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71" autoAdjust="0"/>
  </p:normalViewPr>
  <p:slideViewPr>
    <p:cSldViewPr showGuides="1"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39,226,761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6,150,047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15.68%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464,456 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1.18%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275,707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324,355 on Jul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242,244</a:t>
            </a:r>
            <a:r>
              <a:rPr lang="en-US" baseline="0" dirty="0" smtClean="0"/>
              <a:t> on Jul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7/12/2019</a:t>
            </a:r>
            <a:r>
              <a:rPr lang="en-US" baseline="0" dirty="0" smtClean="0"/>
              <a:t> 17:00 89.1%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deviation from conventional and IRRs for most of the hour.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7/16/2019</a:t>
            </a:r>
            <a:r>
              <a:rPr lang="en-US" baseline="0" dirty="0" smtClean="0"/>
              <a:t> 12:00 83.5%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Several units above their BPs due to changing configurations or in startup at top and end of hour. Also Unit runback/trip in middle of hour.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7/29/2019</a:t>
            </a:r>
            <a:r>
              <a:rPr lang="en-US" baseline="0" dirty="0" smtClean="0"/>
              <a:t> 18:00 78.5%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/>
              <a:t>Large expected generation deviation from conventional and IRRs for most of the hour.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15.07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14.36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11.81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16.96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July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August 14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066" y="914400"/>
            <a:ext cx="71378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399" y="914400"/>
            <a:ext cx="71272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6103"/>
            <a:ext cx="8991600" cy="16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July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176.97%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176.97%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 BAAL Exceedances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-843.17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14.36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11.81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16.96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39,226,761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6,150,047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15.68%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464,456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1.18%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275,707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324,355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Jul 11th 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242,244 </a:t>
            </a:r>
            <a:r>
              <a:rPr lang="en-US" sz="1600" dirty="0" smtClean="0">
                <a:solidFill>
                  <a:schemeClr val="accent2"/>
                </a:solidFill>
              </a:rPr>
              <a:t>on Jul 27th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8428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60" y="914400"/>
            <a:ext cx="7157080" cy="52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27366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Jul-19 CPS1 (%): 176.97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3 BAAL exceedances in July</a:t>
            </a:r>
          </a:p>
          <a:p>
            <a:pPr lvl="1"/>
            <a:r>
              <a:rPr lang="en-US" sz="2000" dirty="0" smtClean="0"/>
              <a:t>July 29, 2019</a:t>
            </a:r>
          </a:p>
          <a:p>
            <a:pPr lvl="2"/>
            <a:r>
              <a:rPr lang="en-US" sz="1600" dirty="0" smtClean="0"/>
              <a:t>Unit Trip at 17:59:12</a:t>
            </a:r>
          </a:p>
          <a:p>
            <a:pPr lvl="2"/>
            <a:r>
              <a:rPr lang="en-US" sz="1600" dirty="0" smtClean="0"/>
              <a:t>Loss of 817 MW</a:t>
            </a:r>
          </a:p>
          <a:p>
            <a:pPr lvl="2"/>
            <a:r>
              <a:rPr lang="en-US" sz="1600" dirty="0" smtClean="0"/>
              <a:t>Less than 59.91 Hz for 3 minutes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27366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Jul-19 </a:t>
            </a:r>
            <a:r>
              <a:rPr lang="en-US" dirty="0"/>
              <a:t>CPS1 </a:t>
            </a:r>
            <a:r>
              <a:rPr lang="en-US" dirty="0" smtClean="0"/>
              <a:t>(%): 176.97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066" y="914400"/>
            <a:ext cx="7414653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174.33%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066" y="914400"/>
            <a:ext cx="71378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c34af464-7aa1-4edd-9be4-83dffc1cb92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38626</TotalTime>
  <Words>466</Words>
  <Application>Microsoft Office PowerPoint</Application>
  <PresentationFormat>On-screen Show (4:3)</PresentationFormat>
  <Paragraphs>149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July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577</cp:revision>
  <cp:lastPrinted>2016-01-21T20:53:15Z</cp:lastPrinted>
  <dcterms:created xsi:type="dcterms:W3CDTF">2016-01-21T15:20:31Z</dcterms:created>
  <dcterms:modified xsi:type="dcterms:W3CDTF">2019-08-13T21:05:54Z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