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86" r:id="rId9"/>
    <p:sldId id="353" r:id="rId10"/>
    <p:sldId id="35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53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3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July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July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723679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July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674174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1,399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279.80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July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08441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5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July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425707"/>
              </p:ext>
            </p:extLst>
          </p:nvPr>
        </p:nvGraphicFramePr>
        <p:xfrm>
          <a:off x="457201" y="762000"/>
          <a:ext cx="8153399" cy="249687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43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280</Words>
  <Application>Microsoft Office PowerPoint</Application>
  <PresentationFormat>On-screen Show (4:3)</PresentationFormat>
  <Paragraphs>158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2019 </vt:lpstr>
      <vt:lpstr>IRR Summary – July 2019</vt:lpstr>
      <vt:lpstr>IRR ≥ 95%, ≥ 100 Scored Intervals – July 2019</vt:lpstr>
      <vt:lpstr>IRR &lt; 95%, ≥ 100 Scored Intervals – July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243</cp:revision>
  <cp:lastPrinted>2016-01-21T20:53:15Z</cp:lastPrinted>
  <dcterms:created xsi:type="dcterms:W3CDTF">2016-01-21T15:20:31Z</dcterms:created>
  <dcterms:modified xsi:type="dcterms:W3CDTF">2019-08-01T15:21:26Z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