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87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75228" autoAdjust="0"/>
  </p:normalViewPr>
  <p:slideViewPr>
    <p:cSldViewPr showGuides="1">
      <p:cViewPr varScale="1">
        <p:scale>
          <a:sx n="100" d="100"/>
          <a:sy n="100" d="100"/>
        </p:scale>
        <p:origin x="184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(July 2019)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Aug. 20,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pPr lvl="0">
              <a:defRPr/>
            </a:pPr>
            <a:r>
              <a:rPr lang="en-US" dirty="0"/>
              <a:t>4/24/19 - </a:t>
            </a:r>
            <a:r>
              <a:rPr lang="en-US" dirty="0" smtClean="0"/>
              <a:t>Max </a:t>
            </a:r>
            <a:r>
              <a:rPr lang="en-US" dirty="0"/>
              <a:t>Integral ACE Feedback changed from 150 to </a:t>
            </a:r>
            <a:r>
              <a:rPr lang="en-US" dirty="0" smtClean="0"/>
              <a:t>160 and </a:t>
            </a:r>
            <a:r>
              <a:rPr lang="en-US" dirty="0"/>
              <a:t>PWRR Threshold changed from 20 to </a:t>
            </a:r>
            <a:r>
              <a:rPr lang="en-US" dirty="0" smtClean="0"/>
              <a:t>25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837730"/>
            <a:ext cx="5802713" cy="42910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998" y="6162836"/>
            <a:ext cx="3124204" cy="19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29845"/>
              </p:ext>
            </p:extLst>
          </p:nvPr>
        </p:nvGraphicFramePr>
        <p:xfrm>
          <a:off x="342900" y="833036"/>
          <a:ext cx="8191500" cy="123604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(7/1 – 7/31)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(7/1 – 7/31)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100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157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1026" name="Picture 4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69" y="2156835"/>
            <a:ext cx="8310762" cy="416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225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Du, Pengwei</cp:lastModifiedBy>
  <cp:revision>102</cp:revision>
  <cp:lastPrinted>2016-01-21T20:53:15Z</cp:lastPrinted>
  <dcterms:created xsi:type="dcterms:W3CDTF">2016-01-21T15:20:31Z</dcterms:created>
  <dcterms:modified xsi:type="dcterms:W3CDTF">2019-08-09T13:56:53Z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