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643" autoAdjust="0"/>
    <p:restoredTop sz="95565" autoAdjust="0"/>
  </p:normalViewPr>
  <p:slideViewPr>
    <p:cSldViewPr>
      <p:cViewPr varScale="1">
        <p:scale>
          <a:sx n="64" d="100"/>
          <a:sy n="64" d="100"/>
        </p:scale>
        <p:origin x="1168" y="48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7/17/2019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7/17/2019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7/17/2019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7/17/2019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7/17/2019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7/17/2019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7/17/2019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7/17/2019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7/17/2019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7/17/2019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Smart Meter Texas (SMT)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cs typeface="Aharoni" pitchFamily="2" charset="-79"/>
              </a:rPr>
              <a:t>SMT Market Update</a:t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>
                <a:cs typeface="Aharoni" pitchFamily="2" charset="-79"/>
              </a:rPr>
              <a:t>June 2019</a:t>
            </a:r>
            <a:br>
              <a:rPr lang="en-US" sz="2000" b="1" dirty="0">
                <a:cs typeface="Aharoni" pitchFamily="2" charset="-79"/>
              </a:rPr>
            </a:b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>
                <a:solidFill>
                  <a:srgbClr val="758CFF"/>
                </a:solidFill>
              </a:rPr>
              <a:t>Monthly SMT Data Timelines</a:t>
            </a:r>
            <a:br>
              <a:rPr lang="en-US" altLang="en-US" sz="2400" b="1" dirty="0">
                <a:solidFill>
                  <a:srgbClr val="758CFF"/>
                </a:solidFill>
              </a:rPr>
            </a:br>
            <a:r>
              <a:rPr lang="en-US" altLang="en-US" sz="2400" b="1" dirty="0">
                <a:solidFill>
                  <a:srgbClr val="758CFF"/>
                </a:solidFill>
              </a:rPr>
              <a:t>End to End File Processing Completeness – June 2019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4075" y="5486400"/>
            <a:ext cx="106553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/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A LSE file includes usage data for up to 50,000 ESIIDs.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6737A9-EF21-4101-AF87-A0E014AC1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28" y="1055479"/>
            <a:ext cx="10806545" cy="458332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June 2019</a:t>
            </a: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31697" y="5013033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month, excluding planned outages.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99B21E-3561-4633-9E2A-FBF1EDD749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3000"/>
            <a:ext cx="11887200" cy="322908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228600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>
                <a:solidFill>
                  <a:srgbClr val="758CFF"/>
                </a:solidFill>
              </a:rPr>
              <a:t>       SMT Number of Accounts by Type – June 2019</a:t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52400" y="457200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B0D1A0-30DB-4426-BC18-294FBF184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7182"/>
            <a:ext cx="11887200" cy="642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en-US" altLang="en-US" sz="2300" b="1" dirty="0">
              <a:solidFill>
                <a:srgbClr val="758C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2300" b="1" dirty="0">
                <a:solidFill>
                  <a:srgbClr val="758CFF"/>
                </a:solidFill>
              </a:rPr>
              <a:t>SMT ODR Details – June 2019</a:t>
            </a:r>
            <a:br>
              <a:rPr lang="en-US" altLang="en-US" sz="2300" b="1" dirty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95400" y="11430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8E0F21-864F-4136-8DB4-296E79875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64" y="1447800"/>
            <a:ext cx="5749636" cy="17231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99A92D-E58F-48D6-A266-E9E8109B5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6505" y="1447800"/>
            <a:ext cx="5758295" cy="17231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65CAA6-1CA9-4AB5-B10B-CD4D37E45E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581400"/>
            <a:ext cx="5562600" cy="22955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EFDEAC5-407F-4E90-B881-1B6DA3D692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000" y="3634242"/>
            <a:ext cx="4923516" cy="246175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30860</TotalTime>
  <Words>154</Words>
  <Application>Microsoft Office PowerPoint</Application>
  <PresentationFormat>Custom</PresentationFormat>
  <Paragraphs>22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Wingdings</vt:lpstr>
      <vt:lpstr>S&amp;C-2010</vt:lpstr>
      <vt:lpstr>SMT Market Update </vt:lpstr>
      <vt:lpstr>Monthly SMT Data Timelines End to End File Processing Completeness – June 2019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Andrea</cp:lastModifiedBy>
  <cp:revision>1661</cp:revision>
  <cp:lastPrinted>2014-05-01T16:40:31Z</cp:lastPrinted>
  <dcterms:modified xsi:type="dcterms:W3CDTF">2019-07-17T19:44:46Z</dcterms:modified>
</cp:coreProperties>
</file>