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2" r:id="rId9"/>
    <p:sldId id="285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2"/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01" d="100"/>
          <a:sy n="101" d="100"/>
        </p:scale>
        <p:origin x="126" y="21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3048000"/>
            <a:ext cx="564603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0619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386682"/>
            <a:ext cx="8534400" cy="4319832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Flight 0619 did not have an Adhoc period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7 New CRs tested including 1 Option 2 CR and 4 DUNS+4 CRs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 existing CR tested for Service Provider change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124 script were successfully completed including Connectivity and Penny tests (24 scripts were waived due to 1 TDSPs absence from the flight)</a:t>
            </a: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08/06/19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10</a:t>
            </a:r>
            <a:r>
              <a:rPr lang="en-US" dirty="0" smtClean="0"/>
              <a:t>19 </a:t>
            </a:r>
            <a:r>
              <a:rPr lang="en-US" dirty="0"/>
              <a:t>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357018"/>
          </a:xfrm>
        </p:spPr>
        <p:txBody>
          <a:bodyPr/>
          <a:lstStyle/>
          <a:p>
            <a:pPr lvl="0">
              <a:lnSpc>
                <a:spcPct val="150000"/>
              </a:lnSpc>
              <a:spcAft>
                <a:spcPts val="480"/>
              </a:spcAft>
            </a:pPr>
            <a:endParaRPr lang="en-US" sz="2000" dirty="0" smtClean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1019 Application deadline is 08/21/19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1019 signup deadline is 09/11/19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Connectivity testing begins on 09/17/19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10/07/19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1019 is scheduled to conclude on 10/18/19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Contingency/Adhoc period concludes 11/15/19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08/06/19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www.w3.org/XML/1998/namespace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elements/1.1/"/>
    <ds:schemaRef ds:uri="c34af464-7aa1-4edd-9be4-83dffc1cb926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5452</TotalTime>
  <Words>109</Words>
  <Application>Microsoft Office PowerPoint</Application>
  <PresentationFormat>On-screen Show (4:3)</PresentationFormat>
  <Paragraphs>22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0619 Details</vt:lpstr>
      <vt:lpstr>Flight 1019 Preview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158</cp:revision>
  <cp:lastPrinted>2016-01-21T20:53:15Z</cp:lastPrinted>
  <dcterms:created xsi:type="dcterms:W3CDTF">2016-01-21T15:20:31Z</dcterms:created>
  <dcterms:modified xsi:type="dcterms:W3CDTF">2019-07-31T16:24:29Z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