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9" r:id="rId2"/>
    <p:sldId id="277" r:id="rId3"/>
    <p:sldId id="274" r:id="rId4"/>
    <p:sldId id="268" r:id="rId5"/>
    <p:sldId id="278" r:id="rId6"/>
    <p:sldId id="280" r:id="rId7"/>
    <p:sldId id="270" r:id="rId8"/>
    <p:sldId id="273" r:id="rId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89" autoAdjust="0"/>
  </p:normalViewPr>
  <p:slideViewPr>
    <p:cSldViewPr>
      <p:cViewPr varScale="1">
        <p:scale>
          <a:sx n="100" d="100"/>
          <a:sy n="100" d="100"/>
        </p:scale>
        <p:origin x="96" y="25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th, Caitlin" userId="d98c1b47-7018-4e90-9cd0-85b5c0e36301" providerId="ADAL" clId="{3D7A848E-83D9-4CC5-A33D-A3F3FB5D252F}"/>
    <pc:docChg chg="undo custSel addSld delSld modSld sldOrd modNotesMaster">
      <pc:chgData name="Smith, Caitlin" userId="d98c1b47-7018-4e90-9cd0-85b5c0e36301" providerId="ADAL" clId="{3D7A848E-83D9-4CC5-A33D-A3F3FB5D252F}" dt="2019-08-07T00:42:52.535" v="5674" actId="20577"/>
      <pc:docMkLst>
        <pc:docMk/>
      </pc:docMkLst>
      <pc:sldChg chg="modSp">
        <pc:chgData name="Smith, Caitlin" userId="d98c1b47-7018-4e90-9cd0-85b5c0e36301" providerId="ADAL" clId="{3D7A848E-83D9-4CC5-A33D-A3F3FB5D252F}" dt="2019-08-07T00:26:34.358" v="4706"/>
        <pc:sldMkLst>
          <pc:docMk/>
          <pc:sldMk cId="3717820512" sldId="259"/>
        </pc:sldMkLst>
        <pc:spChg chg="mod">
          <ac:chgData name="Smith, Caitlin" userId="d98c1b47-7018-4e90-9cd0-85b5c0e36301" providerId="ADAL" clId="{3D7A848E-83D9-4CC5-A33D-A3F3FB5D252F}" dt="2019-08-07T00:26:34.358" v="4706"/>
          <ac:spMkLst>
            <pc:docMk/>
            <pc:sldMk cId="3717820512" sldId="259"/>
            <ac:spMk id="3" creationId="{C4FCF99A-BC66-4C43-9AA2-5CFBD25ED310}"/>
          </ac:spMkLst>
        </pc:spChg>
        <pc:picChg chg="mod">
          <ac:chgData name="Smith, Caitlin" userId="d98c1b47-7018-4e90-9cd0-85b5c0e36301" providerId="ADAL" clId="{3D7A848E-83D9-4CC5-A33D-A3F3FB5D252F}" dt="2019-08-07T00:22:55.623" v="4666" actId="1076"/>
          <ac:picMkLst>
            <pc:docMk/>
            <pc:sldMk cId="3717820512" sldId="259"/>
            <ac:picMk id="6" creationId="{B1EA185A-B03A-439A-89A0-31967A70DB0B}"/>
          </ac:picMkLst>
        </pc:picChg>
      </pc:sldChg>
      <pc:sldChg chg="modSp del">
        <pc:chgData name="Smith, Caitlin" userId="d98c1b47-7018-4e90-9cd0-85b5c0e36301" providerId="ADAL" clId="{3D7A848E-83D9-4CC5-A33D-A3F3FB5D252F}" dt="2019-08-05T16:49:20.069" v="40" actId="2696"/>
        <pc:sldMkLst>
          <pc:docMk/>
          <pc:sldMk cId="3746374208" sldId="261"/>
        </pc:sldMkLst>
        <pc:spChg chg="mod">
          <ac:chgData name="Smith, Caitlin" userId="d98c1b47-7018-4e90-9cd0-85b5c0e36301" providerId="ADAL" clId="{3D7A848E-83D9-4CC5-A33D-A3F3FB5D252F}" dt="2019-08-05T16:49:04.483" v="38" actId="20577"/>
          <ac:spMkLst>
            <pc:docMk/>
            <pc:sldMk cId="3746374208" sldId="261"/>
            <ac:spMk id="4" creationId="{00000000-0000-0000-0000-000000000000}"/>
          </ac:spMkLst>
        </pc:spChg>
        <pc:picChg chg="mod">
          <ac:chgData name="Smith, Caitlin" userId="d98c1b47-7018-4e90-9cd0-85b5c0e36301" providerId="ADAL" clId="{3D7A848E-83D9-4CC5-A33D-A3F3FB5D252F}" dt="2019-08-05T16:49:12.801" v="39" actId="1076"/>
          <ac:picMkLst>
            <pc:docMk/>
            <pc:sldMk cId="3746374208" sldId="261"/>
            <ac:picMk id="2" creationId="{A23EA101-14A2-4354-9B98-DFC6AC990571}"/>
          </ac:picMkLst>
        </pc:picChg>
      </pc:sldChg>
      <pc:sldChg chg="del">
        <pc:chgData name="Smith, Caitlin" userId="d98c1b47-7018-4e90-9cd0-85b5c0e36301" providerId="ADAL" clId="{3D7A848E-83D9-4CC5-A33D-A3F3FB5D252F}" dt="2019-08-05T16:49:27.321" v="41" actId="2696"/>
        <pc:sldMkLst>
          <pc:docMk/>
          <pc:sldMk cId="1410620558" sldId="263"/>
        </pc:sldMkLst>
      </pc:sldChg>
      <pc:sldChg chg="modSp del">
        <pc:chgData name="Smith, Caitlin" userId="d98c1b47-7018-4e90-9cd0-85b5c0e36301" providerId="ADAL" clId="{3D7A848E-83D9-4CC5-A33D-A3F3FB5D252F}" dt="2019-08-05T20:52:25.915" v="306" actId="2696"/>
        <pc:sldMkLst>
          <pc:docMk/>
          <pc:sldMk cId="1297119251" sldId="267"/>
        </pc:sldMkLst>
        <pc:spChg chg="mod">
          <ac:chgData name="Smith, Caitlin" userId="d98c1b47-7018-4e90-9cd0-85b5c0e36301" providerId="ADAL" clId="{3D7A848E-83D9-4CC5-A33D-A3F3FB5D252F}" dt="2019-08-05T20:41:59.132" v="304" actId="20577"/>
          <ac:spMkLst>
            <pc:docMk/>
            <pc:sldMk cId="1297119251" sldId="267"/>
            <ac:spMk id="4" creationId="{00000000-0000-0000-0000-000000000000}"/>
          </ac:spMkLst>
        </pc:spChg>
      </pc:sldChg>
      <pc:sldChg chg="modSp">
        <pc:chgData name="Smith, Caitlin" userId="d98c1b47-7018-4e90-9cd0-85b5c0e36301" providerId="ADAL" clId="{3D7A848E-83D9-4CC5-A33D-A3F3FB5D252F}" dt="2019-08-07T00:29:45.666" v="4853" actId="1076"/>
        <pc:sldMkLst>
          <pc:docMk/>
          <pc:sldMk cId="2081153980" sldId="268"/>
        </pc:sldMkLst>
        <pc:spChg chg="mod">
          <ac:chgData name="Smith, Caitlin" userId="d98c1b47-7018-4e90-9cd0-85b5c0e36301" providerId="ADAL" clId="{3D7A848E-83D9-4CC5-A33D-A3F3FB5D252F}" dt="2019-08-07T00:28:20.790" v="4807" actId="255"/>
          <ac:spMkLst>
            <pc:docMk/>
            <pc:sldMk cId="2081153980" sldId="268"/>
            <ac:spMk id="2" creationId="{B028F2E1-0F47-4122-BDF0-FF9AC70A346F}"/>
          </ac:spMkLst>
        </pc:spChg>
        <pc:spChg chg="mod">
          <ac:chgData name="Smith, Caitlin" userId="d98c1b47-7018-4e90-9cd0-85b5c0e36301" providerId="ADAL" clId="{3D7A848E-83D9-4CC5-A33D-A3F3FB5D252F}" dt="2019-08-07T00:29:45.666" v="4853" actId="1076"/>
          <ac:spMkLst>
            <pc:docMk/>
            <pc:sldMk cId="2081153980" sldId="268"/>
            <ac:spMk id="3" creationId="{CFF39E91-3AC4-4F7B-A60D-26E1379718F6}"/>
          </ac:spMkLst>
        </pc:spChg>
        <pc:picChg chg="mod">
          <ac:chgData name="Smith, Caitlin" userId="d98c1b47-7018-4e90-9cd0-85b5c0e36301" providerId="ADAL" clId="{3D7A848E-83D9-4CC5-A33D-A3F3FB5D252F}" dt="2019-08-06T02:49:34.651" v="734" actId="1076"/>
          <ac:picMkLst>
            <pc:docMk/>
            <pc:sldMk cId="2081153980" sldId="268"/>
            <ac:picMk id="4" creationId="{F796F36C-0072-4930-AB1A-10079C28D9A9}"/>
          </ac:picMkLst>
        </pc:picChg>
      </pc:sldChg>
      <pc:sldChg chg="modSp ord">
        <pc:chgData name="Smith, Caitlin" userId="d98c1b47-7018-4e90-9cd0-85b5c0e36301" providerId="ADAL" clId="{3D7A848E-83D9-4CC5-A33D-A3F3FB5D252F}" dt="2019-08-07T00:42:23.326" v="5650" actId="20577"/>
        <pc:sldMkLst>
          <pc:docMk/>
          <pc:sldMk cId="1849292360" sldId="270"/>
        </pc:sldMkLst>
        <pc:spChg chg="mod">
          <ac:chgData name="Smith, Caitlin" userId="d98c1b47-7018-4e90-9cd0-85b5c0e36301" providerId="ADAL" clId="{3D7A848E-83D9-4CC5-A33D-A3F3FB5D252F}" dt="2019-08-07T00:40:23.442" v="5594" actId="20577"/>
          <ac:spMkLst>
            <pc:docMk/>
            <pc:sldMk cId="1849292360" sldId="270"/>
            <ac:spMk id="2" creationId="{B9467656-C371-43A5-9875-BCEE722E4B8B}"/>
          </ac:spMkLst>
        </pc:spChg>
        <pc:spChg chg="mod">
          <ac:chgData name="Smith, Caitlin" userId="d98c1b47-7018-4e90-9cd0-85b5c0e36301" providerId="ADAL" clId="{3D7A848E-83D9-4CC5-A33D-A3F3FB5D252F}" dt="2019-08-07T00:42:23.326" v="5650" actId="20577"/>
          <ac:spMkLst>
            <pc:docMk/>
            <pc:sldMk cId="1849292360" sldId="270"/>
            <ac:spMk id="3" creationId="{946AAD58-F59E-4525-AC44-B11EC232C7B3}"/>
          </ac:spMkLst>
        </pc:spChg>
        <pc:picChg chg="mod">
          <ac:chgData name="Smith, Caitlin" userId="d98c1b47-7018-4e90-9cd0-85b5c0e36301" providerId="ADAL" clId="{3D7A848E-83D9-4CC5-A33D-A3F3FB5D252F}" dt="2019-08-06T22:58:47.724" v="4150" actId="1076"/>
          <ac:picMkLst>
            <pc:docMk/>
            <pc:sldMk cId="1849292360" sldId="270"/>
            <ac:picMk id="4" creationId="{59E89D58-2558-4441-90A9-8A8EC99B8078}"/>
          </ac:picMkLst>
        </pc:picChg>
      </pc:sldChg>
      <pc:sldChg chg="del">
        <pc:chgData name="Smith, Caitlin" userId="d98c1b47-7018-4e90-9cd0-85b5c0e36301" providerId="ADAL" clId="{3D7A848E-83D9-4CC5-A33D-A3F3FB5D252F}" dt="2019-08-06T02:50:54.769" v="737" actId="2696"/>
        <pc:sldMkLst>
          <pc:docMk/>
          <pc:sldMk cId="3955932066" sldId="272"/>
        </pc:sldMkLst>
      </pc:sldChg>
      <pc:sldChg chg="modSp">
        <pc:chgData name="Smith, Caitlin" userId="d98c1b47-7018-4e90-9cd0-85b5c0e36301" providerId="ADAL" clId="{3D7A848E-83D9-4CC5-A33D-A3F3FB5D252F}" dt="2019-08-07T00:42:52.535" v="5674" actId="20577"/>
        <pc:sldMkLst>
          <pc:docMk/>
          <pc:sldMk cId="747469829" sldId="273"/>
        </pc:sldMkLst>
        <pc:spChg chg="mod">
          <ac:chgData name="Smith, Caitlin" userId="d98c1b47-7018-4e90-9cd0-85b5c0e36301" providerId="ADAL" clId="{3D7A848E-83D9-4CC5-A33D-A3F3FB5D252F}" dt="2019-08-07T00:42:37.810" v="5670" actId="20577"/>
          <ac:spMkLst>
            <pc:docMk/>
            <pc:sldMk cId="747469829" sldId="273"/>
            <ac:spMk id="2" creationId="{9B1D8C72-9D30-4009-99E7-1AABB3C68F16}"/>
          </ac:spMkLst>
        </pc:spChg>
        <pc:spChg chg="mod">
          <ac:chgData name="Smith, Caitlin" userId="d98c1b47-7018-4e90-9cd0-85b5c0e36301" providerId="ADAL" clId="{3D7A848E-83D9-4CC5-A33D-A3F3FB5D252F}" dt="2019-08-07T00:42:52.535" v="5674" actId="20577"/>
          <ac:spMkLst>
            <pc:docMk/>
            <pc:sldMk cId="747469829" sldId="273"/>
            <ac:spMk id="3" creationId="{A1D51741-6E43-4033-B6D6-161463A6C1A4}"/>
          </ac:spMkLst>
        </pc:spChg>
      </pc:sldChg>
      <pc:sldChg chg="addSp delSp modSp add">
        <pc:chgData name="Smith, Caitlin" userId="d98c1b47-7018-4e90-9cd0-85b5c0e36301" providerId="ADAL" clId="{3D7A848E-83D9-4CC5-A33D-A3F3FB5D252F}" dt="2019-08-07T00:27:45.999" v="4772" actId="20577"/>
        <pc:sldMkLst>
          <pc:docMk/>
          <pc:sldMk cId="2305284033" sldId="274"/>
        </pc:sldMkLst>
        <pc:spChg chg="add del mod">
          <ac:chgData name="Smith, Caitlin" userId="d98c1b47-7018-4e90-9cd0-85b5c0e36301" providerId="ADAL" clId="{3D7A848E-83D9-4CC5-A33D-A3F3FB5D252F}" dt="2019-08-06T18:55:16.982" v="793"/>
          <ac:spMkLst>
            <pc:docMk/>
            <pc:sldMk cId="2305284033" sldId="274"/>
            <ac:spMk id="3" creationId="{555C3AB4-B4D8-4498-8AD6-B964DB50A0FA}"/>
          </ac:spMkLst>
        </pc:spChg>
        <pc:spChg chg="mod">
          <ac:chgData name="Smith, Caitlin" userId="d98c1b47-7018-4e90-9cd0-85b5c0e36301" providerId="ADAL" clId="{3D7A848E-83D9-4CC5-A33D-A3F3FB5D252F}" dt="2019-08-07T00:27:45.999" v="4772" actId="20577"/>
          <ac:spMkLst>
            <pc:docMk/>
            <pc:sldMk cId="2305284033" sldId="274"/>
            <ac:spMk id="4" creationId="{00000000-0000-0000-0000-000000000000}"/>
          </ac:spMkLst>
        </pc:spChg>
        <pc:spChg chg="add del mod">
          <ac:chgData name="Smith, Caitlin" userId="d98c1b47-7018-4e90-9cd0-85b5c0e36301" providerId="ADAL" clId="{3D7A848E-83D9-4CC5-A33D-A3F3FB5D252F}" dt="2019-08-06T19:36:35.455" v="1266" actId="767"/>
          <ac:spMkLst>
            <pc:docMk/>
            <pc:sldMk cId="2305284033" sldId="274"/>
            <ac:spMk id="6" creationId="{8E1BB16D-8A54-4DB4-A235-F632390EFB64}"/>
          </ac:spMkLst>
        </pc:spChg>
        <pc:spChg chg="add mod">
          <ac:chgData name="Smith, Caitlin" userId="d98c1b47-7018-4e90-9cd0-85b5c0e36301" providerId="ADAL" clId="{3D7A848E-83D9-4CC5-A33D-A3F3FB5D252F}" dt="2019-08-07T00:25:43.548" v="4703" actId="20577"/>
          <ac:spMkLst>
            <pc:docMk/>
            <pc:sldMk cId="2305284033" sldId="274"/>
            <ac:spMk id="7" creationId="{8CB3BC77-CAC3-45B2-A22A-ED2A3FF000A4}"/>
          </ac:spMkLst>
        </pc:spChg>
        <pc:graphicFrameChg chg="add del mod">
          <ac:chgData name="Smith, Caitlin" userId="d98c1b47-7018-4e90-9cd0-85b5c0e36301" providerId="ADAL" clId="{3D7A848E-83D9-4CC5-A33D-A3F3FB5D252F}" dt="2019-08-05T17:11:25.461" v="214" actId="2696"/>
          <ac:graphicFrameMkLst>
            <pc:docMk/>
            <pc:sldMk cId="2305284033" sldId="274"/>
            <ac:graphicFrameMk id="3" creationId="{243AA3C5-CC24-44B8-A4B5-A8B6EF01B7F2}"/>
          </ac:graphicFrameMkLst>
        </pc:graphicFrameChg>
        <pc:picChg chg="add mod">
          <ac:chgData name="Smith, Caitlin" userId="d98c1b47-7018-4e90-9cd0-85b5c0e36301" providerId="ADAL" clId="{3D7A848E-83D9-4CC5-A33D-A3F3FB5D252F}" dt="2019-08-06T20:04:45.268" v="2059" actId="1076"/>
          <ac:picMkLst>
            <pc:docMk/>
            <pc:sldMk cId="2305284033" sldId="274"/>
            <ac:picMk id="5" creationId="{417E0608-9C2E-4C5A-A9F4-DD2684116BD1}"/>
          </ac:picMkLst>
        </pc:picChg>
      </pc:sldChg>
      <pc:sldChg chg="add del ord">
        <pc:chgData name="Smith, Caitlin" userId="d98c1b47-7018-4e90-9cd0-85b5c0e36301" providerId="ADAL" clId="{3D7A848E-83D9-4CC5-A33D-A3F3FB5D252F}" dt="2019-08-05T17:15:02.054" v="219" actId="2696"/>
        <pc:sldMkLst>
          <pc:docMk/>
          <pc:sldMk cId="2928272945" sldId="275"/>
        </pc:sldMkLst>
      </pc:sldChg>
      <pc:sldChg chg="modSp add del">
        <pc:chgData name="Smith, Caitlin" userId="d98c1b47-7018-4e90-9cd0-85b5c0e36301" providerId="ADAL" clId="{3D7A848E-83D9-4CC5-A33D-A3F3FB5D252F}" dt="2019-08-05T20:57:47.135" v="311" actId="2696"/>
        <pc:sldMkLst>
          <pc:docMk/>
          <pc:sldMk cId="2776864730" sldId="276"/>
        </pc:sldMkLst>
        <pc:spChg chg="mod">
          <ac:chgData name="Smith, Caitlin" userId="d98c1b47-7018-4e90-9cd0-85b5c0e36301" providerId="ADAL" clId="{3D7A848E-83D9-4CC5-A33D-A3F3FB5D252F}" dt="2019-08-05T20:57:32.628" v="308" actId="20577"/>
          <ac:spMkLst>
            <pc:docMk/>
            <pc:sldMk cId="2776864730" sldId="276"/>
            <ac:spMk id="4" creationId="{00000000-0000-0000-0000-000000000000}"/>
          </ac:spMkLst>
        </pc:spChg>
      </pc:sldChg>
      <pc:sldChg chg="modSp add ord">
        <pc:chgData name="Smith, Caitlin" userId="d98c1b47-7018-4e90-9cd0-85b5c0e36301" providerId="ADAL" clId="{3D7A848E-83D9-4CC5-A33D-A3F3FB5D252F}" dt="2019-08-07T00:27:30.156" v="4739" actId="20577"/>
        <pc:sldMkLst>
          <pc:docMk/>
          <pc:sldMk cId="211301807" sldId="277"/>
        </pc:sldMkLst>
        <pc:spChg chg="mod">
          <ac:chgData name="Smith, Caitlin" userId="d98c1b47-7018-4e90-9cd0-85b5c0e36301" providerId="ADAL" clId="{3D7A848E-83D9-4CC5-A33D-A3F3FB5D252F}" dt="2019-08-07T00:27:30.156" v="4739" actId="20577"/>
          <ac:spMkLst>
            <pc:docMk/>
            <pc:sldMk cId="211301807" sldId="277"/>
            <ac:spMk id="2" creationId="{B028F2E1-0F47-4122-BDF0-FF9AC70A346F}"/>
          </ac:spMkLst>
        </pc:spChg>
        <pc:spChg chg="mod">
          <ac:chgData name="Smith, Caitlin" userId="d98c1b47-7018-4e90-9cd0-85b5c0e36301" providerId="ADAL" clId="{3D7A848E-83D9-4CC5-A33D-A3F3FB5D252F}" dt="2019-08-07T00:25:18.875" v="4689" actId="255"/>
          <ac:spMkLst>
            <pc:docMk/>
            <pc:sldMk cId="211301807" sldId="277"/>
            <ac:spMk id="3" creationId="{CFF39E91-3AC4-4F7B-A60D-26E1379718F6}"/>
          </ac:spMkLst>
        </pc:spChg>
        <pc:picChg chg="mod">
          <ac:chgData name="Smith, Caitlin" userId="d98c1b47-7018-4e90-9cd0-85b5c0e36301" providerId="ADAL" clId="{3D7A848E-83D9-4CC5-A33D-A3F3FB5D252F}" dt="2019-08-06T20:04:39.328" v="2058" actId="1076"/>
          <ac:picMkLst>
            <pc:docMk/>
            <pc:sldMk cId="211301807" sldId="277"/>
            <ac:picMk id="4" creationId="{F796F36C-0072-4930-AB1A-10079C28D9A9}"/>
          </ac:picMkLst>
        </pc:picChg>
      </pc:sldChg>
      <pc:sldChg chg="modSp add">
        <pc:chgData name="Smith, Caitlin" userId="d98c1b47-7018-4e90-9cd0-85b5c0e36301" providerId="ADAL" clId="{3D7A848E-83D9-4CC5-A33D-A3F3FB5D252F}" dt="2019-08-07T00:36:07.404" v="5391" actId="20577"/>
        <pc:sldMkLst>
          <pc:docMk/>
          <pc:sldMk cId="2536164637" sldId="278"/>
        </pc:sldMkLst>
        <pc:spChg chg="mod">
          <ac:chgData name="Smith, Caitlin" userId="d98c1b47-7018-4e90-9cd0-85b5c0e36301" providerId="ADAL" clId="{3D7A848E-83D9-4CC5-A33D-A3F3FB5D252F}" dt="2019-08-07T00:30:19.925" v="4892" actId="255"/>
          <ac:spMkLst>
            <pc:docMk/>
            <pc:sldMk cId="2536164637" sldId="278"/>
            <ac:spMk id="2" creationId="{B028F2E1-0F47-4122-BDF0-FF9AC70A346F}"/>
          </ac:spMkLst>
        </pc:spChg>
        <pc:spChg chg="mod">
          <ac:chgData name="Smith, Caitlin" userId="d98c1b47-7018-4e90-9cd0-85b5c0e36301" providerId="ADAL" clId="{3D7A848E-83D9-4CC5-A33D-A3F3FB5D252F}" dt="2019-08-07T00:36:07.404" v="5391" actId="20577"/>
          <ac:spMkLst>
            <pc:docMk/>
            <pc:sldMk cId="2536164637" sldId="278"/>
            <ac:spMk id="3" creationId="{CFF39E91-3AC4-4F7B-A60D-26E1379718F6}"/>
          </ac:spMkLst>
        </pc:spChg>
        <pc:picChg chg="mod">
          <ac:chgData name="Smith, Caitlin" userId="d98c1b47-7018-4e90-9cd0-85b5c0e36301" providerId="ADAL" clId="{3D7A848E-83D9-4CC5-A33D-A3F3FB5D252F}" dt="2019-08-07T00:30:13.429" v="4891" actId="1076"/>
          <ac:picMkLst>
            <pc:docMk/>
            <pc:sldMk cId="2536164637" sldId="278"/>
            <ac:picMk id="4" creationId="{F796F36C-0072-4930-AB1A-10079C28D9A9}"/>
          </ac:picMkLst>
        </pc:picChg>
      </pc:sldChg>
      <pc:sldChg chg="add del">
        <pc:chgData name="Smith, Caitlin" userId="d98c1b47-7018-4e90-9cd0-85b5c0e36301" providerId="ADAL" clId="{3D7A848E-83D9-4CC5-A33D-A3F3FB5D252F}" dt="2019-08-06T22:02:25.552" v="2802" actId="2696"/>
        <pc:sldMkLst>
          <pc:docMk/>
          <pc:sldMk cId="2238179305" sldId="279"/>
        </pc:sldMkLst>
      </pc:sldChg>
      <pc:sldChg chg="modSp add">
        <pc:chgData name="Smith, Caitlin" userId="d98c1b47-7018-4e90-9cd0-85b5c0e36301" providerId="ADAL" clId="{3D7A848E-83D9-4CC5-A33D-A3F3FB5D252F}" dt="2019-08-07T00:38:03.584" v="5565" actId="20577"/>
        <pc:sldMkLst>
          <pc:docMk/>
          <pc:sldMk cId="1362471214" sldId="280"/>
        </pc:sldMkLst>
        <pc:spChg chg="mod">
          <ac:chgData name="Smith, Caitlin" userId="d98c1b47-7018-4e90-9cd0-85b5c0e36301" providerId="ADAL" clId="{3D7A848E-83D9-4CC5-A33D-A3F3FB5D252F}" dt="2019-08-07T00:36:33.052" v="5423" actId="255"/>
          <ac:spMkLst>
            <pc:docMk/>
            <pc:sldMk cId="1362471214" sldId="280"/>
            <ac:spMk id="2" creationId="{B028F2E1-0F47-4122-BDF0-FF9AC70A346F}"/>
          </ac:spMkLst>
        </pc:spChg>
        <pc:spChg chg="mod">
          <ac:chgData name="Smith, Caitlin" userId="d98c1b47-7018-4e90-9cd0-85b5c0e36301" providerId="ADAL" clId="{3D7A848E-83D9-4CC5-A33D-A3F3FB5D252F}" dt="2019-08-07T00:38:03.584" v="5565" actId="20577"/>
          <ac:spMkLst>
            <pc:docMk/>
            <pc:sldMk cId="1362471214" sldId="280"/>
            <ac:spMk id="3" creationId="{CFF39E91-3AC4-4F7B-A60D-26E1379718F6}"/>
          </ac:spMkLst>
        </pc:spChg>
        <pc:picChg chg="mod">
          <ac:chgData name="Smith, Caitlin" userId="d98c1b47-7018-4e90-9cd0-85b5c0e36301" providerId="ADAL" clId="{3D7A848E-83D9-4CC5-A33D-A3F3FB5D252F}" dt="2019-08-07T00:36:36.262" v="5424" actId="1076"/>
          <ac:picMkLst>
            <pc:docMk/>
            <pc:sldMk cId="1362471214" sldId="280"/>
            <ac:picMk id="4" creationId="{F796F36C-0072-4930-AB1A-10079C28D9A9}"/>
          </ac:picMkLst>
        </pc:picChg>
      </pc:sldChg>
    </pc:docChg>
  </pc:docChgLst>
  <pc:docChgLst>
    <pc:chgData name="Smith, Caitlin" userId="d98c1b47-7018-4e90-9cd0-85b5c0e36301" providerId="ADAL" clId="{DB21C820-D251-4EC2-8F70-BCB31F0CA2A0}"/>
    <pc:docChg chg="modSld">
      <pc:chgData name="Smith, Caitlin" userId="d98c1b47-7018-4e90-9cd0-85b5c0e36301" providerId="ADAL" clId="{DB21C820-D251-4EC2-8F70-BCB31F0CA2A0}" dt="2019-04-29T20:16:53.553" v="7" actId="113"/>
      <pc:docMkLst>
        <pc:docMk/>
      </pc:docMkLst>
      <pc:sldChg chg="modSp">
        <pc:chgData name="Smith, Caitlin" userId="d98c1b47-7018-4e90-9cd0-85b5c0e36301" providerId="ADAL" clId="{DB21C820-D251-4EC2-8F70-BCB31F0CA2A0}" dt="2019-04-29T20:16:40.894" v="6" actId="20577"/>
        <pc:sldMkLst>
          <pc:docMk/>
          <pc:sldMk cId="3746374208" sldId="261"/>
        </pc:sldMkLst>
        <pc:spChg chg="mod">
          <ac:chgData name="Smith, Caitlin" userId="d98c1b47-7018-4e90-9cd0-85b5c0e36301" providerId="ADAL" clId="{DB21C820-D251-4EC2-8F70-BCB31F0CA2A0}" dt="2019-04-29T20:16:40.894" v="6" actId="20577"/>
          <ac:spMkLst>
            <pc:docMk/>
            <pc:sldMk cId="3746374208" sldId="261"/>
            <ac:spMk id="4" creationId="{00000000-0000-0000-0000-000000000000}"/>
          </ac:spMkLst>
        </pc:spChg>
      </pc:sldChg>
      <pc:sldChg chg="modSp">
        <pc:chgData name="Smith, Caitlin" userId="d98c1b47-7018-4e90-9cd0-85b5c0e36301" providerId="ADAL" clId="{DB21C820-D251-4EC2-8F70-BCB31F0CA2A0}" dt="2019-04-29T20:16:53.553" v="7" actId="113"/>
        <pc:sldMkLst>
          <pc:docMk/>
          <pc:sldMk cId="1297119251" sldId="267"/>
        </pc:sldMkLst>
        <pc:spChg chg="mod">
          <ac:chgData name="Smith, Caitlin" userId="d98c1b47-7018-4e90-9cd0-85b5c0e36301" providerId="ADAL" clId="{DB21C820-D251-4EC2-8F70-BCB31F0CA2A0}" dt="2019-04-29T20:16:53.553" v="7" actId="113"/>
          <ac:spMkLst>
            <pc:docMk/>
            <pc:sldMk cId="1297119251" sldId="267"/>
            <ac:spMk id="4" creationId="{00000000-0000-0000-0000-000000000000}"/>
          </ac:spMkLst>
        </pc:spChg>
      </pc:sldChg>
    </pc:docChg>
  </pc:docChgLst>
  <pc:docChgLst>
    <pc:chgData name="Smith, Caitlin" userId="d98c1b47-7018-4e90-9cd0-85b5c0e36301" providerId="ADAL" clId="{90DF9010-B219-48E0-A32D-37F13D000AEF}"/>
    <pc:docChg chg="undo custSel addSld delSld modSld sldOrd">
      <pc:chgData name="Smith, Caitlin" userId="d98c1b47-7018-4e90-9cd0-85b5c0e36301" providerId="ADAL" clId="{90DF9010-B219-48E0-A32D-37F13D000AEF}" dt="2019-07-09T21:36:16.250" v="1649" actId="20577"/>
      <pc:docMkLst>
        <pc:docMk/>
      </pc:docMkLst>
      <pc:sldChg chg="modSp">
        <pc:chgData name="Smith, Caitlin" userId="d98c1b47-7018-4e90-9cd0-85b5c0e36301" providerId="ADAL" clId="{90DF9010-B219-48E0-A32D-37F13D000AEF}" dt="2019-07-09T21:35:08.651" v="1600" actId="1076"/>
        <pc:sldMkLst>
          <pc:docMk/>
          <pc:sldMk cId="3717820512" sldId="259"/>
        </pc:sldMkLst>
        <pc:spChg chg="mod">
          <ac:chgData name="Smith, Caitlin" userId="d98c1b47-7018-4e90-9cd0-85b5c0e36301" providerId="ADAL" clId="{90DF9010-B219-48E0-A32D-37F13D000AEF}" dt="2019-07-09T21:35:02.699" v="1599" actId="120"/>
          <ac:spMkLst>
            <pc:docMk/>
            <pc:sldMk cId="3717820512" sldId="259"/>
            <ac:spMk id="2" creationId="{06EA297C-19A3-4FDB-AF11-D50A84315108}"/>
          </ac:spMkLst>
        </pc:spChg>
        <pc:picChg chg="mod">
          <ac:chgData name="Smith, Caitlin" userId="d98c1b47-7018-4e90-9cd0-85b5c0e36301" providerId="ADAL" clId="{90DF9010-B219-48E0-A32D-37F13D000AEF}" dt="2019-07-09T21:35:08.651" v="1600" actId="1076"/>
          <ac:picMkLst>
            <pc:docMk/>
            <pc:sldMk cId="3717820512" sldId="259"/>
            <ac:picMk id="6" creationId="{B1EA185A-B03A-439A-89A0-31967A70DB0B}"/>
          </ac:picMkLst>
        </pc:picChg>
      </pc:sldChg>
      <pc:sldChg chg="modSp">
        <pc:chgData name="Smith, Caitlin" userId="d98c1b47-7018-4e90-9cd0-85b5c0e36301" providerId="ADAL" clId="{90DF9010-B219-48E0-A32D-37F13D000AEF}" dt="2019-07-09T21:11:40.540" v="1243" actId="255"/>
        <pc:sldMkLst>
          <pc:docMk/>
          <pc:sldMk cId="3746374208" sldId="261"/>
        </pc:sldMkLst>
        <pc:spChg chg="mod">
          <ac:chgData name="Smith, Caitlin" userId="d98c1b47-7018-4e90-9cd0-85b5c0e36301" providerId="ADAL" clId="{90DF9010-B219-48E0-A32D-37F13D000AEF}" dt="2019-07-09T21:11:40.540" v="1243" actId="255"/>
          <ac:spMkLst>
            <pc:docMk/>
            <pc:sldMk cId="3746374208" sldId="261"/>
            <ac:spMk id="4" creationId="{00000000-0000-0000-0000-000000000000}"/>
          </ac:spMkLst>
        </pc:spChg>
        <pc:picChg chg="mod">
          <ac:chgData name="Smith, Caitlin" userId="d98c1b47-7018-4e90-9cd0-85b5c0e36301" providerId="ADAL" clId="{90DF9010-B219-48E0-A32D-37F13D000AEF}" dt="2019-07-09T21:11:08.307" v="1239" actId="14100"/>
          <ac:picMkLst>
            <pc:docMk/>
            <pc:sldMk cId="3746374208" sldId="261"/>
            <ac:picMk id="3" creationId="{BF331115-AFD4-4EDD-A4B5-5C5B9733312B}"/>
          </ac:picMkLst>
        </pc:picChg>
      </pc:sldChg>
      <pc:sldChg chg="addSp modSp">
        <pc:chgData name="Smith, Caitlin" userId="d98c1b47-7018-4e90-9cd0-85b5c0e36301" providerId="ADAL" clId="{90DF9010-B219-48E0-A32D-37F13D000AEF}" dt="2019-07-09T21:24:43.581" v="1387" actId="1076"/>
        <pc:sldMkLst>
          <pc:docMk/>
          <pc:sldMk cId="1410620558" sldId="263"/>
        </pc:sldMkLst>
        <pc:spChg chg="mod">
          <ac:chgData name="Smith, Caitlin" userId="d98c1b47-7018-4e90-9cd0-85b5c0e36301" providerId="ADAL" clId="{90DF9010-B219-48E0-A32D-37F13D000AEF}" dt="2019-07-09T21:24:33.821" v="1385" actId="255"/>
          <ac:spMkLst>
            <pc:docMk/>
            <pc:sldMk cId="1410620558" sldId="263"/>
            <ac:spMk id="4" creationId="{00000000-0000-0000-0000-000000000000}"/>
          </ac:spMkLst>
        </pc:spChg>
        <pc:picChg chg="add mod">
          <ac:chgData name="Smith, Caitlin" userId="d98c1b47-7018-4e90-9cd0-85b5c0e36301" providerId="ADAL" clId="{90DF9010-B219-48E0-A32D-37F13D000AEF}" dt="2019-07-09T21:24:43.581" v="1387" actId="1076"/>
          <ac:picMkLst>
            <pc:docMk/>
            <pc:sldMk cId="1410620558" sldId="263"/>
            <ac:picMk id="2" creationId="{A29CA31F-21DD-458F-9E2B-B4AC1E7BB814}"/>
          </ac:picMkLst>
        </pc:picChg>
      </pc:sldChg>
      <pc:sldChg chg="del">
        <pc:chgData name="Smith, Caitlin" userId="d98c1b47-7018-4e90-9cd0-85b5c0e36301" providerId="ADAL" clId="{90DF9010-B219-48E0-A32D-37F13D000AEF}" dt="2019-07-09T20:52:36.981" v="870" actId="2696"/>
        <pc:sldMkLst>
          <pc:docMk/>
          <pc:sldMk cId="899534927" sldId="264"/>
        </pc:sldMkLst>
      </pc:sldChg>
      <pc:sldChg chg="del">
        <pc:chgData name="Smith, Caitlin" userId="d98c1b47-7018-4e90-9cd0-85b5c0e36301" providerId="ADAL" clId="{90DF9010-B219-48E0-A32D-37F13D000AEF}" dt="2019-07-09T20:52:41.342" v="871" actId="2696"/>
        <pc:sldMkLst>
          <pc:docMk/>
          <pc:sldMk cId="172682788" sldId="266"/>
        </pc:sldMkLst>
      </pc:sldChg>
      <pc:sldChg chg="addSp modSp">
        <pc:chgData name="Smith, Caitlin" userId="d98c1b47-7018-4e90-9cd0-85b5c0e36301" providerId="ADAL" clId="{90DF9010-B219-48E0-A32D-37F13D000AEF}" dt="2019-07-09T21:32:24.638" v="1537" actId="20577"/>
        <pc:sldMkLst>
          <pc:docMk/>
          <pc:sldMk cId="1297119251" sldId="267"/>
        </pc:sldMkLst>
        <pc:spChg chg="mod">
          <ac:chgData name="Smith, Caitlin" userId="d98c1b47-7018-4e90-9cd0-85b5c0e36301" providerId="ADAL" clId="{90DF9010-B219-48E0-A32D-37F13D000AEF}" dt="2019-07-09T21:32:24.638" v="1537" actId="20577"/>
          <ac:spMkLst>
            <pc:docMk/>
            <pc:sldMk cId="1297119251" sldId="267"/>
            <ac:spMk id="4" creationId="{00000000-0000-0000-0000-000000000000}"/>
          </ac:spMkLst>
        </pc:spChg>
        <pc:picChg chg="add mod">
          <ac:chgData name="Smith, Caitlin" userId="d98c1b47-7018-4e90-9cd0-85b5c0e36301" providerId="ADAL" clId="{90DF9010-B219-48E0-A32D-37F13D000AEF}" dt="2019-07-09T21:20:02.928" v="1355" actId="1076"/>
          <ac:picMkLst>
            <pc:docMk/>
            <pc:sldMk cId="1297119251" sldId="267"/>
            <ac:picMk id="2" creationId="{F57288EC-C01C-4C59-A051-216AE1AE33AD}"/>
          </ac:picMkLst>
        </pc:picChg>
      </pc:sldChg>
      <pc:sldChg chg="addSp modSp">
        <pc:chgData name="Smith, Caitlin" userId="d98c1b47-7018-4e90-9cd0-85b5c0e36301" providerId="ADAL" clId="{90DF9010-B219-48E0-A32D-37F13D000AEF}" dt="2019-07-09T21:36:16.250" v="1649" actId="20577"/>
        <pc:sldMkLst>
          <pc:docMk/>
          <pc:sldMk cId="2081153980" sldId="268"/>
        </pc:sldMkLst>
        <pc:spChg chg="mod">
          <ac:chgData name="Smith, Caitlin" userId="d98c1b47-7018-4e90-9cd0-85b5c0e36301" providerId="ADAL" clId="{90DF9010-B219-48E0-A32D-37F13D000AEF}" dt="2019-07-09T21:20:37.156" v="1360" actId="27636"/>
          <ac:spMkLst>
            <pc:docMk/>
            <pc:sldMk cId="2081153980" sldId="268"/>
            <ac:spMk id="2" creationId="{B028F2E1-0F47-4122-BDF0-FF9AC70A346F}"/>
          </ac:spMkLst>
        </pc:spChg>
        <pc:spChg chg="mod">
          <ac:chgData name="Smith, Caitlin" userId="d98c1b47-7018-4e90-9cd0-85b5c0e36301" providerId="ADAL" clId="{90DF9010-B219-48E0-A32D-37F13D000AEF}" dt="2019-07-09T21:36:16.250" v="1649" actId="20577"/>
          <ac:spMkLst>
            <pc:docMk/>
            <pc:sldMk cId="2081153980" sldId="268"/>
            <ac:spMk id="3" creationId="{CFF39E91-3AC4-4F7B-A60D-26E1379718F6}"/>
          </ac:spMkLst>
        </pc:spChg>
        <pc:picChg chg="add mod">
          <ac:chgData name="Smith, Caitlin" userId="d98c1b47-7018-4e90-9cd0-85b5c0e36301" providerId="ADAL" clId="{90DF9010-B219-48E0-A32D-37F13D000AEF}" dt="2019-07-09T21:20:20.035" v="1357" actId="1076"/>
          <ac:picMkLst>
            <pc:docMk/>
            <pc:sldMk cId="2081153980" sldId="268"/>
            <ac:picMk id="4" creationId="{F796F36C-0072-4930-AB1A-10079C28D9A9}"/>
          </ac:picMkLst>
        </pc:picChg>
      </pc:sldChg>
      <pc:sldChg chg="add">
        <pc:chgData name="Smith, Caitlin" userId="d98c1b47-7018-4e90-9cd0-85b5c0e36301" providerId="ADAL" clId="{90DF9010-B219-48E0-A32D-37F13D000AEF}" dt="2019-07-09T14:01:11.402" v="0" actId="20577"/>
        <pc:sldMkLst>
          <pc:docMk/>
          <pc:sldMk cId="4188635903" sldId="268"/>
        </pc:sldMkLst>
      </pc:sldChg>
      <pc:sldChg chg="del">
        <pc:chgData name="Smith, Caitlin" userId="d98c1b47-7018-4e90-9cd0-85b5c0e36301" providerId="ADAL" clId="{90DF9010-B219-48E0-A32D-37F13D000AEF}" dt="2019-07-09T20:39:50.819" v="303" actId="2696"/>
        <pc:sldMkLst>
          <pc:docMk/>
          <pc:sldMk cId="607058203" sldId="269"/>
        </pc:sldMkLst>
      </pc:sldChg>
      <pc:sldChg chg="modSp">
        <pc:chgData name="Smith, Caitlin" userId="d98c1b47-7018-4e90-9cd0-85b5c0e36301" providerId="ADAL" clId="{90DF9010-B219-48E0-A32D-37F13D000AEF}" dt="2019-07-09T21:31:50.368" v="1525" actId="20577"/>
        <pc:sldMkLst>
          <pc:docMk/>
          <pc:sldMk cId="1849292360" sldId="270"/>
        </pc:sldMkLst>
        <pc:spChg chg="mod">
          <ac:chgData name="Smith, Caitlin" userId="d98c1b47-7018-4e90-9cd0-85b5c0e36301" providerId="ADAL" clId="{90DF9010-B219-48E0-A32D-37F13D000AEF}" dt="2019-07-09T21:14:41.629" v="1246" actId="255"/>
          <ac:spMkLst>
            <pc:docMk/>
            <pc:sldMk cId="1849292360" sldId="270"/>
            <ac:spMk id="2" creationId="{B9467656-C371-43A5-9875-BCEE722E4B8B}"/>
          </ac:spMkLst>
        </pc:spChg>
        <pc:spChg chg="mod">
          <ac:chgData name="Smith, Caitlin" userId="d98c1b47-7018-4e90-9cd0-85b5c0e36301" providerId="ADAL" clId="{90DF9010-B219-48E0-A32D-37F13D000AEF}" dt="2019-07-09T21:31:50.368" v="1525" actId="20577"/>
          <ac:spMkLst>
            <pc:docMk/>
            <pc:sldMk cId="1849292360" sldId="270"/>
            <ac:spMk id="3" creationId="{946AAD58-F59E-4525-AC44-B11EC232C7B3}"/>
          </ac:spMkLst>
        </pc:spChg>
      </pc:sldChg>
      <pc:sldChg chg="modSp del">
        <pc:chgData name="Smith, Caitlin" userId="d98c1b47-7018-4e90-9cd0-85b5c0e36301" providerId="ADAL" clId="{90DF9010-B219-48E0-A32D-37F13D000AEF}" dt="2019-07-09T21:32:09.213" v="1526" actId="2696"/>
        <pc:sldMkLst>
          <pc:docMk/>
          <pc:sldMk cId="3752102051" sldId="271"/>
        </pc:sldMkLst>
        <pc:spChg chg="mod">
          <ac:chgData name="Smith, Caitlin" userId="d98c1b47-7018-4e90-9cd0-85b5c0e36301" providerId="ADAL" clId="{90DF9010-B219-48E0-A32D-37F13D000AEF}" dt="2019-07-09T21:18:01.301" v="1329" actId="255"/>
          <ac:spMkLst>
            <pc:docMk/>
            <pc:sldMk cId="3752102051" sldId="271"/>
            <ac:spMk id="2" creationId="{B9467656-C371-43A5-9875-BCEE722E4B8B}"/>
          </ac:spMkLst>
        </pc:spChg>
        <pc:spChg chg="mod">
          <ac:chgData name="Smith, Caitlin" userId="d98c1b47-7018-4e90-9cd0-85b5c0e36301" providerId="ADAL" clId="{90DF9010-B219-48E0-A32D-37F13D000AEF}" dt="2019-07-09T21:17:39.552" v="1328" actId="20577"/>
          <ac:spMkLst>
            <pc:docMk/>
            <pc:sldMk cId="3752102051" sldId="271"/>
            <ac:spMk id="3" creationId="{946AAD58-F59E-4525-AC44-B11EC232C7B3}"/>
          </ac:spMkLst>
        </pc:spChg>
      </pc:sldChg>
      <pc:sldChg chg="addSp modSp add">
        <pc:chgData name="Smith, Caitlin" userId="d98c1b47-7018-4e90-9cd0-85b5c0e36301" providerId="ADAL" clId="{90DF9010-B219-48E0-A32D-37F13D000AEF}" dt="2019-07-09T21:33:59.873" v="1598" actId="20577"/>
        <pc:sldMkLst>
          <pc:docMk/>
          <pc:sldMk cId="3955932066" sldId="272"/>
        </pc:sldMkLst>
        <pc:spChg chg="mod">
          <ac:chgData name="Smith, Caitlin" userId="d98c1b47-7018-4e90-9cd0-85b5c0e36301" providerId="ADAL" clId="{90DF9010-B219-48E0-A32D-37F13D000AEF}" dt="2019-07-09T21:21:15.846" v="1361" actId="255"/>
          <ac:spMkLst>
            <pc:docMk/>
            <pc:sldMk cId="3955932066" sldId="272"/>
            <ac:spMk id="2" creationId="{B028F2E1-0F47-4122-BDF0-FF9AC70A346F}"/>
          </ac:spMkLst>
        </pc:spChg>
        <pc:spChg chg="mod">
          <ac:chgData name="Smith, Caitlin" userId="d98c1b47-7018-4e90-9cd0-85b5c0e36301" providerId="ADAL" clId="{90DF9010-B219-48E0-A32D-37F13D000AEF}" dt="2019-07-09T21:33:59.873" v="1598" actId="20577"/>
          <ac:spMkLst>
            <pc:docMk/>
            <pc:sldMk cId="3955932066" sldId="272"/>
            <ac:spMk id="3" creationId="{CFF39E91-3AC4-4F7B-A60D-26E1379718F6}"/>
          </ac:spMkLst>
        </pc:spChg>
        <pc:picChg chg="add mod">
          <ac:chgData name="Smith, Caitlin" userId="d98c1b47-7018-4e90-9cd0-85b5c0e36301" providerId="ADAL" clId="{90DF9010-B219-48E0-A32D-37F13D000AEF}" dt="2019-07-09T21:21:24.870" v="1363" actId="1076"/>
          <ac:picMkLst>
            <pc:docMk/>
            <pc:sldMk cId="3955932066" sldId="272"/>
            <ac:picMk id="4" creationId="{374F1521-DCB3-4459-A15D-9708CA3EBEE0}"/>
          </ac:picMkLst>
        </pc:picChg>
      </pc:sldChg>
      <pc:sldChg chg="addSp modSp add ord">
        <pc:chgData name="Smith, Caitlin" userId="d98c1b47-7018-4e90-9cd0-85b5c0e36301" providerId="ADAL" clId="{90DF9010-B219-48E0-A32D-37F13D000AEF}" dt="2019-07-09T21:24:52.511" v="1388" actId="20577"/>
        <pc:sldMkLst>
          <pc:docMk/>
          <pc:sldMk cId="747469829" sldId="273"/>
        </pc:sldMkLst>
        <pc:spChg chg="mod">
          <ac:chgData name="Smith, Caitlin" userId="d98c1b47-7018-4e90-9cd0-85b5c0e36301" providerId="ADAL" clId="{90DF9010-B219-48E0-A32D-37F13D000AEF}" dt="2019-07-09T21:19:35.385" v="1353" actId="20577"/>
          <ac:spMkLst>
            <pc:docMk/>
            <pc:sldMk cId="747469829" sldId="273"/>
            <ac:spMk id="2" creationId="{9B1D8C72-9D30-4009-99E7-1AABB3C68F16}"/>
          </ac:spMkLst>
        </pc:spChg>
        <pc:spChg chg="mod">
          <ac:chgData name="Smith, Caitlin" userId="d98c1b47-7018-4e90-9cd0-85b5c0e36301" providerId="ADAL" clId="{90DF9010-B219-48E0-A32D-37F13D000AEF}" dt="2019-07-09T21:24:52.511" v="1388" actId="20577"/>
          <ac:spMkLst>
            <pc:docMk/>
            <pc:sldMk cId="747469829" sldId="273"/>
            <ac:spMk id="3" creationId="{A1D51741-6E43-4033-B6D6-161463A6C1A4}"/>
          </ac:spMkLst>
        </pc:spChg>
        <pc:picChg chg="add mod">
          <ac:chgData name="Smith, Caitlin" userId="d98c1b47-7018-4e90-9cd0-85b5c0e36301" providerId="ADAL" clId="{90DF9010-B219-48E0-A32D-37F13D000AEF}" dt="2019-07-09T21:23:47.459" v="1379" actId="1076"/>
          <ac:picMkLst>
            <pc:docMk/>
            <pc:sldMk cId="747469829" sldId="273"/>
            <ac:picMk id="4" creationId="{3FFBFDE3-5FEC-4B7B-94C6-AC6950B9C45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1" tIns="48325" rIns="96651" bIns="48325"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1" tIns="48325" rIns="96651" bIns="48325" rtlCol="0"/>
          <a:lstStyle>
            <a:lvl1pPr algn="r">
              <a:defRPr sz="1200"/>
            </a:lvl1pPr>
          </a:lstStyle>
          <a:p>
            <a:fld id="{FD72825D-FAD1-44C9-A936-D3B05620559B}" type="datetimeFigureOut">
              <a:rPr lang="en-US" smtClean="0"/>
              <a:t>8/6/2019</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5" rIns="96651" bIns="48325" rtlCol="0" anchor="ctr"/>
          <a:lstStyle/>
          <a:p>
            <a:endParaRPr lang="en-US"/>
          </a:p>
        </p:txBody>
      </p:sp>
      <p:sp>
        <p:nvSpPr>
          <p:cNvPr id="5" name="Notes Placeholder 4"/>
          <p:cNvSpPr>
            <a:spLocks noGrp="1"/>
          </p:cNvSpPr>
          <p:nvPr>
            <p:ph type="body" sz="quarter" idx="3"/>
          </p:nvPr>
        </p:nvSpPr>
        <p:spPr>
          <a:xfrm>
            <a:off x="731521" y="4620578"/>
            <a:ext cx="5852160" cy="3780472"/>
          </a:xfrm>
          <a:prstGeom prst="rect">
            <a:avLst/>
          </a:prstGeom>
        </p:spPr>
        <p:txBody>
          <a:bodyPr vert="horz" lIns="96651" tIns="48325" rIns="96651" bIns="4832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5" rIns="96651" bIns="48325"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5" rIns="96651" bIns="48325" rtlCol="0" anchor="b"/>
          <a:lstStyle>
            <a:lvl1pPr algn="r">
              <a:defRPr sz="1200"/>
            </a:lvl1pPr>
          </a:lstStyle>
          <a:p>
            <a:fld id="{8173BF9B-2C3B-43FA-A144-61917F5B4573}" type="slidenum">
              <a:rPr lang="en-US" smtClean="0"/>
              <a:t>‹#›</a:t>
            </a:fld>
            <a:endParaRPr lang="en-US"/>
          </a:p>
        </p:txBody>
      </p:sp>
    </p:spTree>
    <p:extLst>
      <p:ext uri="{BB962C8B-B14F-4D97-AF65-F5344CB8AC3E}">
        <p14:creationId xmlns:p14="http://schemas.microsoft.com/office/powerpoint/2010/main" val="2273604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C183F5E-3ADC-4CE5-8041-4C3A0233CC76}" type="datetime1">
              <a:rPr lang="en-US" smtClean="0"/>
              <a:t>8/6/2019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291845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EE5EB4-A191-47EE-BD06-BE5B459ABE80}" type="datetime1">
              <a:rPr lang="en-US" smtClean="0"/>
              <a:t>8/6/2019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34793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D63209-67EC-4E7B-B19A-BDED719BBEBD}" type="datetime1">
              <a:rPr lang="en-US" smtClean="0"/>
              <a:t>8/6/2019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595829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375A2D-61BE-4B96-BB08-2EAD9480EE66}" type="datetime1">
              <a:rPr lang="en-US" smtClean="0"/>
              <a:t>8/6/2019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70790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258B2F-41D8-423A-82E4-B6E87B957319}" type="datetime1">
              <a:rPr lang="en-US" smtClean="0"/>
              <a:t>8/6/2019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70128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6B79E7-7BD7-475C-90B1-81FD037F457D}" type="datetime1">
              <a:rPr lang="en-US" smtClean="0"/>
              <a:t>8/6/2019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714630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2BDB68B-1312-402E-8455-965818B9FAA8}" type="datetime1">
              <a:rPr lang="en-US" smtClean="0"/>
              <a:t>8/6/2019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116626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3F37B4-1CDD-4BEC-AF95-9BAEFEC07B09}" type="datetime1">
              <a:rPr lang="en-US" smtClean="0"/>
              <a:t>8/6/2019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659559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7759B5-3B98-49EF-9094-E3544B9F128F}" type="datetime1">
              <a:rPr lang="en-US" smtClean="0"/>
              <a:t>8/6/2019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104104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3B66AE-88FD-4D7B-A61B-7F993FE56FAF}" type="datetime1">
              <a:rPr lang="en-US" smtClean="0"/>
              <a:t>8/6/2019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20609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0AF9F9-5031-47D2-A525-1C1A79309028}" type="datetime1">
              <a:rPr lang="en-US" smtClean="0"/>
              <a:t>8/6/2019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55508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B732A0-8885-4CB8-B835-73C3A1F38C0D}" type="datetime1">
              <a:rPr lang="en-US" smtClean="0"/>
              <a:t>8/6/2019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E6DEE-B277-412F-8503-2977301076E2}" type="slidenum">
              <a:rPr lang="en-US" smtClean="0"/>
              <a:t>‹#›</a:t>
            </a:fld>
            <a:endParaRPr lang="en-US" dirty="0"/>
          </a:p>
        </p:txBody>
      </p:sp>
    </p:spTree>
    <p:extLst>
      <p:ext uri="{BB962C8B-B14F-4D97-AF65-F5344CB8AC3E}">
        <p14:creationId xmlns:p14="http://schemas.microsoft.com/office/powerpoint/2010/main" val="1815815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A297C-19A3-4FDB-AF11-D50A84315108}"/>
              </a:ext>
            </a:extLst>
          </p:cNvPr>
          <p:cNvSpPr>
            <a:spLocks noGrp="1"/>
          </p:cNvSpPr>
          <p:nvPr>
            <p:ph type="title"/>
          </p:nvPr>
        </p:nvSpPr>
        <p:spPr>
          <a:xfrm>
            <a:off x="457200" y="274638"/>
            <a:ext cx="8229600" cy="2697162"/>
          </a:xfrm>
        </p:spPr>
        <p:txBody>
          <a:bodyPr>
            <a:normAutofit/>
          </a:bodyPr>
          <a:lstStyle/>
          <a:p>
            <a:pPr algn="l"/>
            <a:r>
              <a:rPr lang="en-US" b="1" dirty="0">
                <a:latin typeface="Arial" panose="020B0604020202020204" pitchFamily="34" charset="0"/>
                <a:cs typeface="Arial" panose="020B0604020202020204" pitchFamily="34" charset="0"/>
              </a:rPr>
              <a:t>Supply Analysis Working Group Report to WMS</a:t>
            </a:r>
          </a:p>
        </p:txBody>
      </p:sp>
      <p:sp>
        <p:nvSpPr>
          <p:cNvPr id="3" name="Content Placeholder 2">
            <a:extLst>
              <a:ext uri="{FF2B5EF4-FFF2-40B4-BE49-F238E27FC236}">
                <a16:creationId xmlns:a16="http://schemas.microsoft.com/office/drawing/2014/main" id="{C4FCF99A-BC66-4C43-9AA2-5CFBD25ED310}"/>
              </a:ext>
            </a:extLst>
          </p:cNvPr>
          <p:cNvSpPr>
            <a:spLocks noGrp="1"/>
          </p:cNvSpPr>
          <p:nvPr>
            <p:ph idx="1"/>
          </p:nvPr>
        </p:nvSpPr>
        <p:spPr>
          <a:xfrm>
            <a:off x="609600" y="3276601"/>
            <a:ext cx="8077200" cy="1066800"/>
          </a:xfrm>
        </p:spPr>
        <p:txBody>
          <a:bodyPr>
            <a:normAutofit/>
          </a:bodyPr>
          <a:lstStyle/>
          <a:p>
            <a:pPr marL="0" indent="0" algn="ctr">
              <a:buNone/>
            </a:pPr>
            <a:r>
              <a:rPr lang="en-US" sz="2800" b="1" dirty="0">
                <a:latin typeface="Arial" panose="020B0604020202020204" pitchFamily="34" charset="0"/>
                <a:cs typeface="Arial" panose="020B0604020202020204" pitchFamily="34" charset="0"/>
              </a:rPr>
              <a:t>August 7, 2019 </a:t>
            </a:r>
          </a:p>
        </p:txBody>
      </p:sp>
      <p:pic>
        <p:nvPicPr>
          <p:cNvPr id="6" name="Picture 5">
            <a:extLst>
              <a:ext uri="{FF2B5EF4-FFF2-40B4-BE49-F238E27FC236}">
                <a16:creationId xmlns:a16="http://schemas.microsoft.com/office/drawing/2014/main" id="{B1EA185A-B03A-439A-89A0-31967A70DB0B}"/>
              </a:ext>
            </a:extLst>
          </p:cNvPr>
          <p:cNvPicPr>
            <a:picLocks noChangeAspect="1"/>
          </p:cNvPicPr>
          <p:nvPr/>
        </p:nvPicPr>
        <p:blipFill>
          <a:blip r:embed="rId2"/>
          <a:stretch>
            <a:fillRect/>
          </a:stretch>
        </p:blipFill>
        <p:spPr>
          <a:xfrm>
            <a:off x="609600" y="2438400"/>
            <a:ext cx="2182557" cy="85351"/>
          </a:xfrm>
          <a:prstGeom prst="rect">
            <a:avLst/>
          </a:prstGeom>
        </p:spPr>
      </p:pic>
      <p:sp>
        <p:nvSpPr>
          <p:cNvPr id="4" name="Slide Number Placeholder 3">
            <a:extLst>
              <a:ext uri="{FF2B5EF4-FFF2-40B4-BE49-F238E27FC236}">
                <a16:creationId xmlns:a16="http://schemas.microsoft.com/office/drawing/2014/main" id="{2265CB5B-DDF3-42C7-A2F0-155F47D0DBAC}"/>
              </a:ext>
            </a:extLst>
          </p:cNvPr>
          <p:cNvSpPr>
            <a:spLocks noGrp="1"/>
          </p:cNvSpPr>
          <p:nvPr>
            <p:ph type="sldNum" sz="quarter" idx="12"/>
          </p:nvPr>
        </p:nvSpPr>
        <p:spPr/>
        <p:txBody>
          <a:bodyPr/>
          <a:lstStyle/>
          <a:p>
            <a:fld id="{36EE6DEE-B277-412F-8503-2977301076E2}" type="slidenum">
              <a:rPr lang="en-US" smtClean="0"/>
              <a:t>1</a:t>
            </a:fld>
            <a:endParaRPr lang="en-US" dirty="0"/>
          </a:p>
        </p:txBody>
      </p:sp>
    </p:spTree>
    <p:extLst>
      <p:ext uri="{BB962C8B-B14F-4D97-AF65-F5344CB8AC3E}">
        <p14:creationId xmlns:p14="http://schemas.microsoft.com/office/powerpoint/2010/main" val="3717820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p:txBody>
          <a:bodyPr>
            <a:normAutofit fontScale="90000"/>
          </a:bodyPr>
          <a:lstStyle/>
          <a:p>
            <a:pPr algn="l"/>
            <a:r>
              <a:rPr lang="en-US" sz="3100" b="1" dirty="0">
                <a:latin typeface="Arial" panose="020B0604020202020204" pitchFamily="34" charset="0"/>
                <a:cs typeface="Arial" panose="020B0604020202020204" pitchFamily="34" charset="0"/>
              </a:rPr>
              <a:t>SAWG July Meeting – Wind Capacity Calculations in the CDR – NEW NPRRs</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390650"/>
            <a:ext cx="8229600" cy="4735513"/>
          </a:xfrm>
        </p:spPr>
        <p:txBody>
          <a:bodyPr>
            <a:normAutofit/>
          </a:bodyPr>
          <a:lstStyle/>
          <a:p>
            <a:r>
              <a:rPr lang="en-US" sz="2400" b="1" dirty="0">
                <a:solidFill>
                  <a:schemeClr val="tx1">
                    <a:lumMod val="50000"/>
                    <a:lumOff val="50000"/>
                  </a:schemeClr>
                </a:solidFill>
                <a:latin typeface="Arial" panose="020B0604020202020204" pitchFamily="34" charset="0"/>
                <a:cs typeface="Arial" panose="020B0604020202020204" pitchFamily="34" charset="0"/>
              </a:rPr>
              <a:t>NPRR 958 Modifications to Wind and Solar Capacity Calculations in the CDR</a:t>
            </a:r>
          </a:p>
          <a:p>
            <a:pPr lvl="1"/>
            <a:r>
              <a:rPr lang="en-US" sz="1800" dirty="0">
                <a:solidFill>
                  <a:schemeClr val="tx1">
                    <a:lumMod val="50000"/>
                    <a:lumOff val="50000"/>
                  </a:schemeClr>
                </a:solidFill>
                <a:latin typeface="Arial" panose="020B0604020202020204" pitchFamily="34" charset="0"/>
                <a:cs typeface="Arial" panose="020B0604020202020204" pitchFamily="34" charset="0"/>
              </a:rPr>
              <a:t>Changes the calculation from the simple average to a weighted average, where each year is weighted by its installed capacity </a:t>
            </a:r>
          </a:p>
          <a:p>
            <a:pPr lvl="1"/>
            <a:r>
              <a:rPr lang="en-US" sz="1800" dirty="0">
                <a:solidFill>
                  <a:schemeClr val="tx1">
                    <a:lumMod val="50000"/>
                    <a:lumOff val="50000"/>
                  </a:schemeClr>
                </a:solidFill>
                <a:latin typeface="Arial" panose="020B0604020202020204" pitchFamily="34" charset="0"/>
                <a:cs typeface="Arial" panose="020B0604020202020204" pitchFamily="34" charset="0"/>
              </a:rPr>
              <a:t>Solar capacity calculation would follow the same procedure as the wind capacity calculation, except using three years instead of ten year </a:t>
            </a:r>
          </a:p>
          <a:p>
            <a:pPr marL="457200" lvl="1" indent="0">
              <a:buNone/>
            </a:pPr>
            <a:endParaRPr lang="en-US" sz="2200" b="1" dirty="0">
              <a:solidFill>
                <a:schemeClr val="tx1">
                  <a:lumMod val="50000"/>
                  <a:lumOff val="50000"/>
                </a:schemeClr>
              </a:solidFill>
              <a:latin typeface="Arial" panose="020B0604020202020204" pitchFamily="34" charset="0"/>
              <a:cs typeface="Arial" panose="020B0604020202020204" pitchFamily="34" charset="0"/>
            </a:endParaRPr>
          </a:p>
          <a:p>
            <a:r>
              <a:rPr lang="en-US" sz="2400" b="1" dirty="0">
                <a:solidFill>
                  <a:schemeClr val="tx1">
                    <a:lumMod val="50000"/>
                    <a:lumOff val="50000"/>
                  </a:schemeClr>
                </a:solidFill>
                <a:latin typeface="Arial" panose="020B0604020202020204" pitchFamily="34" charset="0"/>
                <a:cs typeface="Arial" panose="020B0604020202020204" pitchFamily="34" charset="0"/>
              </a:rPr>
              <a:t>NPRR 959 Creation of a Panhandle Region for Calculation of Seasonal Peak Average Capacity Contributions for Wind </a:t>
            </a:r>
          </a:p>
          <a:p>
            <a:pPr lvl="1"/>
            <a:r>
              <a:rPr lang="en-US" sz="1800" dirty="0">
                <a:solidFill>
                  <a:schemeClr val="tx1">
                    <a:lumMod val="50000"/>
                    <a:lumOff val="50000"/>
                  </a:schemeClr>
                </a:solidFill>
                <a:latin typeface="Arial" panose="020B0604020202020204" pitchFamily="34" charset="0"/>
                <a:cs typeface="Arial" panose="020B0604020202020204" pitchFamily="34" charset="0"/>
              </a:rPr>
              <a:t>Current regions are coastal and non-coastal</a:t>
            </a:r>
          </a:p>
          <a:p>
            <a:pPr lvl="1"/>
            <a:r>
              <a:rPr lang="en-US" sz="1800" dirty="0">
                <a:solidFill>
                  <a:schemeClr val="tx1">
                    <a:lumMod val="50000"/>
                    <a:lumOff val="50000"/>
                  </a:schemeClr>
                </a:solidFill>
                <a:latin typeface="Arial" panose="020B0604020202020204" pitchFamily="34" charset="0"/>
                <a:cs typeface="Arial" panose="020B0604020202020204" pitchFamily="34" charset="0"/>
              </a:rPr>
              <a:t>This NPRR separates the non-coastal region further into a Panhandle region </a:t>
            </a:r>
          </a:p>
          <a:p>
            <a:pPr lvl="1"/>
            <a:endParaRPr lang="en-US" sz="2200" b="1"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2200" b="1"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2200" b="1" dirty="0">
              <a:solidFill>
                <a:schemeClr val="tx1">
                  <a:lumMod val="50000"/>
                  <a:lumOff val="50000"/>
                </a:schemeClr>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796F36C-0072-4930-AB1A-10079C28D9A9}"/>
              </a:ext>
            </a:extLst>
          </p:cNvPr>
          <p:cNvPicPr>
            <a:picLocks noChangeAspect="1"/>
          </p:cNvPicPr>
          <p:nvPr/>
        </p:nvPicPr>
        <p:blipFill>
          <a:blip r:embed="rId2"/>
          <a:stretch>
            <a:fillRect/>
          </a:stretch>
        </p:blipFill>
        <p:spPr>
          <a:xfrm>
            <a:off x="533400" y="1143000"/>
            <a:ext cx="2182557" cy="85351"/>
          </a:xfrm>
          <a:prstGeom prst="rect">
            <a:avLst/>
          </a:prstGeom>
        </p:spPr>
      </p:pic>
      <p:sp>
        <p:nvSpPr>
          <p:cNvPr id="5" name="Slide Number Placeholder 4">
            <a:extLst>
              <a:ext uri="{FF2B5EF4-FFF2-40B4-BE49-F238E27FC236}">
                <a16:creationId xmlns:a16="http://schemas.microsoft.com/office/drawing/2014/main" id="{165C7EBF-A359-44BD-93C4-95F64B4A83C6}"/>
              </a:ext>
            </a:extLst>
          </p:cNvPr>
          <p:cNvSpPr>
            <a:spLocks noGrp="1"/>
          </p:cNvSpPr>
          <p:nvPr>
            <p:ph type="sldNum" sz="quarter" idx="12"/>
          </p:nvPr>
        </p:nvSpPr>
        <p:spPr/>
        <p:txBody>
          <a:bodyPr/>
          <a:lstStyle/>
          <a:p>
            <a:fld id="{36EE6DEE-B277-412F-8503-2977301076E2}" type="slidenum">
              <a:rPr lang="en-US" smtClean="0"/>
              <a:t>2</a:t>
            </a:fld>
            <a:endParaRPr lang="en-US" dirty="0"/>
          </a:p>
        </p:txBody>
      </p:sp>
    </p:spTree>
    <p:extLst>
      <p:ext uri="{BB962C8B-B14F-4D97-AF65-F5344CB8AC3E}">
        <p14:creationId xmlns:p14="http://schemas.microsoft.com/office/powerpoint/2010/main" val="21130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304800"/>
            <a:ext cx="8229600" cy="1508105"/>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SAWG July Meeting – Wind Capacity Calculations in the CDR – NEW NPRRs</a:t>
            </a:r>
            <a:endParaRPr lang="en-US" sz="2200" dirty="0"/>
          </a:p>
          <a:p>
            <a:pPr lvl="1"/>
            <a:endParaRPr lang="en-US" dirty="0"/>
          </a:p>
          <a:p>
            <a:r>
              <a:rPr lang="en-US" i="1" dirty="0"/>
              <a:t> </a:t>
            </a:r>
          </a:p>
        </p:txBody>
      </p:sp>
      <p:pic>
        <p:nvPicPr>
          <p:cNvPr id="2" name="Picture 1">
            <a:extLst>
              <a:ext uri="{FF2B5EF4-FFF2-40B4-BE49-F238E27FC236}">
                <a16:creationId xmlns:a16="http://schemas.microsoft.com/office/drawing/2014/main" id="{F57288EC-C01C-4C59-A051-216AE1AE33AD}"/>
              </a:ext>
            </a:extLst>
          </p:cNvPr>
          <p:cNvPicPr>
            <a:picLocks noChangeAspect="1"/>
          </p:cNvPicPr>
          <p:nvPr/>
        </p:nvPicPr>
        <p:blipFill>
          <a:blip r:embed="rId2"/>
          <a:stretch>
            <a:fillRect/>
          </a:stretch>
        </p:blipFill>
        <p:spPr>
          <a:xfrm>
            <a:off x="381000" y="1295400"/>
            <a:ext cx="2182557" cy="85351"/>
          </a:xfrm>
          <a:prstGeom prst="rect">
            <a:avLst/>
          </a:prstGeom>
        </p:spPr>
      </p:pic>
      <p:pic>
        <p:nvPicPr>
          <p:cNvPr id="5" name="Picture 4">
            <a:extLst>
              <a:ext uri="{FF2B5EF4-FFF2-40B4-BE49-F238E27FC236}">
                <a16:creationId xmlns:a16="http://schemas.microsoft.com/office/drawing/2014/main" id="{417E0608-9C2E-4C5A-A9F4-DD2684116BD1}"/>
              </a:ext>
            </a:extLst>
          </p:cNvPr>
          <p:cNvPicPr>
            <a:picLocks noChangeAspect="1"/>
          </p:cNvPicPr>
          <p:nvPr/>
        </p:nvPicPr>
        <p:blipFill>
          <a:blip r:embed="rId3"/>
          <a:stretch>
            <a:fillRect/>
          </a:stretch>
        </p:blipFill>
        <p:spPr>
          <a:xfrm>
            <a:off x="304800" y="1371600"/>
            <a:ext cx="4572000" cy="2266950"/>
          </a:xfrm>
          <a:prstGeom prst="rect">
            <a:avLst/>
          </a:prstGeom>
        </p:spPr>
      </p:pic>
      <p:sp>
        <p:nvSpPr>
          <p:cNvPr id="7" name="TextBox 6">
            <a:extLst>
              <a:ext uri="{FF2B5EF4-FFF2-40B4-BE49-F238E27FC236}">
                <a16:creationId xmlns:a16="http://schemas.microsoft.com/office/drawing/2014/main" id="{8CB3BC77-CAC3-45B2-A22A-ED2A3FF000A4}"/>
              </a:ext>
            </a:extLst>
          </p:cNvPr>
          <p:cNvSpPr txBox="1"/>
          <p:nvPr/>
        </p:nvSpPr>
        <p:spPr>
          <a:xfrm>
            <a:off x="304800" y="3728204"/>
            <a:ext cx="8458200" cy="3139321"/>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lumMod val="50000"/>
                  </a:schemeClr>
                </a:solidFill>
                <a:latin typeface="Arial" panose="020B0604020202020204" pitchFamily="34" charset="0"/>
                <a:cs typeface="Arial" panose="020B0604020202020204" pitchFamily="34" charset="0"/>
              </a:rPr>
              <a:t>SAWG has been discussing these changes since January, and has consensus on both new NPRRs</a:t>
            </a:r>
          </a:p>
          <a:p>
            <a:pPr marL="285750" indent="-285750">
              <a:buFont typeface="Arial" panose="020B0604020202020204" pitchFamily="34" charset="0"/>
              <a:buChar char="•"/>
            </a:pPr>
            <a:r>
              <a:rPr lang="en-US" dirty="0">
                <a:solidFill>
                  <a:schemeClr val="bg1">
                    <a:lumMod val="50000"/>
                  </a:schemeClr>
                </a:solidFill>
                <a:latin typeface="Arial" panose="020B0604020202020204" pitchFamily="34" charset="0"/>
                <a:cs typeface="Arial" panose="020B0604020202020204" pitchFamily="34" charset="0"/>
              </a:rPr>
              <a:t>Net effects as demonstrated on the May CDR:</a:t>
            </a:r>
          </a:p>
          <a:p>
            <a:pPr marL="742950" lvl="1" indent="-285750">
              <a:buFont typeface="Arial" panose="020B0604020202020204" pitchFamily="34" charset="0"/>
              <a:buChar char="•"/>
            </a:pPr>
            <a:r>
              <a:rPr lang="en-US" dirty="0">
                <a:solidFill>
                  <a:schemeClr val="bg1">
                    <a:lumMod val="50000"/>
                  </a:schemeClr>
                </a:solidFill>
                <a:latin typeface="Arial" panose="020B0604020202020204" pitchFamily="34" charset="0"/>
                <a:cs typeface="Arial" panose="020B0604020202020204" pitchFamily="34" charset="0"/>
              </a:rPr>
              <a:t>NPRR 958 only – .36% change due to being weighted by a larger capacity, including solar</a:t>
            </a:r>
          </a:p>
          <a:p>
            <a:pPr marL="742950" lvl="1" indent="-285750">
              <a:buFont typeface="Arial" panose="020B0604020202020204" pitchFamily="34" charset="0"/>
              <a:buChar char="•"/>
            </a:pPr>
            <a:r>
              <a:rPr lang="en-US" dirty="0">
                <a:solidFill>
                  <a:schemeClr val="bg1">
                    <a:lumMod val="50000"/>
                  </a:schemeClr>
                </a:solidFill>
                <a:latin typeface="Arial" panose="020B0604020202020204" pitchFamily="34" charset="0"/>
                <a:cs typeface="Arial" panose="020B0604020202020204" pitchFamily="34" charset="0"/>
              </a:rPr>
              <a:t>NPRR 959 only -- .03% change due to little planned Panhandle wind capacity in the May CDR </a:t>
            </a:r>
          </a:p>
          <a:p>
            <a:pPr marL="742950" lvl="1" indent="-285750">
              <a:buFont typeface="Arial" panose="020B0604020202020204" pitchFamily="34" charset="0"/>
              <a:buChar char="•"/>
            </a:pPr>
            <a:r>
              <a:rPr lang="en-US" dirty="0">
                <a:solidFill>
                  <a:schemeClr val="bg1">
                    <a:lumMod val="50000"/>
                  </a:schemeClr>
                </a:solidFill>
                <a:latin typeface="Arial" panose="020B0604020202020204" pitchFamily="34" charset="0"/>
                <a:cs typeface="Arial" panose="020B0604020202020204" pitchFamily="34" charset="0"/>
              </a:rPr>
              <a:t>Both NPRR 958 and 959 – 1.17 % change due to much larger Panhandle wind capacity after 2015 and higher contribution, now being weighted by the higher amount of installed capacity </a:t>
            </a:r>
          </a:p>
          <a:p>
            <a:pPr marL="742950" lvl="1" indent="-285750">
              <a:buFont typeface="Arial" panose="020B0604020202020204" pitchFamily="34" charset="0"/>
              <a:buChar char="•"/>
            </a:pPr>
            <a:endParaRPr lang="en-US"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5284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381000"/>
            <a:ext cx="8229600" cy="1143000"/>
          </a:xfrm>
        </p:spPr>
        <p:txBody>
          <a:bodyPr>
            <a:normAutofit fontScale="90000"/>
          </a:bodyPr>
          <a:lstStyle/>
          <a:p>
            <a:pPr algn="l"/>
            <a:r>
              <a:rPr lang="en-US" sz="3100" b="1" dirty="0">
                <a:latin typeface="Arial" panose="020B0604020202020204" pitchFamily="34" charset="0"/>
                <a:cs typeface="Arial" panose="020B0604020202020204" pitchFamily="34" charset="0"/>
              </a:rPr>
              <a:t>SAWG July Meeting  – Distributed Generation Forecasting and CDR Capacity Contribution Estimation Initiatives </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752600"/>
            <a:ext cx="8229600" cy="4602163"/>
          </a:xfrm>
        </p:spPr>
        <p:txBody>
          <a:bodyPr>
            <a:normAutofit lnSpcReduction="10000"/>
          </a:bodyPr>
          <a:lstStyle/>
          <a:p>
            <a:r>
              <a:rPr lang="en-US" sz="2400" b="1" dirty="0">
                <a:solidFill>
                  <a:schemeClr val="tx1">
                    <a:lumMod val="50000"/>
                    <a:lumOff val="50000"/>
                  </a:schemeClr>
                </a:solidFill>
                <a:latin typeface="Arial" panose="020B0604020202020204" pitchFamily="34" charset="0"/>
                <a:cs typeface="Arial" panose="020B0604020202020204" pitchFamily="34" charset="0"/>
              </a:rPr>
              <a:t>ERCOT discussed growth forecasted in residential solar, utility scale solar (&lt;10 MW) and natural gas </a:t>
            </a:r>
          </a:p>
          <a:p>
            <a:pPr lvl="1"/>
            <a:r>
              <a:rPr lang="en-US" sz="1800" b="1" dirty="0">
                <a:solidFill>
                  <a:schemeClr val="tx1">
                    <a:lumMod val="50000"/>
                    <a:lumOff val="50000"/>
                  </a:schemeClr>
                </a:solidFill>
                <a:latin typeface="Arial" panose="020B0604020202020204" pitchFamily="34" charset="0"/>
                <a:cs typeface="Arial" panose="020B0604020202020204" pitchFamily="34" charset="0"/>
              </a:rPr>
              <a:t>Forecasting Residential Solar Growth</a:t>
            </a:r>
          </a:p>
          <a:p>
            <a:pPr lvl="2"/>
            <a:r>
              <a:rPr lang="en-US" sz="1800" dirty="0">
                <a:solidFill>
                  <a:schemeClr val="tx1">
                    <a:lumMod val="50000"/>
                    <a:lumOff val="50000"/>
                  </a:schemeClr>
                </a:solidFill>
                <a:latin typeface="Arial" panose="020B0604020202020204" pitchFamily="34" charset="0"/>
                <a:cs typeface="Arial" panose="020B0604020202020204" pitchFamily="34" charset="0"/>
              </a:rPr>
              <a:t>ERCOT estimated long-term growth using S-curve and found a Summer Peak Capacity Factor at 36% based on AWS </a:t>
            </a:r>
            <a:r>
              <a:rPr lang="en-US" sz="1800" dirty="0" err="1">
                <a:solidFill>
                  <a:schemeClr val="tx1">
                    <a:lumMod val="50000"/>
                    <a:lumOff val="50000"/>
                  </a:schemeClr>
                </a:solidFill>
                <a:latin typeface="Arial" panose="020B0604020202020204" pitchFamily="34" charset="0"/>
                <a:cs typeface="Arial" panose="020B0604020202020204" pitchFamily="34" charset="0"/>
              </a:rPr>
              <a:t>Truepower</a:t>
            </a:r>
            <a:r>
              <a:rPr lang="en-US" sz="1800" dirty="0">
                <a:solidFill>
                  <a:schemeClr val="tx1">
                    <a:lumMod val="50000"/>
                    <a:lumOff val="50000"/>
                  </a:schemeClr>
                </a:solidFill>
                <a:latin typeface="Arial" panose="020B0604020202020204" pitchFamily="34" charset="0"/>
                <a:cs typeface="Arial" panose="020B0604020202020204" pitchFamily="34" charset="0"/>
              </a:rPr>
              <a:t> analysis</a:t>
            </a:r>
          </a:p>
          <a:p>
            <a:pPr lvl="2"/>
            <a:r>
              <a:rPr lang="en-US" sz="1800" dirty="0">
                <a:solidFill>
                  <a:schemeClr val="tx1">
                    <a:lumMod val="50000"/>
                    <a:lumOff val="50000"/>
                  </a:schemeClr>
                </a:solidFill>
                <a:latin typeface="Arial" panose="020B0604020202020204" pitchFamily="34" charset="0"/>
                <a:cs typeface="Arial" panose="020B0604020202020204" pitchFamily="34" charset="0"/>
              </a:rPr>
              <a:t>Next Step: continue to work on use of S-curve for residential solar growth at SAWG</a:t>
            </a:r>
          </a:p>
          <a:p>
            <a:pPr lvl="1"/>
            <a:r>
              <a:rPr lang="en-US" sz="1800" b="1" dirty="0">
                <a:solidFill>
                  <a:schemeClr val="tx1">
                    <a:lumMod val="50000"/>
                    <a:lumOff val="50000"/>
                  </a:schemeClr>
                </a:solidFill>
                <a:latin typeface="Arial" panose="020B0604020202020204" pitchFamily="34" charset="0"/>
                <a:cs typeface="Arial" panose="020B0604020202020204" pitchFamily="34" charset="0"/>
              </a:rPr>
              <a:t>Forecasting Utility Scale Solar Growth</a:t>
            </a:r>
          </a:p>
          <a:p>
            <a:pPr lvl="2"/>
            <a:r>
              <a:rPr lang="en-US" sz="1800" dirty="0">
                <a:solidFill>
                  <a:schemeClr val="tx1">
                    <a:lumMod val="50000"/>
                    <a:lumOff val="50000"/>
                  </a:schemeClr>
                </a:solidFill>
                <a:latin typeface="Arial" panose="020B0604020202020204" pitchFamily="34" charset="0"/>
                <a:cs typeface="Arial" panose="020B0604020202020204" pitchFamily="34" charset="0"/>
              </a:rPr>
              <a:t>No current forecast tool developed</a:t>
            </a:r>
          </a:p>
          <a:p>
            <a:pPr lvl="2"/>
            <a:r>
              <a:rPr lang="en-US" sz="1800" dirty="0">
                <a:solidFill>
                  <a:schemeClr val="tx1">
                    <a:lumMod val="50000"/>
                    <a:lumOff val="50000"/>
                  </a:schemeClr>
                </a:solidFill>
                <a:latin typeface="Arial" panose="020B0604020202020204" pitchFamily="34" charset="0"/>
                <a:cs typeface="Arial" panose="020B0604020202020204" pitchFamily="34" charset="0"/>
              </a:rPr>
              <a:t>Next Step: roundtable discussion at next SAWG</a:t>
            </a:r>
          </a:p>
          <a:p>
            <a:pPr lvl="1"/>
            <a:r>
              <a:rPr lang="en-US" sz="1800" b="1" dirty="0">
                <a:solidFill>
                  <a:schemeClr val="tx1">
                    <a:lumMod val="50000"/>
                    <a:lumOff val="50000"/>
                  </a:schemeClr>
                </a:solidFill>
                <a:latin typeface="Arial" panose="020B0604020202020204" pitchFamily="34" charset="0"/>
                <a:cs typeface="Arial" panose="020B0604020202020204" pitchFamily="34" charset="0"/>
              </a:rPr>
              <a:t>Forecasting Natural Gas Growth Projects</a:t>
            </a:r>
          </a:p>
          <a:p>
            <a:pPr lvl="2"/>
            <a:r>
              <a:rPr lang="en-US" sz="1800" dirty="0">
                <a:solidFill>
                  <a:schemeClr val="tx1">
                    <a:lumMod val="50000"/>
                    <a:lumOff val="50000"/>
                  </a:schemeClr>
                </a:solidFill>
                <a:latin typeface="Arial" panose="020B0604020202020204" pitchFamily="34" charset="0"/>
                <a:cs typeface="Arial" panose="020B0604020202020204" pitchFamily="34" charset="0"/>
              </a:rPr>
              <a:t>No current forecast tool developed</a:t>
            </a:r>
          </a:p>
          <a:p>
            <a:pPr lvl="2"/>
            <a:r>
              <a:rPr lang="en-US" sz="1800" dirty="0">
                <a:solidFill>
                  <a:schemeClr val="tx1">
                    <a:lumMod val="50000"/>
                    <a:lumOff val="50000"/>
                  </a:schemeClr>
                </a:solidFill>
                <a:latin typeface="Arial" panose="020B0604020202020204" pitchFamily="34" charset="0"/>
                <a:cs typeface="Arial" panose="020B0604020202020204" pitchFamily="34" charset="0"/>
              </a:rPr>
              <a:t>Next Step: ERCOT offline discussions with DSPs to determine appropriate questions for possible polling</a:t>
            </a:r>
          </a:p>
          <a:p>
            <a:pPr lvl="1"/>
            <a:endParaRPr lang="en-US" sz="1800" b="1" dirty="0">
              <a:solidFill>
                <a:schemeClr val="tx1">
                  <a:lumMod val="50000"/>
                  <a:lumOff val="50000"/>
                </a:schemeClr>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796F36C-0072-4930-AB1A-10079C28D9A9}"/>
              </a:ext>
            </a:extLst>
          </p:cNvPr>
          <p:cNvPicPr>
            <a:picLocks noChangeAspect="1"/>
          </p:cNvPicPr>
          <p:nvPr/>
        </p:nvPicPr>
        <p:blipFill>
          <a:blip r:embed="rId2"/>
          <a:stretch>
            <a:fillRect/>
          </a:stretch>
        </p:blipFill>
        <p:spPr>
          <a:xfrm>
            <a:off x="533400" y="1447800"/>
            <a:ext cx="2182557" cy="85351"/>
          </a:xfrm>
          <a:prstGeom prst="rect">
            <a:avLst/>
          </a:prstGeom>
        </p:spPr>
      </p:pic>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fld id="{36EE6DEE-B277-412F-8503-2977301076E2}" type="slidenum">
              <a:rPr lang="en-US" smtClean="0"/>
              <a:t>4</a:t>
            </a:fld>
            <a:endParaRPr lang="en-US" dirty="0"/>
          </a:p>
        </p:txBody>
      </p:sp>
    </p:spTree>
    <p:extLst>
      <p:ext uri="{BB962C8B-B14F-4D97-AF65-F5344CB8AC3E}">
        <p14:creationId xmlns:p14="http://schemas.microsoft.com/office/powerpoint/2010/main" val="2081153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p:txBody>
          <a:bodyPr>
            <a:normAutofit fontScale="90000"/>
          </a:bodyPr>
          <a:lstStyle/>
          <a:p>
            <a:pPr algn="l"/>
            <a:r>
              <a:rPr lang="en-US" sz="3100" b="1" dirty="0">
                <a:latin typeface="Arial" panose="020B0604020202020204" pitchFamily="34" charset="0"/>
                <a:cs typeface="Arial" panose="020B0604020202020204" pitchFamily="34" charset="0"/>
              </a:rPr>
              <a:t>SAWG July Meeting – Unconfirmed Retirements in the CDR</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381000" y="1295400"/>
            <a:ext cx="8229600" cy="5410200"/>
          </a:xfrm>
        </p:spPr>
        <p:txBody>
          <a:bodyPr>
            <a:normAutofit fontScale="92500" lnSpcReduction="20000"/>
          </a:bodyPr>
          <a:lstStyle/>
          <a:p>
            <a:pPr marL="457200" lvl="1" indent="0">
              <a:buNone/>
            </a:pPr>
            <a:endParaRPr lang="en-US" sz="2200" b="1" dirty="0">
              <a:solidFill>
                <a:schemeClr val="tx1">
                  <a:lumMod val="50000"/>
                  <a:lumOff val="50000"/>
                </a:schemeClr>
              </a:solidFill>
              <a:latin typeface="Arial" panose="020B0604020202020204" pitchFamily="34" charset="0"/>
              <a:cs typeface="Arial" panose="020B0604020202020204" pitchFamily="34" charset="0"/>
            </a:endParaRPr>
          </a:p>
          <a:p>
            <a:r>
              <a:rPr lang="en-US" sz="2600" b="1" dirty="0">
                <a:solidFill>
                  <a:schemeClr val="tx1">
                    <a:lumMod val="50000"/>
                    <a:lumOff val="50000"/>
                  </a:schemeClr>
                </a:solidFill>
                <a:latin typeface="Arial" panose="020B0604020202020204" pitchFamily="34" charset="0"/>
                <a:cs typeface="Arial" panose="020B0604020202020204" pitchFamily="34" charset="0"/>
              </a:rPr>
              <a:t>Proposed PGRR072 removes publicly announced retirements from the planning models </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SAWG and ERCOT discussed that there are already other discrepancies between planning models and CDR</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Public announcements do not necessarily need to be removed from CDR</a:t>
            </a:r>
          </a:p>
          <a:p>
            <a:pPr lvl="1"/>
            <a:endParaRPr lang="en-US" sz="1800" dirty="0">
              <a:solidFill>
                <a:schemeClr val="tx1">
                  <a:lumMod val="50000"/>
                  <a:lumOff val="50000"/>
                </a:schemeClr>
              </a:solidFill>
              <a:latin typeface="Arial" panose="020B0604020202020204" pitchFamily="34" charset="0"/>
              <a:cs typeface="Arial" panose="020B0604020202020204" pitchFamily="34" charset="0"/>
            </a:endParaRPr>
          </a:p>
          <a:p>
            <a:r>
              <a:rPr lang="en-US" sz="2600" b="1" dirty="0">
                <a:solidFill>
                  <a:schemeClr val="tx1">
                    <a:lumMod val="50000"/>
                    <a:lumOff val="50000"/>
                  </a:schemeClr>
                </a:solidFill>
                <a:latin typeface="Arial" panose="020B0604020202020204" pitchFamily="34" charset="0"/>
                <a:cs typeface="Arial" panose="020B0604020202020204" pitchFamily="34" charset="0"/>
              </a:rPr>
              <a:t>Discussed for possible options for treatment unconfirmed/publicly announced retirements:</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Modified NSO form for unconfirmed retirements with set retirement dates; that would not trigger and RMR</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Reflect unconfirmed retirements on Summary Tab</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Reflect unconfirmed retirements on Supplemental Tab </a:t>
            </a:r>
          </a:p>
          <a:p>
            <a:pPr lvl="1"/>
            <a:endParaRPr lang="en-US" sz="1900" dirty="0">
              <a:solidFill>
                <a:schemeClr val="tx1">
                  <a:lumMod val="50000"/>
                  <a:lumOff val="50000"/>
                </a:schemeClr>
              </a:solidFill>
              <a:latin typeface="Arial" panose="020B0604020202020204" pitchFamily="34" charset="0"/>
              <a:cs typeface="Arial" panose="020B0604020202020204" pitchFamily="34" charset="0"/>
            </a:endParaRPr>
          </a:p>
          <a:p>
            <a:r>
              <a:rPr lang="en-US" sz="2600" b="1" dirty="0">
                <a:solidFill>
                  <a:schemeClr val="tx1">
                    <a:lumMod val="50000"/>
                    <a:lumOff val="50000"/>
                  </a:schemeClr>
                </a:solidFill>
                <a:latin typeface="Arial" panose="020B0604020202020204" pitchFamily="34" charset="0"/>
                <a:cs typeface="Arial" panose="020B0604020202020204" pitchFamily="34" charset="0"/>
              </a:rPr>
              <a:t>Next Step:</a:t>
            </a:r>
          </a:p>
          <a:p>
            <a:pPr lvl="1"/>
            <a:r>
              <a:rPr lang="en-US" sz="1800" dirty="0">
                <a:solidFill>
                  <a:schemeClr val="tx1">
                    <a:lumMod val="50000"/>
                    <a:lumOff val="50000"/>
                  </a:schemeClr>
                </a:solidFill>
                <a:latin typeface="Arial" panose="020B0604020202020204" pitchFamily="34" charset="0"/>
                <a:cs typeface="Arial" panose="020B0604020202020204" pitchFamily="34" charset="0"/>
              </a:rPr>
              <a:t>Possibly i</a:t>
            </a:r>
            <a:r>
              <a:rPr lang="en-US" sz="1900" dirty="0">
                <a:solidFill>
                  <a:schemeClr val="tx1">
                    <a:lumMod val="50000"/>
                    <a:lumOff val="50000"/>
                  </a:schemeClr>
                </a:solidFill>
                <a:latin typeface="Arial" panose="020B0604020202020204" pitchFamily="34" charset="0"/>
                <a:cs typeface="Arial" panose="020B0604020202020204" pitchFamily="34" charset="0"/>
              </a:rPr>
              <a:t>nclude announced retirements in supplemental tab with ERCOT to formulate a clear criteria for when those retirements should be included</a:t>
            </a:r>
          </a:p>
          <a:p>
            <a:pPr lvl="2"/>
            <a:endParaRPr lang="en-US" sz="1400" b="1" dirty="0">
              <a:solidFill>
                <a:schemeClr val="tx1">
                  <a:lumMod val="50000"/>
                  <a:lumOff val="50000"/>
                </a:schemeClr>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796F36C-0072-4930-AB1A-10079C28D9A9}"/>
              </a:ext>
            </a:extLst>
          </p:cNvPr>
          <p:cNvPicPr>
            <a:picLocks noChangeAspect="1"/>
          </p:cNvPicPr>
          <p:nvPr/>
        </p:nvPicPr>
        <p:blipFill>
          <a:blip r:embed="rId2"/>
          <a:stretch>
            <a:fillRect/>
          </a:stretch>
        </p:blipFill>
        <p:spPr>
          <a:xfrm>
            <a:off x="533400" y="1228725"/>
            <a:ext cx="2182557" cy="85351"/>
          </a:xfrm>
          <a:prstGeom prst="rect">
            <a:avLst/>
          </a:prstGeom>
        </p:spPr>
      </p:pic>
      <p:sp>
        <p:nvSpPr>
          <p:cNvPr id="5" name="Slide Number Placeholder 4">
            <a:extLst>
              <a:ext uri="{FF2B5EF4-FFF2-40B4-BE49-F238E27FC236}">
                <a16:creationId xmlns:a16="http://schemas.microsoft.com/office/drawing/2014/main" id="{84CFF3F6-85AF-467C-808F-EC73CA85E4F7}"/>
              </a:ext>
            </a:extLst>
          </p:cNvPr>
          <p:cNvSpPr>
            <a:spLocks noGrp="1"/>
          </p:cNvSpPr>
          <p:nvPr>
            <p:ph type="sldNum" sz="quarter" idx="12"/>
          </p:nvPr>
        </p:nvSpPr>
        <p:spPr/>
        <p:txBody>
          <a:bodyPr/>
          <a:lstStyle/>
          <a:p>
            <a:fld id="{36EE6DEE-B277-412F-8503-2977301076E2}" type="slidenum">
              <a:rPr lang="en-US" smtClean="0"/>
              <a:t>5</a:t>
            </a:fld>
            <a:endParaRPr lang="en-US" dirty="0"/>
          </a:p>
        </p:txBody>
      </p:sp>
    </p:spTree>
    <p:extLst>
      <p:ext uri="{BB962C8B-B14F-4D97-AF65-F5344CB8AC3E}">
        <p14:creationId xmlns:p14="http://schemas.microsoft.com/office/powerpoint/2010/main" val="2536164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p:txBody>
          <a:bodyPr>
            <a:normAutofit fontScale="90000"/>
          </a:bodyPr>
          <a:lstStyle/>
          <a:p>
            <a:pPr algn="l"/>
            <a:r>
              <a:rPr lang="en-US" sz="3100" b="1" dirty="0">
                <a:latin typeface="Arial" panose="020B0604020202020204" pitchFamily="34" charset="0"/>
                <a:cs typeface="Arial" panose="020B0604020202020204" pitchFamily="34" charset="0"/>
              </a:rPr>
              <a:t>SAWG July Meeting  – Non-operational and Mothballed Units in the CDR</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524000"/>
            <a:ext cx="8229600" cy="4602163"/>
          </a:xfrm>
        </p:spPr>
        <p:txBody>
          <a:bodyPr>
            <a:normAutofit/>
          </a:bodyPr>
          <a:lstStyle/>
          <a:p>
            <a:r>
              <a:rPr lang="en-US" sz="2400" b="1" dirty="0">
                <a:solidFill>
                  <a:schemeClr val="tx1">
                    <a:lumMod val="50000"/>
                    <a:lumOff val="50000"/>
                  </a:schemeClr>
                </a:solidFill>
                <a:latin typeface="Arial" panose="020B0604020202020204" pitchFamily="34" charset="0"/>
                <a:cs typeface="Arial" panose="020B0604020202020204" pitchFamily="34" charset="0"/>
              </a:rPr>
              <a:t>ERCOT Proposal:</a:t>
            </a:r>
          </a:p>
          <a:p>
            <a:pPr lvl="1"/>
            <a:r>
              <a:rPr lang="en-US" sz="1800" b="1" dirty="0">
                <a:solidFill>
                  <a:schemeClr val="tx1">
                    <a:lumMod val="50000"/>
                    <a:lumOff val="50000"/>
                  </a:schemeClr>
                </a:solidFill>
                <a:latin typeface="Arial" panose="020B0604020202020204" pitchFamily="34" charset="0"/>
                <a:cs typeface="Arial" panose="020B0604020202020204" pitchFamily="34" charset="0"/>
              </a:rPr>
              <a:t>Treat extended outages units like mothballed units &amp; add a new section at the bottom of the Capacities tabs named “Extended Outage Resources” </a:t>
            </a:r>
          </a:p>
          <a:p>
            <a:pPr lvl="2"/>
            <a:r>
              <a:rPr lang="en-US" sz="1800" dirty="0">
                <a:solidFill>
                  <a:schemeClr val="tx1">
                    <a:lumMod val="50000"/>
                    <a:lumOff val="50000"/>
                  </a:schemeClr>
                </a:solidFill>
                <a:latin typeface="Arial" panose="020B0604020202020204" pitchFamily="34" charset="0"/>
                <a:cs typeface="Arial" panose="020B0604020202020204" pitchFamily="34" charset="0"/>
              </a:rPr>
              <a:t>Keep the 180-day requirement </a:t>
            </a:r>
          </a:p>
          <a:p>
            <a:pPr marL="914400" lvl="2"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lvl="1"/>
            <a:r>
              <a:rPr lang="en-US" sz="2200" b="1" dirty="0">
                <a:solidFill>
                  <a:schemeClr val="tx1">
                    <a:lumMod val="50000"/>
                    <a:lumOff val="50000"/>
                  </a:schemeClr>
                </a:solidFill>
                <a:latin typeface="Arial" panose="020B0604020202020204" pitchFamily="34" charset="0"/>
                <a:cs typeface="Arial" panose="020B0604020202020204" pitchFamily="34" charset="0"/>
              </a:rPr>
              <a:t>Discussion around whether an NSO can have Protected Information and whether this is consistent with Protocols Section 1.3.6</a:t>
            </a:r>
          </a:p>
          <a:p>
            <a:pPr lvl="2"/>
            <a:r>
              <a:rPr lang="en-US" sz="1800" dirty="0">
                <a:solidFill>
                  <a:schemeClr val="tx1">
                    <a:lumMod val="50000"/>
                    <a:lumOff val="50000"/>
                  </a:schemeClr>
                </a:solidFill>
                <a:latin typeface="Arial" panose="020B0604020202020204" pitchFamily="34" charset="0"/>
                <a:cs typeface="Arial" panose="020B0604020202020204" pitchFamily="34" charset="0"/>
              </a:rPr>
              <a:t>More discussion with ERCOT at next SAWG</a:t>
            </a:r>
          </a:p>
          <a:p>
            <a:pPr marL="457200" lvl="1" indent="0">
              <a:buNone/>
            </a:pPr>
            <a:endParaRPr lang="en-US" sz="2200" b="1" dirty="0">
              <a:solidFill>
                <a:schemeClr val="tx1">
                  <a:lumMod val="50000"/>
                  <a:lumOff val="50000"/>
                </a:schemeClr>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796F36C-0072-4930-AB1A-10079C28D9A9}"/>
              </a:ext>
            </a:extLst>
          </p:cNvPr>
          <p:cNvPicPr>
            <a:picLocks noChangeAspect="1"/>
          </p:cNvPicPr>
          <p:nvPr/>
        </p:nvPicPr>
        <p:blipFill>
          <a:blip r:embed="rId2"/>
          <a:stretch>
            <a:fillRect/>
          </a:stretch>
        </p:blipFill>
        <p:spPr>
          <a:xfrm>
            <a:off x="533400" y="1219200"/>
            <a:ext cx="2182557" cy="85351"/>
          </a:xfrm>
          <a:prstGeom prst="rect">
            <a:avLst/>
          </a:prstGeom>
        </p:spPr>
      </p:pic>
      <p:sp>
        <p:nvSpPr>
          <p:cNvPr id="5" name="Slide Number Placeholder 4">
            <a:extLst>
              <a:ext uri="{FF2B5EF4-FFF2-40B4-BE49-F238E27FC236}">
                <a16:creationId xmlns:a16="http://schemas.microsoft.com/office/drawing/2014/main" id="{0B45F917-1C71-4A55-8E67-6B482A37E5D1}"/>
              </a:ext>
            </a:extLst>
          </p:cNvPr>
          <p:cNvSpPr>
            <a:spLocks noGrp="1"/>
          </p:cNvSpPr>
          <p:nvPr>
            <p:ph type="sldNum" sz="quarter" idx="12"/>
          </p:nvPr>
        </p:nvSpPr>
        <p:spPr/>
        <p:txBody>
          <a:bodyPr/>
          <a:lstStyle/>
          <a:p>
            <a:fld id="{36EE6DEE-B277-412F-8503-2977301076E2}" type="slidenum">
              <a:rPr lang="en-US" smtClean="0"/>
              <a:t>6</a:t>
            </a:fld>
            <a:endParaRPr lang="en-US" dirty="0"/>
          </a:p>
        </p:txBody>
      </p:sp>
    </p:spTree>
    <p:extLst>
      <p:ext uri="{BB962C8B-B14F-4D97-AF65-F5344CB8AC3E}">
        <p14:creationId xmlns:p14="http://schemas.microsoft.com/office/powerpoint/2010/main" val="1362471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67656-C371-43A5-9875-BCEE722E4B8B}"/>
              </a:ext>
            </a:extLst>
          </p:cNvPr>
          <p:cNvSpPr>
            <a:spLocks noGrp="1"/>
          </p:cNvSpPr>
          <p:nvPr>
            <p:ph type="title"/>
          </p:nvPr>
        </p:nvSpPr>
        <p:spPr/>
        <p:txBody>
          <a:bodyPr>
            <a:normAutofit fontScale="90000"/>
          </a:bodyPr>
          <a:lstStyle/>
          <a:p>
            <a:pPr algn="l"/>
            <a:r>
              <a:rPr lang="en-US" sz="3100" b="1" dirty="0">
                <a:latin typeface="Arial" panose="020B0604020202020204" pitchFamily="34" charset="0"/>
                <a:cs typeface="Arial" panose="020B0604020202020204" pitchFamily="34" charset="0"/>
              </a:rPr>
              <a:t>SAWG July Meeting – CONE Draft NPRR  </a:t>
            </a:r>
            <a:br>
              <a:rPr lang="en-US" dirty="0">
                <a:latin typeface="Arial" panose="020B060402020202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946AAD58-F59E-4525-AC44-B11EC232C7B3}"/>
              </a:ext>
            </a:extLst>
          </p:cNvPr>
          <p:cNvSpPr>
            <a:spLocks noGrp="1"/>
          </p:cNvSpPr>
          <p:nvPr>
            <p:ph idx="1"/>
          </p:nvPr>
        </p:nvSpPr>
        <p:spPr>
          <a:xfrm>
            <a:off x="457200" y="1295400"/>
            <a:ext cx="8229600" cy="5410200"/>
          </a:xfrm>
        </p:spPr>
        <p:txBody>
          <a:bodyPr>
            <a:normAutofit/>
          </a:bodyPr>
          <a:lstStyle/>
          <a:p>
            <a:r>
              <a:rPr lang="en-US" sz="2400" b="1" dirty="0">
                <a:solidFill>
                  <a:schemeClr val="tx1">
                    <a:lumMod val="50000"/>
                    <a:lumOff val="50000"/>
                  </a:schemeClr>
                </a:solidFill>
                <a:latin typeface="Arial" panose="020B0604020202020204" pitchFamily="34" charset="0"/>
                <a:cs typeface="Arial" panose="020B0604020202020204" pitchFamily="34" charset="0"/>
              </a:rPr>
              <a:t>ERCOT presented an NPRR to revise Section 4.4.11 of the Nodal Protocols to introduce an Other Binding Document that would provide the CONE methodology, timetable, and past and current CONE and PNM threshold values</a:t>
            </a:r>
          </a:p>
          <a:p>
            <a:endParaRPr lang="en-US" sz="2400" b="1" dirty="0">
              <a:solidFill>
                <a:schemeClr val="tx1">
                  <a:lumMod val="50000"/>
                  <a:lumOff val="50000"/>
                </a:schemeClr>
              </a:solidFill>
              <a:latin typeface="Arial" panose="020B0604020202020204" pitchFamily="34" charset="0"/>
              <a:cs typeface="Arial" panose="020B0604020202020204" pitchFamily="34" charset="0"/>
            </a:endParaRPr>
          </a:p>
          <a:p>
            <a:r>
              <a:rPr lang="en-US" sz="2400" b="1" dirty="0">
                <a:solidFill>
                  <a:schemeClr val="tx1">
                    <a:lumMod val="50000"/>
                    <a:lumOff val="50000"/>
                  </a:schemeClr>
                </a:solidFill>
                <a:latin typeface="Arial" panose="020B0604020202020204" pitchFamily="34" charset="0"/>
                <a:cs typeface="Arial" panose="020B0604020202020204" pitchFamily="34" charset="0"/>
              </a:rPr>
              <a:t>Stakeholders expressed a preference for the content of the OBD to be in the protocols</a:t>
            </a:r>
          </a:p>
          <a:p>
            <a:endParaRPr lang="en-US" sz="2400" b="1" dirty="0">
              <a:solidFill>
                <a:schemeClr val="tx1">
                  <a:lumMod val="50000"/>
                  <a:lumOff val="50000"/>
                </a:schemeClr>
              </a:solidFill>
              <a:latin typeface="Arial" panose="020B0604020202020204" pitchFamily="34" charset="0"/>
              <a:cs typeface="Arial" panose="020B0604020202020204" pitchFamily="34" charset="0"/>
            </a:endParaRPr>
          </a:p>
          <a:p>
            <a:r>
              <a:rPr lang="en-US" sz="2400" b="1" dirty="0">
                <a:solidFill>
                  <a:schemeClr val="tx1">
                    <a:lumMod val="50000"/>
                    <a:lumOff val="50000"/>
                  </a:schemeClr>
                </a:solidFill>
                <a:latin typeface="Arial" panose="020B0604020202020204" pitchFamily="34" charset="0"/>
                <a:cs typeface="Arial" panose="020B0604020202020204" pitchFamily="34" charset="0"/>
              </a:rPr>
              <a:t>Next steps: </a:t>
            </a:r>
          </a:p>
          <a:p>
            <a:pPr lvl="1"/>
            <a:r>
              <a:rPr lang="en-US" sz="1800" dirty="0">
                <a:solidFill>
                  <a:schemeClr val="tx1">
                    <a:lumMod val="50000"/>
                    <a:lumOff val="50000"/>
                  </a:schemeClr>
                </a:solidFill>
                <a:latin typeface="Arial" panose="020B0604020202020204" pitchFamily="34" charset="0"/>
                <a:cs typeface="Arial" panose="020B0604020202020204" pitchFamily="34" charset="0"/>
              </a:rPr>
              <a:t>ERCOT to speak to Brattle about doing an ERCOT-specific methodology </a:t>
            </a:r>
          </a:p>
          <a:p>
            <a:pPr lvl="1"/>
            <a:r>
              <a:rPr lang="en-US" sz="1800" dirty="0">
                <a:solidFill>
                  <a:schemeClr val="tx1">
                    <a:lumMod val="50000"/>
                    <a:lumOff val="50000"/>
                  </a:schemeClr>
                </a:solidFill>
                <a:latin typeface="Arial" panose="020B0604020202020204" pitchFamily="34" charset="0"/>
                <a:cs typeface="Arial" panose="020B0604020202020204" pitchFamily="34" charset="0"/>
              </a:rPr>
              <a:t>SAWG and ERCOT to begin to develop content for NPRR or OBD (if methodology would be a lengthy document)</a:t>
            </a:r>
          </a:p>
          <a:p>
            <a:pPr lvl="1"/>
            <a:endParaRPr lang="en-US" sz="1800" b="1" dirty="0">
              <a:solidFill>
                <a:schemeClr val="tx1">
                  <a:lumMod val="50000"/>
                  <a:lumOff val="50000"/>
                </a:schemeClr>
              </a:solidFill>
              <a:latin typeface="Arial" panose="020B0604020202020204" pitchFamily="34" charset="0"/>
              <a:cs typeface="Arial" panose="020B0604020202020204" pitchFamily="34" charset="0"/>
            </a:endParaRPr>
          </a:p>
          <a:p>
            <a:endParaRPr lang="en-US" sz="3500" b="1" dirty="0">
              <a:solidFill>
                <a:schemeClr val="tx1">
                  <a:lumMod val="50000"/>
                  <a:lumOff val="50000"/>
                </a:schemeClr>
              </a:solidFill>
              <a:latin typeface="Arial" panose="020B0604020202020204" pitchFamily="34" charset="0"/>
              <a:cs typeface="Arial" panose="020B0604020202020204" pitchFamily="34" charset="0"/>
            </a:endParaRPr>
          </a:p>
          <a:p>
            <a:endParaRPr lang="en-US" sz="3500" b="1" dirty="0">
              <a:solidFill>
                <a:schemeClr val="tx1">
                  <a:lumMod val="50000"/>
                  <a:lumOff val="50000"/>
                </a:schemeClr>
              </a:solidFill>
              <a:latin typeface="Arial" panose="020B0604020202020204" pitchFamily="34" charset="0"/>
              <a:cs typeface="Arial" panose="020B0604020202020204" pitchFamily="34" charset="0"/>
            </a:endParaRPr>
          </a:p>
          <a:p>
            <a:pPr marL="0" indent="0">
              <a:buNone/>
            </a:pPr>
            <a:endParaRPr lang="en-US" sz="2000" dirty="0">
              <a:solidFill>
                <a:schemeClr val="tx1">
                  <a:lumMod val="50000"/>
                  <a:lumOff val="50000"/>
                </a:schemeClr>
              </a:solidFill>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59E89D58-2558-4441-90A9-8A8EC99B8078}"/>
              </a:ext>
            </a:extLst>
          </p:cNvPr>
          <p:cNvPicPr>
            <a:picLocks noChangeAspect="1"/>
          </p:cNvPicPr>
          <p:nvPr/>
        </p:nvPicPr>
        <p:blipFill>
          <a:blip r:embed="rId2"/>
          <a:stretch>
            <a:fillRect/>
          </a:stretch>
        </p:blipFill>
        <p:spPr>
          <a:xfrm>
            <a:off x="533400" y="914400"/>
            <a:ext cx="2182557" cy="85351"/>
          </a:xfrm>
          <a:prstGeom prst="rect">
            <a:avLst/>
          </a:prstGeom>
        </p:spPr>
      </p:pic>
      <p:sp>
        <p:nvSpPr>
          <p:cNvPr id="5" name="Slide Number Placeholder 4">
            <a:extLst>
              <a:ext uri="{FF2B5EF4-FFF2-40B4-BE49-F238E27FC236}">
                <a16:creationId xmlns:a16="http://schemas.microsoft.com/office/drawing/2014/main" id="{E2C6B8B5-C2F2-46AF-B41C-8DBC32CA0F72}"/>
              </a:ext>
            </a:extLst>
          </p:cNvPr>
          <p:cNvSpPr>
            <a:spLocks noGrp="1"/>
          </p:cNvSpPr>
          <p:nvPr>
            <p:ph type="sldNum" sz="quarter" idx="12"/>
          </p:nvPr>
        </p:nvSpPr>
        <p:spPr/>
        <p:txBody>
          <a:bodyPr/>
          <a:lstStyle/>
          <a:p>
            <a:fld id="{36EE6DEE-B277-412F-8503-2977301076E2}" type="slidenum">
              <a:rPr lang="en-US" smtClean="0"/>
              <a:t>7</a:t>
            </a:fld>
            <a:endParaRPr lang="en-US" dirty="0"/>
          </a:p>
        </p:txBody>
      </p:sp>
    </p:spTree>
    <p:extLst>
      <p:ext uri="{BB962C8B-B14F-4D97-AF65-F5344CB8AC3E}">
        <p14:creationId xmlns:p14="http://schemas.microsoft.com/office/powerpoint/2010/main" val="1849292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D8C72-9D30-4009-99E7-1AABB3C68F16}"/>
              </a:ext>
            </a:extLst>
          </p:cNvPr>
          <p:cNvSpPr>
            <a:spLocks noGrp="1"/>
          </p:cNvSpPr>
          <p:nvPr>
            <p:ph type="title"/>
          </p:nvPr>
        </p:nvSpPr>
        <p:spPr/>
        <p:txBody>
          <a:bodyPr>
            <a:normAutofit/>
          </a:bodyPr>
          <a:lstStyle/>
          <a:p>
            <a:pPr algn="l"/>
            <a:r>
              <a:rPr lang="en-US" sz="2800" b="1" dirty="0">
                <a:latin typeface="Arial" panose="020B0604020202020204" pitchFamily="34" charset="0"/>
                <a:cs typeface="Arial" panose="020B0604020202020204" pitchFamily="34" charset="0"/>
              </a:rPr>
              <a:t>Next SAWG Meetings</a:t>
            </a:r>
          </a:p>
        </p:txBody>
      </p:sp>
      <p:sp>
        <p:nvSpPr>
          <p:cNvPr id="3" name="Content Placeholder 2">
            <a:extLst>
              <a:ext uri="{FF2B5EF4-FFF2-40B4-BE49-F238E27FC236}">
                <a16:creationId xmlns:a16="http://schemas.microsoft.com/office/drawing/2014/main" id="{A1D51741-6E43-4033-B6D6-161463A6C1A4}"/>
              </a:ext>
            </a:extLst>
          </p:cNvPr>
          <p:cNvSpPr>
            <a:spLocks noGrp="1"/>
          </p:cNvSpPr>
          <p:nvPr>
            <p:ph idx="1"/>
          </p:nvPr>
        </p:nvSpPr>
        <p:spPr/>
        <p:txBody>
          <a:bodyPr>
            <a:normAutofit/>
          </a:bodyPr>
          <a:lstStyle/>
          <a:p>
            <a:r>
              <a:rPr lang="en-US" sz="2400" b="1" dirty="0">
                <a:solidFill>
                  <a:schemeClr val="tx1">
                    <a:lumMod val="50000"/>
                    <a:lumOff val="50000"/>
                  </a:schemeClr>
                </a:solidFill>
                <a:latin typeface="Arial" panose="020B0604020202020204" pitchFamily="34" charset="0"/>
                <a:cs typeface="Arial" panose="020B0604020202020204" pitchFamily="34" charset="0"/>
              </a:rPr>
              <a:t>August 30</a:t>
            </a:r>
            <a:r>
              <a:rPr lang="en-US" sz="2400" b="1" baseline="30000" dirty="0">
                <a:solidFill>
                  <a:schemeClr val="tx1">
                    <a:lumMod val="50000"/>
                    <a:lumOff val="50000"/>
                  </a:schemeClr>
                </a:solidFill>
                <a:latin typeface="Arial" panose="020B0604020202020204" pitchFamily="34" charset="0"/>
                <a:cs typeface="Arial" panose="020B0604020202020204" pitchFamily="34" charset="0"/>
              </a:rPr>
              <a:t>th</a:t>
            </a:r>
            <a:r>
              <a:rPr lang="en-US" sz="2400" b="1" dirty="0">
                <a:solidFill>
                  <a:schemeClr val="tx1">
                    <a:lumMod val="50000"/>
                    <a:lumOff val="50000"/>
                  </a:schemeClr>
                </a:solidFill>
                <a:latin typeface="Arial" panose="020B0604020202020204" pitchFamily="34" charset="0"/>
                <a:cs typeface="Arial" panose="020B0604020202020204" pitchFamily="34" charset="0"/>
              </a:rPr>
              <a:t> </a:t>
            </a:r>
          </a:p>
          <a:p>
            <a:endParaRPr lang="en-US" sz="2400" b="1" dirty="0">
              <a:solidFill>
                <a:schemeClr val="tx1">
                  <a:lumMod val="50000"/>
                  <a:lumOff val="50000"/>
                </a:schemeClr>
              </a:solidFill>
              <a:latin typeface="Arial" panose="020B0604020202020204" pitchFamily="34" charset="0"/>
              <a:cs typeface="Arial" panose="020B0604020202020204" pitchFamily="34" charset="0"/>
            </a:endParaRPr>
          </a:p>
          <a:p>
            <a:r>
              <a:rPr lang="en-US" sz="2400" b="1" dirty="0">
                <a:solidFill>
                  <a:schemeClr val="tx1">
                    <a:lumMod val="50000"/>
                    <a:lumOff val="50000"/>
                  </a:schemeClr>
                </a:solidFill>
                <a:latin typeface="Arial" panose="020B0604020202020204" pitchFamily="34" charset="0"/>
                <a:cs typeface="Arial" panose="020B0604020202020204" pitchFamily="34" charset="0"/>
              </a:rPr>
              <a:t>September 27</a:t>
            </a:r>
            <a:r>
              <a:rPr lang="en-US" sz="2400" b="1" baseline="30000" dirty="0">
                <a:solidFill>
                  <a:schemeClr val="tx1">
                    <a:lumMod val="50000"/>
                    <a:lumOff val="50000"/>
                  </a:schemeClr>
                </a:solidFill>
                <a:latin typeface="Arial" panose="020B0604020202020204" pitchFamily="34" charset="0"/>
                <a:cs typeface="Arial" panose="020B0604020202020204" pitchFamily="34" charset="0"/>
              </a:rPr>
              <a:t>th</a:t>
            </a:r>
            <a:r>
              <a:rPr lang="en-US" sz="2400" b="1" dirty="0">
                <a:solidFill>
                  <a:schemeClr val="tx1">
                    <a:lumMod val="50000"/>
                    <a:lumOff val="50000"/>
                  </a:schemeClr>
                </a:solidFill>
                <a:latin typeface="Arial" panose="020B0604020202020204" pitchFamily="34" charset="0"/>
                <a:cs typeface="Arial" panose="020B0604020202020204" pitchFamily="34" charset="0"/>
              </a:rPr>
              <a:t> </a:t>
            </a:r>
          </a:p>
          <a:p>
            <a:pPr lvl="1"/>
            <a:endParaRPr lang="en-US" sz="2200" b="1" dirty="0">
              <a:solidFill>
                <a:schemeClr val="tx1">
                  <a:lumMod val="50000"/>
                  <a:lumOff val="50000"/>
                </a:schemeClr>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3FFBFDE3-5FEC-4B7B-94C6-AC6950B9C45A}"/>
              </a:ext>
            </a:extLst>
          </p:cNvPr>
          <p:cNvPicPr>
            <a:picLocks noChangeAspect="1"/>
          </p:cNvPicPr>
          <p:nvPr/>
        </p:nvPicPr>
        <p:blipFill>
          <a:blip r:embed="rId2"/>
          <a:stretch>
            <a:fillRect/>
          </a:stretch>
        </p:blipFill>
        <p:spPr>
          <a:xfrm>
            <a:off x="609600" y="1219200"/>
            <a:ext cx="2182557" cy="85351"/>
          </a:xfrm>
          <a:prstGeom prst="rect">
            <a:avLst/>
          </a:prstGeom>
        </p:spPr>
      </p:pic>
      <p:sp>
        <p:nvSpPr>
          <p:cNvPr id="5" name="Slide Number Placeholder 4">
            <a:extLst>
              <a:ext uri="{FF2B5EF4-FFF2-40B4-BE49-F238E27FC236}">
                <a16:creationId xmlns:a16="http://schemas.microsoft.com/office/drawing/2014/main" id="{465DCCB6-65FC-48E0-B425-7AA449945997}"/>
              </a:ext>
            </a:extLst>
          </p:cNvPr>
          <p:cNvSpPr>
            <a:spLocks noGrp="1"/>
          </p:cNvSpPr>
          <p:nvPr>
            <p:ph type="sldNum" sz="quarter" idx="12"/>
          </p:nvPr>
        </p:nvSpPr>
        <p:spPr/>
        <p:txBody>
          <a:bodyPr/>
          <a:lstStyle/>
          <a:p>
            <a:fld id="{36EE6DEE-B277-412F-8503-2977301076E2}" type="slidenum">
              <a:rPr lang="en-US" smtClean="0"/>
              <a:t>8</a:t>
            </a:fld>
            <a:endParaRPr lang="en-US" dirty="0"/>
          </a:p>
        </p:txBody>
      </p:sp>
    </p:spTree>
    <p:extLst>
      <p:ext uri="{BB962C8B-B14F-4D97-AF65-F5344CB8AC3E}">
        <p14:creationId xmlns:p14="http://schemas.microsoft.com/office/powerpoint/2010/main" val="7474698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3106</TotalTime>
  <Words>621</Words>
  <Application>Microsoft Office PowerPoint</Application>
  <PresentationFormat>On-screen Show (4:3)</PresentationFormat>
  <Paragraphs>72</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Supply Analysis Working Group Report to WMS</vt:lpstr>
      <vt:lpstr>SAWG July Meeting – Wind Capacity Calculations in the CDR – NEW NPRRs </vt:lpstr>
      <vt:lpstr>PowerPoint Presentation</vt:lpstr>
      <vt:lpstr>SAWG July Meeting  – Distributed Generation Forecasting and CDR Capacity Contribution Estimation Initiatives  </vt:lpstr>
      <vt:lpstr>SAWG July Meeting – Unconfirmed Retirements in the CDR </vt:lpstr>
      <vt:lpstr>SAWG July Meeting  – Non-operational and Mothballed Units in the CDR </vt:lpstr>
      <vt:lpstr>SAWG July Meeting – CONE Draft NPRR   </vt:lpstr>
      <vt:lpstr>Next SAWG Meetings</vt:lpstr>
    </vt:vector>
  </TitlesOfParts>
  <Company>NRG Energy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Reliant Energy</dc:creator>
  <cp:lastModifiedBy>Smith, Caitlin</cp:lastModifiedBy>
  <cp:revision>47</cp:revision>
  <cp:lastPrinted>2019-08-06T19:55:43Z</cp:lastPrinted>
  <dcterms:created xsi:type="dcterms:W3CDTF">2018-10-08T15:17:08Z</dcterms:created>
  <dcterms:modified xsi:type="dcterms:W3CDTF">2019-08-07T00:42:55Z</dcterms:modified>
</cp:coreProperties>
</file>