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0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90" r:id="rId8"/>
    <p:sldId id="291" r:id="rId9"/>
    <p:sldId id="292" r:id="rId10"/>
    <p:sldId id="275" r:id="rId11"/>
    <p:sldId id="289" r:id="rId12"/>
    <p:sldId id="28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1" autoAdjust="0"/>
  </p:normalViewPr>
  <p:slideViewPr>
    <p:cSldViewPr showGuides="1">
      <p:cViewPr varScale="1">
        <p:scale>
          <a:sx n="119" d="100"/>
          <a:sy n="119" d="100"/>
        </p:scale>
        <p:origin x="130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03260671173605"/>
          <c:y val="2.8200348238597447E-2"/>
          <c:w val="0.768885913971183"/>
          <c:h val="0.72690870979011579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'SQL Results'!$D$1</c:f>
              <c:strCache>
                <c:ptCount val="1"/>
                <c:pt idx="0">
                  <c:v>DC_R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169"/>
                <c:pt idx="0">
                  <c:v>43592.250196759262</c:v>
                </c:pt>
                <c:pt idx="1">
                  <c:v>43592.253645833334</c:v>
                </c:pt>
                <c:pt idx="2">
                  <c:v>43592.25708333333</c:v>
                </c:pt>
                <c:pt idx="3">
                  <c:v>43592.260555555556</c:v>
                </c:pt>
                <c:pt idx="4">
                  <c:v>43592.264039351852</c:v>
                </c:pt>
                <c:pt idx="5">
                  <c:v>43592.267511574071</c:v>
                </c:pt>
                <c:pt idx="6">
                  <c:v>43592.270983796298</c:v>
                </c:pt>
                <c:pt idx="7">
                  <c:v>43592.274467592593</c:v>
                </c:pt>
                <c:pt idx="8">
                  <c:v>43592.277951388889</c:v>
                </c:pt>
                <c:pt idx="9">
                  <c:v>43592.281400462962</c:v>
                </c:pt>
                <c:pt idx="10">
                  <c:v>43592.284872685188</c:v>
                </c:pt>
                <c:pt idx="11">
                  <c:v>43592.288344907407</c:v>
                </c:pt>
                <c:pt idx="12">
                  <c:v>43592.291909722226</c:v>
                </c:pt>
                <c:pt idx="13">
                  <c:v>43592.295324074075</c:v>
                </c:pt>
                <c:pt idx="14">
                  <c:v>43592.298773148148</c:v>
                </c:pt>
                <c:pt idx="15">
                  <c:v>43592.302233796298</c:v>
                </c:pt>
                <c:pt idx="16">
                  <c:v>43592.305706018517</c:v>
                </c:pt>
                <c:pt idx="17">
                  <c:v>43592.309178240743</c:v>
                </c:pt>
                <c:pt idx="18">
                  <c:v>43592.312673611108</c:v>
                </c:pt>
                <c:pt idx="19">
                  <c:v>43592.316134259258</c:v>
                </c:pt>
                <c:pt idx="20">
                  <c:v>43592.31958333333</c:v>
                </c:pt>
                <c:pt idx="21">
                  <c:v>43592.323067129626</c:v>
                </c:pt>
                <c:pt idx="22">
                  <c:v>43592.326550925929</c:v>
                </c:pt>
                <c:pt idx="23">
                  <c:v>43592.330023148148</c:v>
                </c:pt>
                <c:pt idx="24">
                  <c:v>43592.333541666667</c:v>
                </c:pt>
                <c:pt idx="25">
                  <c:v>43592.336956018517</c:v>
                </c:pt>
                <c:pt idx="26">
                  <c:v>43592.340416666666</c:v>
                </c:pt>
                <c:pt idx="27">
                  <c:v>43592.343912037039</c:v>
                </c:pt>
                <c:pt idx="28">
                  <c:v>43592.347384259258</c:v>
                </c:pt>
                <c:pt idx="29">
                  <c:v>43592.350844907407</c:v>
                </c:pt>
                <c:pt idx="30">
                  <c:v>43592.35434027778</c:v>
                </c:pt>
                <c:pt idx="31">
                  <c:v>43592.357777777775</c:v>
                </c:pt>
                <c:pt idx="32">
                  <c:v>43592.361261574071</c:v>
                </c:pt>
                <c:pt idx="33">
                  <c:v>43592.364756944444</c:v>
                </c:pt>
                <c:pt idx="34">
                  <c:v>43592.368217592593</c:v>
                </c:pt>
                <c:pt idx="35">
                  <c:v>43592.371678240743</c:v>
                </c:pt>
                <c:pt idx="36">
                  <c:v>43592.375219907408</c:v>
                </c:pt>
                <c:pt idx="37">
                  <c:v>43592.378657407404</c:v>
                </c:pt>
                <c:pt idx="38">
                  <c:v>43592.382094907407</c:v>
                </c:pt>
                <c:pt idx="39">
                  <c:v>43592.385567129626</c:v>
                </c:pt>
                <c:pt idx="40">
                  <c:v>43592.389050925929</c:v>
                </c:pt>
                <c:pt idx="41">
                  <c:v>43592.392523148148</c:v>
                </c:pt>
                <c:pt idx="42">
                  <c:v>43592.395995370367</c:v>
                </c:pt>
                <c:pt idx="43">
                  <c:v>43592.399456018517</c:v>
                </c:pt>
                <c:pt idx="44">
                  <c:v>43592.402916666666</c:v>
                </c:pt>
                <c:pt idx="45">
                  <c:v>43592.406423611108</c:v>
                </c:pt>
                <c:pt idx="46">
                  <c:v>43592.409884259258</c:v>
                </c:pt>
                <c:pt idx="47">
                  <c:v>43592.413356481484</c:v>
                </c:pt>
                <c:pt idx="48">
                  <c:v>43592.416898148149</c:v>
                </c:pt>
                <c:pt idx="49">
                  <c:v>43592.420289351852</c:v>
                </c:pt>
                <c:pt idx="50">
                  <c:v>43592.423773148148</c:v>
                </c:pt>
                <c:pt idx="51">
                  <c:v>43592.427233796298</c:v>
                </c:pt>
                <c:pt idx="52">
                  <c:v>43592.430706018517</c:v>
                </c:pt>
                <c:pt idx="53">
                  <c:v>43592.434166666666</c:v>
                </c:pt>
                <c:pt idx="54">
                  <c:v>43592.437743055554</c:v>
                </c:pt>
                <c:pt idx="55">
                  <c:v>43592.441122685188</c:v>
                </c:pt>
                <c:pt idx="56">
                  <c:v>43592.444571759261</c:v>
                </c:pt>
                <c:pt idx="57">
                  <c:v>43592.448067129626</c:v>
                </c:pt>
                <c:pt idx="58">
                  <c:v>43592.451550925929</c:v>
                </c:pt>
                <c:pt idx="59">
                  <c:v>43592.455023148148</c:v>
                </c:pt>
                <c:pt idx="60">
                  <c:v>43592.458611111113</c:v>
                </c:pt>
                <c:pt idx="61">
                  <c:v>43592.461956018517</c:v>
                </c:pt>
                <c:pt idx="62">
                  <c:v>43592.465416666666</c:v>
                </c:pt>
                <c:pt idx="63">
                  <c:v>43592.4690162037</c:v>
                </c:pt>
                <c:pt idx="64">
                  <c:v>43592.472384259258</c:v>
                </c:pt>
                <c:pt idx="65">
                  <c:v>43592.475844907407</c:v>
                </c:pt>
                <c:pt idx="66">
                  <c:v>43592.479351851849</c:v>
                </c:pt>
                <c:pt idx="67">
                  <c:v>43592.482777777775</c:v>
                </c:pt>
                <c:pt idx="68">
                  <c:v>43592.486261574071</c:v>
                </c:pt>
                <c:pt idx="69">
                  <c:v>43592.489733796298</c:v>
                </c:pt>
                <c:pt idx="70">
                  <c:v>43592.493194444447</c:v>
                </c:pt>
                <c:pt idx="71">
                  <c:v>43592.496689814812</c:v>
                </c:pt>
                <c:pt idx="72">
                  <c:v>43592.500219907408</c:v>
                </c:pt>
                <c:pt idx="73">
                  <c:v>43592.503634259258</c:v>
                </c:pt>
                <c:pt idx="74">
                  <c:v>43592.507118055553</c:v>
                </c:pt>
                <c:pt idx="75">
                  <c:v>43592.51059027778</c:v>
                </c:pt>
                <c:pt idx="76">
                  <c:v>43592.514050925929</c:v>
                </c:pt>
                <c:pt idx="77">
                  <c:v>43592.517523148148</c:v>
                </c:pt>
                <c:pt idx="78">
                  <c:v>43592.520995370367</c:v>
                </c:pt>
                <c:pt idx="79">
                  <c:v>43592.52449074074</c:v>
                </c:pt>
                <c:pt idx="80">
                  <c:v>43592.527974537035</c:v>
                </c:pt>
                <c:pt idx="81">
                  <c:v>43592.531435185185</c:v>
                </c:pt>
                <c:pt idx="82">
                  <c:v>43592.534907407404</c:v>
                </c:pt>
                <c:pt idx="83">
                  <c:v>43592.53837962963</c:v>
                </c:pt>
                <c:pt idx="84">
                  <c:v>43592.541909722226</c:v>
                </c:pt>
                <c:pt idx="85">
                  <c:v>43592.545335648145</c:v>
                </c:pt>
                <c:pt idx="86">
                  <c:v>43592.548796296294</c:v>
                </c:pt>
                <c:pt idx="87">
                  <c:v>43592.55228009259</c:v>
                </c:pt>
                <c:pt idx="88">
                  <c:v>43592.55572916667</c:v>
                </c:pt>
                <c:pt idx="89">
                  <c:v>43592.559189814812</c:v>
                </c:pt>
                <c:pt idx="90">
                  <c:v>43592.562685185185</c:v>
                </c:pt>
                <c:pt idx="91">
                  <c:v>43592.566145833334</c:v>
                </c:pt>
                <c:pt idx="92">
                  <c:v>43592.569641203707</c:v>
                </c:pt>
                <c:pt idx="93">
                  <c:v>43592.573101851849</c:v>
                </c:pt>
                <c:pt idx="94">
                  <c:v>43592.576562499999</c:v>
                </c:pt>
                <c:pt idx="95">
                  <c:v>43592.580046296294</c:v>
                </c:pt>
                <c:pt idx="96">
                  <c:v>43592.583564814813</c:v>
                </c:pt>
                <c:pt idx="97">
                  <c:v>43592.58697916667</c:v>
                </c:pt>
                <c:pt idx="98">
                  <c:v>43592.590428240743</c:v>
                </c:pt>
                <c:pt idx="99">
                  <c:v>43592.593888888892</c:v>
                </c:pt>
                <c:pt idx="100">
                  <c:v>43592.597384259258</c:v>
                </c:pt>
                <c:pt idx="101">
                  <c:v>43592.600844907407</c:v>
                </c:pt>
                <c:pt idx="102">
                  <c:v>43592.604351851849</c:v>
                </c:pt>
                <c:pt idx="103">
                  <c:v>43592.607800925929</c:v>
                </c:pt>
                <c:pt idx="104">
                  <c:v>43592.611273148148</c:v>
                </c:pt>
                <c:pt idx="105">
                  <c:v>43592.614745370367</c:v>
                </c:pt>
                <c:pt idx="106">
                  <c:v>43592.61822916667</c:v>
                </c:pt>
                <c:pt idx="107">
                  <c:v>43592.621678240743</c:v>
                </c:pt>
                <c:pt idx="108">
                  <c:v>43592.625208333331</c:v>
                </c:pt>
                <c:pt idx="109">
                  <c:v>43592.628645833334</c:v>
                </c:pt>
                <c:pt idx="110">
                  <c:v>43592.632106481484</c:v>
                </c:pt>
                <c:pt idx="111">
                  <c:v>43592.63559027778</c:v>
                </c:pt>
                <c:pt idx="112">
                  <c:v>43592.639050925929</c:v>
                </c:pt>
                <c:pt idx="113">
                  <c:v>43592.642534722225</c:v>
                </c:pt>
                <c:pt idx="114">
                  <c:v>43592.64603009259</c:v>
                </c:pt>
                <c:pt idx="115">
                  <c:v>43592.649456018517</c:v>
                </c:pt>
                <c:pt idx="116">
                  <c:v>43592.652939814812</c:v>
                </c:pt>
                <c:pt idx="117">
                  <c:v>43592.656412037039</c:v>
                </c:pt>
                <c:pt idx="118">
                  <c:v>43592.659895833334</c:v>
                </c:pt>
                <c:pt idx="119">
                  <c:v>43592.663356481484</c:v>
                </c:pt>
                <c:pt idx="120">
                  <c:v>43592.666921296295</c:v>
                </c:pt>
                <c:pt idx="121">
                  <c:v>43592.670300925929</c:v>
                </c:pt>
                <c:pt idx="122">
                  <c:v>43592.673761574071</c:v>
                </c:pt>
                <c:pt idx="123">
                  <c:v>43592.677245370367</c:v>
                </c:pt>
                <c:pt idx="124">
                  <c:v>43592.680694444447</c:v>
                </c:pt>
                <c:pt idx="125">
                  <c:v>43592.684178240743</c:v>
                </c:pt>
                <c:pt idx="126">
                  <c:v>43592.687685185185</c:v>
                </c:pt>
                <c:pt idx="127">
                  <c:v>43592.691122685188</c:v>
                </c:pt>
                <c:pt idx="128">
                  <c:v>43592.694606481484</c:v>
                </c:pt>
                <c:pt idx="129">
                  <c:v>43592.698078703703</c:v>
                </c:pt>
                <c:pt idx="130">
                  <c:v>43592.701550925929</c:v>
                </c:pt>
                <c:pt idx="131">
                  <c:v>43592.705011574071</c:v>
                </c:pt>
                <c:pt idx="132">
                  <c:v>43592.708564814813</c:v>
                </c:pt>
                <c:pt idx="133">
                  <c:v>43592.711967592593</c:v>
                </c:pt>
                <c:pt idx="134">
                  <c:v>43592.715428240743</c:v>
                </c:pt>
                <c:pt idx="135">
                  <c:v>43592.718888888892</c:v>
                </c:pt>
                <c:pt idx="136">
                  <c:v>43592.722372685188</c:v>
                </c:pt>
                <c:pt idx="137">
                  <c:v>43592.725856481484</c:v>
                </c:pt>
                <c:pt idx="138">
                  <c:v>43592.72934027778</c:v>
                </c:pt>
                <c:pt idx="139">
                  <c:v>43592.732789351852</c:v>
                </c:pt>
                <c:pt idx="140">
                  <c:v>43592.736261574071</c:v>
                </c:pt>
                <c:pt idx="141">
                  <c:v>43592.739745370367</c:v>
                </c:pt>
                <c:pt idx="142">
                  <c:v>43592.743206018517</c:v>
                </c:pt>
                <c:pt idx="143">
                  <c:v>43592.746678240743</c:v>
                </c:pt>
                <c:pt idx="144">
                  <c:v>43592.750208333331</c:v>
                </c:pt>
                <c:pt idx="145">
                  <c:v>43592.753622685188</c:v>
                </c:pt>
                <c:pt idx="146">
                  <c:v>43592.757094907407</c:v>
                </c:pt>
                <c:pt idx="147">
                  <c:v>43592.760567129626</c:v>
                </c:pt>
                <c:pt idx="148">
                  <c:v>43592.764039351852</c:v>
                </c:pt>
                <c:pt idx="149">
                  <c:v>43592.767523148148</c:v>
                </c:pt>
                <c:pt idx="150">
                  <c:v>43592.770983796298</c:v>
                </c:pt>
                <c:pt idx="151">
                  <c:v>43592.774456018517</c:v>
                </c:pt>
                <c:pt idx="152">
                  <c:v>43592.777928240743</c:v>
                </c:pt>
                <c:pt idx="153">
                  <c:v>43592.781388888892</c:v>
                </c:pt>
                <c:pt idx="154">
                  <c:v>43592.784872685188</c:v>
                </c:pt>
                <c:pt idx="155">
                  <c:v>43592.788356481484</c:v>
                </c:pt>
                <c:pt idx="156">
                  <c:v>43592.791886574072</c:v>
                </c:pt>
                <c:pt idx="157">
                  <c:v>43592.795312499999</c:v>
                </c:pt>
                <c:pt idx="158">
                  <c:v>43592.798761574071</c:v>
                </c:pt>
                <c:pt idx="159">
                  <c:v>43592.802245370367</c:v>
                </c:pt>
                <c:pt idx="160">
                  <c:v>43592.805706018517</c:v>
                </c:pt>
                <c:pt idx="161">
                  <c:v>43592.809178240743</c:v>
                </c:pt>
                <c:pt idx="162">
                  <c:v>43592.812650462962</c:v>
                </c:pt>
                <c:pt idx="163">
                  <c:v>43592.816122685188</c:v>
                </c:pt>
                <c:pt idx="164">
                  <c:v>43592.819594907407</c:v>
                </c:pt>
                <c:pt idx="165">
                  <c:v>43592.823067129626</c:v>
                </c:pt>
                <c:pt idx="166">
                  <c:v>43592.826550925929</c:v>
                </c:pt>
                <c:pt idx="167">
                  <c:v>43592.830023148148</c:v>
                </c:pt>
                <c:pt idx="168">
                  <c:v>43592.833541666667</c:v>
                </c:pt>
              </c:numCache>
            </c:numRef>
          </c:cat>
          <c:val>
            <c:numRef>
              <c:f>'SQL Results'!$D$2:$D$291</c:f>
              <c:numCache>
                <c:formatCode>0.0</c:formatCode>
                <c:ptCount val="169"/>
                <c:pt idx="0">
                  <c:v>198.5</c:v>
                </c:pt>
                <c:pt idx="1">
                  <c:v>161.9</c:v>
                </c:pt>
                <c:pt idx="2">
                  <c:v>161.9</c:v>
                </c:pt>
                <c:pt idx="3">
                  <c:v>161.9</c:v>
                </c:pt>
                <c:pt idx="4">
                  <c:v>161.9</c:v>
                </c:pt>
                <c:pt idx="5">
                  <c:v>161.80000000000001</c:v>
                </c:pt>
                <c:pt idx="6">
                  <c:v>161.9</c:v>
                </c:pt>
                <c:pt idx="7">
                  <c:v>161.9</c:v>
                </c:pt>
                <c:pt idx="8">
                  <c:v>161.9</c:v>
                </c:pt>
                <c:pt idx="9">
                  <c:v>161.9</c:v>
                </c:pt>
                <c:pt idx="10">
                  <c:v>161.9</c:v>
                </c:pt>
                <c:pt idx="11">
                  <c:v>161.9</c:v>
                </c:pt>
                <c:pt idx="12">
                  <c:v>101.4</c:v>
                </c:pt>
                <c:pt idx="13">
                  <c:v>27.2</c:v>
                </c:pt>
                <c:pt idx="14">
                  <c:v>27.1</c:v>
                </c:pt>
                <c:pt idx="15">
                  <c:v>27.1</c:v>
                </c:pt>
                <c:pt idx="16">
                  <c:v>27.1</c:v>
                </c:pt>
                <c:pt idx="17">
                  <c:v>27.1</c:v>
                </c:pt>
                <c:pt idx="18">
                  <c:v>27.1</c:v>
                </c:pt>
                <c:pt idx="19">
                  <c:v>27.1</c:v>
                </c:pt>
                <c:pt idx="20">
                  <c:v>27.1</c:v>
                </c:pt>
                <c:pt idx="21">
                  <c:v>27.1</c:v>
                </c:pt>
                <c:pt idx="22">
                  <c:v>27.2</c:v>
                </c:pt>
                <c:pt idx="23">
                  <c:v>27.1</c:v>
                </c:pt>
                <c:pt idx="24">
                  <c:v>37.200000000000003</c:v>
                </c:pt>
                <c:pt idx="25">
                  <c:v>37.200000000000003</c:v>
                </c:pt>
                <c:pt idx="26">
                  <c:v>37.200000000000003</c:v>
                </c:pt>
                <c:pt idx="27">
                  <c:v>37.1</c:v>
                </c:pt>
                <c:pt idx="28">
                  <c:v>37.200000000000003</c:v>
                </c:pt>
                <c:pt idx="29">
                  <c:v>37.1</c:v>
                </c:pt>
                <c:pt idx="30">
                  <c:v>37.200000000000003</c:v>
                </c:pt>
                <c:pt idx="31">
                  <c:v>37.200000000000003</c:v>
                </c:pt>
                <c:pt idx="32">
                  <c:v>37.200000000000003</c:v>
                </c:pt>
                <c:pt idx="33">
                  <c:v>37.1</c:v>
                </c:pt>
                <c:pt idx="34">
                  <c:v>37.1</c:v>
                </c:pt>
                <c:pt idx="35">
                  <c:v>37.1</c:v>
                </c:pt>
                <c:pt idx="36">
                  <c:v>62</c:v>
                </c:pt>
                <c:pt idx="37">
                  <c:v>97.3</c:v>
                </c:pt>
                <c:pt idx="38">
                  <c:v>97.3</c:v>
                </c:pt>
                <c:pt idx="39">
                  <c:v>97.3</c:v>
                </c:pt>
                <c:pt idx="40">
                  <c:v>97.3</c:v>
                </c:pt>
                <c:pt idx="41">
                  <c:v>97.3</c:v>
                </c:pt>
                <c:pt idx="42">
                  <c:v>97.3</c:v>
                </c:pt>
                <c:pt idx="43">
                  <c:v>97.3</c:v>
                </c:pt>
                <c:pt idx="44">
                  <c:v>97.3</c:v>
                </c:pt>
                <c:pt idx="45">
                  <c:v>97.3</c:v>
                </c:pt>
                <c:pt idx="46">
                  <c:v>97.3</c:v>
                </c:pt>
                <c:pt idx="47">
                  <c:v>97.3</c:v>
                </c:pt>
                <c:pt idx="48">
                  <c:v>143.69999999999999</c:v>
                </c:pt>
                <c:pt idx="49">
                  <c:v>179.7</c:v>
                </c:pt>
                <c:pt idx="50">
                  <c:v>179.8</c:v>
                </c:pt>
                <c:pt idx="51">
                  <c:v>179.8</c:v>
                </c:pt>
                <c:pt idx="52">
                  <c:v>179.8</c:v>
                </c:pt>
                <c:pt idx="53">
                  <c:v>179.6</c:v>
                </c:pt>
                <c:pt idx="54">
                  <c:v>179.8</c:v>
                </c:pt>
                <c:pt idx="55">
                  <c:v>179.7</c:v>
                </c:pt>
                <c:pt idx="56">
                  <c:v>179.8</c:v>
                </c:pt>
                <c:pt idx="57">
                  <c:v>179.8</c:v>
                </c:pt>
                <c:pt idx="58">
                  <c:v>179.9</c:v>
                </c:pt>
                <c:pt idx="59">
                  <c:v>179.7</c:v>
                </c:pt>
                <c:pt idx="60">
                  <c:v>218.9</c:v>
                </c:pt>
                <c:pt idx="61">
                  <c:v>218.8</c:v>
                </c:pt>
                <c:pt idx="62">
                  <c:v>218.8</c:v>
                </c:pt>
                <c:pt idx="63">
                  <c:v>218.8</c:v>
                </c:pt>
                <c:pt idx="64">
                  <c:v>218.8</c:v>
                </c:pt>
                <c:pt idx="65">
                  <c:v>218.9</c:v>
                </c:pt>
                <c:pt idx="66">
                  <c:v>218.7</c:v>
                </c:pt>
                <c:pt idx="67">
                  <c:v>218.8</c:v>
                </c:pt>
                <c:pt idx="68">
                  <c:v>218.8</c:v>
                </c:pt>
                <c:pt idx="69">
                  <c:v>218.8</c:v>
                </c:pt>
                <c:pt idx="70">
                  <c:v>218.9</c:v>
                </c:pt>
                <c:pt idx="71">
                  <c:v>218.9</c:v>
                </c:pt>
                <c:pt idx="72">
                  <c:v>257.3</c:v>
                </c:pt>
                <c:pt idx="73">
                  <c:v>291.5</c:v>
                </c:pt>
                <c:pt idx="74">
                  <c:v>291.39999999999998</c:v>
                </c:pt>
                <c:pt idx="75">
                  <c:v>291.5</c:v>
                </c:pt>
                <c:pt idx="76">
                  <c:v>291.7</c:v>
                </c:pt>
                <c:pt idx="77">
                  <c:v>291.5</c:v>
                </c:pt>
                <c:pt idx="78">
                  <c:v>291.5</c:v>
                </c:pt>
                <c:pt idx="79">
                  <c:v>222.2</c:v>
                </c:pt>
                <c:pt idx="80">
                  <c:v>220.9</c:v>
                </c:pt>
                <c:pt idx="81">
                  <c:v>220.9</c:v>
                </c:pt>
                <c:pt idx="82">
                  <c:v>220.8</c:v>
                </c:pt>
                <c:pt idx="83">
                  <c:v>220.8</c:v>
                </c:pt>
                <c:pt idx="84">
                  <c:v>221</c:v>
                </c:pt>
                <c:pt idx="85">
                  <c:v>220.9</c:v>
                </c:pt>
                <c:pt idx="86">
                  <c:v>220.8</c:v>
                </c:pt>
                <c:pt idx="87">
                  <c:v>220.9</c:v>
                </c:pt>
                <c:pt idx="88">
                  <c:v>220.8</c:v>
                </c:pt>
                <c:pt idx="89">
                  <c:v>220.9</c:v>
                </c:pt>
                <c:pt idx="90">
                  <c:v>221</c:v>
                </c:pt>
                <c:pt idx="91">
                  <c:v>220.8</c:v>
                </c:pt>
                <c:pt idx="92">
                  <c:v>221</c:v>
                </c:pt>
                <c:pt idx="93">
                  <c:v>220.9</c:v>
                </c:pt>
                <c:pt idx="94">
                  <c:v>220.7</c:v>
                </c:pt>
                <c:pt idx="95">
                  <c:v>220.9</c:v>
                </c:pt>
                <c:pt idx="96">
                  <c:v>220.8</c:v>
                </c:pt>
                <c:pt idx="97">
                  <c:v>281.10000000000002</c:v>
                </c:pt>
                <c:pt idx="98">
                  <c:v>281.39999999999998</c:v>
                </c:pt>
                <c:pt idx="99">
                  <c:v>281.5</c:v>
                </c:pt>
                <c:pt idx="100">
                  <c:v>281.39999999999998</c:v>
                </c:pt>
                <c:pt idx="101">
                  <c:v>281.3</c:v>
                </c:pt>
                <c:pt idx="102">
                  <c:v>281.5</c:v>
                </c:pt>
                <c:pt idx="103">
                  <c:v>281.39999999999998</c:v>
                </c:pt>
                <c:pt idx="104">
                  <c:v>281.3</c:v>
                </c:pt>
                <c:pt idx="105">
                  <c:v>281.39999999999998</c:v>
                </c:pt>
                <c:pt idx="106">
                  <c:v>281.3</c:v>
                </c:pt>
                <c:pt idx="107">
                  <c:v>281.39999999999998</c:v>
                </c:pt>
                <c:pt idx="108">
                  <c:v>281.5</c:v>
                </c:pt>
                <c:pt idx="109">
                  <c:v>281.3</c:v>
                </c:pt>
                <c:pt idx="110">
                  <c:v>281.39999999999998</c:v>
                </c:pt>
                <c:pt idx="111">
                  <c:v>281.39999999999998</c:v>
                </c:pt>
                <c:pt idx="112">
                  <c:v>281.3</c:v>
                </c:pt>
                <c:pt idx="113">
                  <c:v>281.5</c:v>
                </c:pt>
                <c:pt idx="114">
                  <c:v>281.3</c:v>
                </c:pt>
                <c:pt idx="115">
                  <c:v>281.3</c:v>
                </c:pt>
                <c:pt idx="116">
                  <c:v>281.39999999999998</c:v>
                </c:pt>
                <c:pt idx="117">
                  <c:v>281.60000000000002</c:v>
                </c:pt>
                <c:pt idx="118">
                  <c:v>281.39999999999998</c:v>
                </c:pt>
                <c:pt idx="119">
                  <c:v>281.39999999999998</c:v>
                </c:pt>
                <c:pt idx="120">
                  <c:v>264.60000000000002</c:v>
                </c:pt>
                <c:pt idx="121">
                  <c:v>149.80000000000001</c:v>
                </c:pt>
                <c:pt idx="122">
                  <c:v>149.9</c:v>
                </c:pt>
                <c:pt idx="123">
                  <c:v>149.80000000000001</c:v>
                </c:pt>
                <c:pt idx="124">
                  <c:v>149.80000000000001</c:v>
                </c:pt>
                <c:pt idx="125">
                  <c:v>149.80000000000001</c:v>
                </c:pt>
                <c:pt idx="126">
                  <c:v>149.9</c:v>
                </c:pt>
                <c:pt idx="127">
                  <c:v>149.9</c:v>
                </c:pt>
                <c:pt idx="128">
                  <c:v>149.80000000000001</c:v>
                </c:pt>
                <c:pt idx="129">
                  <c:v>149.9</c:v>
                </c:pt>
                <c:pt idx="130">
                  <c:v>149.9</c:v>
                </c:pt>
                <c:pt idx="131">
                  <c:v>149.9</c:v>
                </c:pt>
                <c:pt idx="132">
                  <c:v>149.9</c:v>
                </c:pt>
                <c:pt idx="133">
                  <c:v>149.9</c:v>
                </c:pt>
                <c:pt idx="134">
                  <c:v>149.9</c:v>
                </c:pt>
                <c:pt idx="135">
                  <c:v>149.9</c:v>
                </c:pt>
                <c:pt idx="136">
                  <c:v>149.80000000000001</c:v>
                </c:pt>
                <c:pt idx="137">
                  <c:v>149.9</c:v>
                </c:pt>
                <c:pt idx="138">
                  <c:v>149.80000000000001</c:v>
                </c:pt>
                <c:pt idx="139">
                  <c:v>149.9</c:v>
                </c:pt>
                <c:pt idx="140">
                  <c:v>149.80000000000001</c:v>
                </c:pt>
                <c:pt idx="141">
                  <c:v>149.9</c:v>
                </c:pt>
                <c:pt idx="142">
                  <c:v>149.9</c:v>
                </c:pt>
                <c:pt idx="143">
                  <c:v>149.9</c:v>
                </c:pt>
                <c:pt idx="144">
                  <c:v>255.3</c:v>
                </c:pt>
                <c:pt idx="145">
                  <c:v>291.5</c:v>
                </c:pt>
                <c:pt idx="146">
                  <c:v>291.60000000000002</c:v>
                </c:pt>
                <c:pt idx="147">
                  <c:v>291.7</c:v>
                </c:pt>
                <c:pt idx="148">
                  <c:v>291.5</c:v>
                </c:pt>
                <c:pt idx="149">
                  <c:v>291.5</c:v>
                </c:pt>
                <c:pt idx="150">
                  <c:v>291.60000000000002</c:v>
                </c:pt>
                <c:pt idx="151">
                  <c:v>291.8</c:v>
                </c:pt>
                <c:pt idx="152">
                  <c:v>291.3</c:v>
                </c:pt>
                <c:pt idx="153">
                  <c:v>291.60000000000002</c:v>
                </c:pt>
                <c:pt idx="154">
                  <c:v>291.5</c:v>
                </c:pt>
                <c:pt idx="155">
                  <c:v>291.89999999999998</c:v>
                </c:pt>
                <c:pt idx="156">
                  <c:v>213.5</c:v>
                </c:pt>
                <c:pt idx="157">
                  <c:v>204.8</c:v>
                </c:pt>
                <c:pt idx="158">
                  <c:v>204.8</c:v>
                </c:pt>
                <c:pt idx="159">
                  <c:v>204.9</c:v>
                </c:pt>
                <c:pt idx="160">
                  <c:v>204.9</c:v>
                </c:pt>
                <c:pt idx="161">
                  <c:v>204.9</c:v>
                </c:pt>
                <c:pt idx="162">
                  <c:v>204.8</c:v>
                </c:pt>
                <c:pt idx="163">
                  <c:v>204.8</c:v>
                </c:pt>
                <c:pt idx="164">
                  <c:v>204.8</c:v>
                </c:pt>
                <c:pt idx="165">
                  <c:v>204.9</c:v>
                </c:pt>
                <c:pt idx="166">
                  <c:v>204.9</c:v>
                </c:pt>
                <c:pt idx="167">
                  <c:v>204.9</c:v>
                </c:pt>
                <c:pt idx="168">
                  <c:v>217.9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69204552"/>
        <c:axId val="569203376"/>
      </c:barChart>
      <c:lineChart>
        <c:grouping val="standard"/>
        <c:varyColors val="0"/>
        <c:ser>
          <c:idx val="3"/>
          <c:order val="0"/>
          <c:tx>
            <c:strRef>
              <c:f>'SQL Results'!$I$1</c:f>
              <c:strCache>
                <c:ptCount val="1"/>
                <c:pt idx="0">
                  <c:v>Final Advisory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</c:numCache>
            </c:numRef>
          </c:cat>
          <c:val>
            <c:numRef>
              <c:f>'SQL Results'!$I$2:$I$292</c:f>
              <c:numCache>
                <c:formatCode>General</c:formatCode>
                <c:ptCount val="169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290</c:v>
                </c:pt>
                <c:pt idx="13">
                  <c:v>290</c:v>
                </c:pt>
                <c:pt idx="14">
                  <c:v>290</c:v>
                </c:pt>
                <c:pt idx="15">
                  <c:v>290</c:v>
                </c:pt>
                <c:pt idx="16">
                  <c:v>290</c:v>
                </c:pt>
                <c:pt idx="17">
                  <c:v>290</c:v>
                </c:pt>
                <c:pt idx="18">
                  <c:v>290</c:v>
                </c:pt>
                <c:pt idx="19">
                  <c:v>290</c:v>
                </c:pt>
                <c:pt idx="20">
                  <c:v>290</c:v>
                </c:pt>
                <c:pt idx="21">
                  <c:v>290</c:v>
                </c:pt>
                <c:pt idx="22">
                  <c:v>290</c:v>
                </c:pt>
                <c:pt idx="23">
                  <c:v>290</c:v>
                </c:pt>
                <c:pt idx="24">
                  <c:v>290</c:v>
                </c:pt>
                <c:pt idx="25">
                  <c:v>290</c:v>
                </c:pt>
                <c:pt idx="26">
                  <c:v>290</c:v>
                </c:pt>
                <c:pt idx="27">
                  <c:v>290</c:v>
                </c:pt>
                <c:pt idx="28">
                  <c:v>290</c:v>
                </c:pt>
                <c:pt idx="29">
                  <c:v>290</c:v>
                </c:pt>
                <c:pt idx="30">
                  <c:v>290</c:v>
                </c:pt>
                <c:pt idx="31">
                  <c:v>290</c:v>
                </c:pt>
                <c:pt idx="32">
                  <c:v>290</c:v>
                </c:pt>
                <c:pt idx="33">
                  <c:v>290</c:v>
                </c:pt>
                <c:pt idx="34">
                  <c:v>290</c:v>
                </c:pt>
                <c:pt idx="35">
                  <c:v>290</c:v>
                </c:pt>
                <c:pt idx="36">
                  <c:v>290</c:v>
                </c:pt>
                <c:pt idx="37">
                  <c:v>290</c:v>
                </c:pt>
                <c:pt idx="38">
                  <c:v>290</c:v>
                </c:pt>
                <c:pt idx="39">
                  <c:v>290</c:v>
                </c:pt>
                <c:pt idx="40">
                  <c:v>290</c:v>
                </c:pt>
                <c:pt idx="41">
                  <c:v>290</c:v>
                </c:pt>
                <c:pt idx="42">
                  <c:v>290</c:v>
                </c:pt>
                <c:pt idx="43">
                  <c:v>290</c:v>
                </c:pt>
                <c:pt idx="44">
                  <c:v>290</c:v>
                </c:pt>
                <c:pt idx="45">
                  <c:v>290</c:v>
                </c:pt>
                <c:pt idx="46">
                  <c:v>290</c:v>
                </c:pt>
                <c:pt idx="47">
                  <c:v>290</c:v>
                </c:pt>
                <c:pt idx="48">
                  <c:v>290</c:v>
                </c:pt>
                <c:pt idx="49">
                  <c:v>290</c:v>
                </c:pt>
                <c:pt idx="50">
                  <c:v>290</c:v>
                </c:pt>
                <c:pt idx="51">
                  <c:v>290</c:v>
                </c:pt>
                <c:pt idx="52">
                  <c:v>290</c:v>
                </c:pt>
                <c:pt idx="53">
                  <c:v>290</c:v>
                </c:pt>
                <c:pt idx="54">
                  <c:v>290</c:v>
                </c:pt>
                <c:pt idx="55">
                  <c:v>290</c:v>
                </c:pt>
                <c:pt idx="56">
                  <c:v>290</c:v>
                </c:pt>
                <c:pt idx="57">
                  <c:v>290</c:v>
                </c:pt>
                <c:pt idx="58">
                  <c:v>290</c:v>
                </c:pt>
                <c:pt idx="59">
                  <c:v>290</c:v>
                </c:pt>
                <c:pt idx="60">
                  <c:v>230</c:v>
                </c:pt>
                <c:pt idx="61">
                  <c:v>230</c:v>
                </c:pt>
                <c:pt idx="62">
                  <c:v>230</c:v>
                </c:pt>
                <c:pt idx="63">
                  <c:v>230</c:v>
                </c:pt>
                <c:pt idx="64">
                  <c:v>230</c:v>
                </c:pt>
                <c:pt idx="65">
                  <c:v>230</c:v>
                </c:pt>
                <c:pt idx="66">
                  <c:v>230</c:v>
                </c:pt>
                <c:pt idx="67">
                  <c:v>230</c:v>
                </c:pt>
                <c:pt idx="68">
                  <c:v>230</c:v>
                </c:pt>
                <c:pt idx="69">
                  <c:v>230</c:v>
                </c:pt>
                <c:pt idx="70">
                  <c:v>230</c:v>
                </c:pt>
                <c:pt idx="71">
                  <c:v>230</c:v>
                </c:pt>
                <c:pt idx="72">
                  <c:v>115</c:v>
                </c:pt>
                <c:pt idx="73">
                  <c:v>115</c:v>
                </c:pt>
                <c:pt idx="74">
                  <c:v>115</c:v>
                </c:pt>
                <c:pt idx="75">
                  <c:v>115</c:v>
                </c:pt>
                <c:pt idx="76">
                  <c:v>115</c:v>
                </c:pt>
                <c:pt idx="77">
                  <c:v>115</c:v>
                </c:pt>
                <c:pt idx="78">
                  <c:v>115</c:v>
                </c:pt>
                <c:pt idx="79">
                  <c:v>115</c:v>
                </c:pt>
                <c:pt idx="80">
                  <c:v>115</c:v>
                </c:pt>
                <c:pt idx="81">
                  <c:v>115</c:v>
                </c:pt>
                <c:pt idx="82">
                  <c:v>115</c:v>
                </c:pt>
                <c:pt idx="83">
                  <c:v>115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60</c:v>
                </c:pt>
                <c:pt idx="145">
                  <c:v>60</c:v>
                </c:pt>
                <c:pt idx="146">
                  <c:v>60</c:v>
                </c:pt>
                <c:pt idx="147">
                  <c:v>60</c:v>
                </c:pt>
                <c:pt idx="148">
                  <c:v>60</c:v>
                </c:pt>
                <c:pt idx="149">
                  <c:v>60</c:v>
                </c:pt>
                <c:pt idx="150">
                  <c:v>60</c:v>
                </c:pt>
                <c:pt idx="151">
                  <c:v>60</c:v>
                </c:pt>
                <c:pt idx="152">
                  <c:v>60</c:v>
                </c:pt>
                <c:pt idx="153">
                  <c:v>60</c:v>
                </c:pt>
                <c:pt idx="154">
                  <c:v>60</c:v>
                </c:pt>
                <c:pt idx="155">
                  <c:v>60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120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'SQL Results'!$M$1</c:f>
              <c:strCache>
                <c:ptCount val="1"/>
                <c:pt idx="0">
                  <c:v>Limit @ 06:00 of OD - 1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'SQL Results'!$M$2:$M$292</c:f>
              <c:numCache>
                <c:formatCode>General</c:formatCode>
                <c:ptCount val="169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290</c:v>
                </c:pt>
                <c:pt idx="13">
                  <c:v>290</c:v>
                </c:pt>
                <c:pt idx="14">
                  <c:v>290</c:v>
                </c:pt>
                <c:pt idx="15">
                  <c:v>290</c:v>
                </c:pt>
                <c:pt idx="16">
                  <c:v>290</c:v>
                </c:pt>
                <c:pt idx="17">
                  <c:v>290</c:v>
                </c:pt>
                <c:pt idx="18">
                  <c:v>290</c:v>
                </c:pt>
                <c:pt idx="19">
                  <c:v>290</c:v>
                </c:pt>
                <c:pt idx="20">
                  <c:v>290</c:v>
                </c:pt>
                <c:pt idx="21">
                  <c:v>290</c:v>
                </c:pt>
                <c:pt idx="22">
                  <c:v>290</c:v>
                </c:pt>
                <c:pt idx="23">
                  <c:v>290</c:v>
                </c:pt>
                <c:pt idx="24">
                  <c:v>290</c:v>
                </c:pt>
                <c:pt idx="25">
                  <c:v>290</c:v>
                </c:pt>
                <c:pt idx="26">
                  <c:v>290</c:v>
                </c:pt>
                <c:pt idx="27">
                  <c:v>290</c:v>
                </c:pt>
                <c:pt idx="28">
                  <c:v>290</c:v>
                </c:pt>
                <c:pt idx="29">
                  <c:v>290</c:v>
                </c:pt>
                <c:pt idx="30">
                  <c:v>290</c:v>
                </c:pt>
                <c:pt idx="31">
                  <c:v>290</c:v>
                </c:pt>
                <c:pt idx="32">
                  <c:v>290</c:v>
                </c:pt>
                <c:pt idx="33">
                  <c:v>290</c:v>
                </c:pt>
                <c:pt idx="34">
                  <c:v>290</c:v>
                </c:pt>
                <c:pt idx="35">
                  <c:v>290</c:v>
                </c:pt>
                <c:pt idx="36">
                  <c:v>290</c:v>
                </c:pt>
                <c:pt idx="37">
                  <c:v>290</c:v>
                </c:pt>
                <c:pt idx="38">
                  <c:v>290</c:v>
                </c:pt>
                <c:pt idx="39">
                  <c:v>290</c:v>
                </c:pt>
                <c:pt idx="40">
                  <c:v>290</c:v>
                </c:pt>
                <c:pt idx="41">
                  <c:v>290</c:v>
                </c:pt>
                <c:pt idx="42">
                  <c:v>290</c:v>
                </c:pt>
                <c:pt idx="43">
                  <c:v>290</c:v>
                </c:pt>
                <c:pt idx="44">
                  <c:v>290</c:v>
                </c:pt>
                <c:pt idx="45">
                  <c:v>290</c:v>
                </c:pt>
                <c:pt idx="46">
                  <c:v>290</c:v>
                </c:pt>
                <c:pt idx="47">
                  <c:v>290</c:v>
                </c:pt>
                <c:pt idx="48">
                  <c:v>290</c:v>
                </c:pt>
                <c:pt idx="49">
                  <c:v>290</c:v>
                </c:pt>
                <c:pt idx="50">
                  <c:v>290</c:v>
                </c:pt>
                <c:pt idx="51">
                  <c:v>290</c:v>
                </c:pt>
                <c:pt idx="52">
                  <c:v>290</c:v>
                </c:pt>
                <c:pt idx="53">
                  <c:v>290</c:v>
                </c:pt>
                <c:pt idx="54">
                  <c:v>290</c:v>
                </c:pt>
                <c:pt idx="55">
                  <c:v>290</c:v>
                </c:pt>
                <c:pt idx="56">
                  <c:v>290</c:v>
                </c:pt>
                <c:pt idx="57">
                  <c:v>290</c:v>
                </c:pt>
                <c:pt idx="58">
                  <c:v>290</c:v>
                </c:pt>
                <c:pt idx="59">
                  <c:v>290</c:v>
                </c:pt>
                <c:pt idx="60">
                  <c:v>290</c:v>
                </c:pt>
                <c:pt idx="61">
                  <c:v>290</c:v>
                </c:pt>
                <c:pt idx="62">
                  <c:v>290</c:v>
                </c:pt>
                <c:pt idx="63">
                  <c:v>290</c:v>
                </c:pt>
                <c:pt idx="64">
                  <c:v>290</c:v>
                </c:pt>
                <c:pt idx="65">
                  <c:v>290</c:v>
                </c:pt>
                <c:pt idx="66">
                  <c:v>290</c:v>
                </c:pt>
                <c:pt idx="67">
                  <c:v>290</c:v>
                </c:pt>
                <c:pt idx="68">
                  <c:v>290</c:v>
                </c:pt>
                <c:pt idx="69">
                  <c:v>290</c:v>
                </c:pt>
                <c:pt idx="70">
                  <c:v>290</c:v>
                </c:pt>
                <c:pt idx="71">
                  <c:v>290</c:v>
                </c:pt>
                <c:pt idx="72">
                  <c:v>290</c:v>
                </c:pt>
                <c:pt idx="73">
                  <c:v>290</c:v>
                </c:pt>
                <c:pt idx="74">
                  <c:v>290</c:v>
                </c:pt>
                <c:pt idx="75">
                  <c:v>290</c:v>
                </c:pt>
                <c:pt idx="76">
                  <c:v>290</c:v>
                </c:pt>
                <c:pt idx="77">
                  <c:v>290</c:v>
                </c:pt>
                <c:pt idx="78">
                  <c:v>290</c:v>
                </c:pt>
                <c:pt idx="79">
                  <c:v>290</c:v>
                </c:pt>
                <c:pt idx="80">
                  <c:v>290</c:v>
                </c:pt>
                <c:pt idx="81">
                  <c:v>290</c:v>
                </c:pt>
                <c:pt idx="82">
                  <c:v>290</c:v>
                </c:pt>
                <c:pt idx="83">
                  <c:v>290</c:v>
                </c:pt>
                <c:pt idx="84">
                  <c:v>290</c:v>
                </c:pt>
                <c:pt idx="85">
                  <c:v>290</c:v>
                </c:pt>
                <c:pt idx="86">
                  <c:v>290</c:v>
                </c:pt>
                <c:pt idx="87">
                  <c:v>290</c:v>
                </c:pt>
                <c:pt idx="88">
                  <c:v>290</c:v>
                </c:pt>
                <c:pt idx="89">
                  <c:v>290</c:v>
                </c:pt>
                <c:pt idx="90">
                  <c:v>290</c:v>
                </c:pt>
                <c:pt idx="91">
                  <c:v>290</c:v>
                </c:pt>
                <c:pt idx="92">
                  <c:v>290</c:v>
                </c:pt>
                <c:pt idx="93">
                  <c:v>290</c:v>
                </c:pt>
                <c:pt idx="94">
                  <c:v>290</c:v>
                </c:pt>
                <c:pt idx="95">
                  <c:v>290</c:v>
                </c:pt>
                <c:pt idx="96">
                  <c:v>290</c:v>
                </c:pt>
                <c:pt idx="97">
                  <c:v>290</c:v>
                </c:pt>
                <c:pt idx="98">
                  <c:v>290</c:v>
                </c:pt>
                <c:pt idx="99">
                  <c:v>290</c:v>
                </c:pt>
                <c:pt idx="100">
                  <c:v>290</c:v>
                </c:pt>
                <c:pt idx="101">
                  <c:v>290</c:v>
                </c:pt>
                <c:pt idx="102">
                  <c:v>290</c:v>
                </c:pt>
                <c:pt idx="103">
                  <c:v>290</c:v>
                </c:pt>
                <c:pt idx="104">
                  <c:v>290</c:v>
                </c:pt>
                <c:pt idx="105">
                  <c:v>290</c:v>
                </c:pt>
                <c:pt idx="106">
                  <c:v>290</c:v>
                </c:pt>
                <c:pt idx="107">
                  <c:v>290</c:v>
                </c:pt>
                <c:pt idx="108">
                  <c:v>290</c:v>
                </c:pt>
                <c:pt idx="109">
                  <c:v>290</c:v>
                </c:pt>
                <c:pt idx="110">
                  <c:v>290</c:v>
                </c:pt>
                <c:pt idx="111">
                  <c:v>290</c:v>
                </c:pt>
                <c:pt idx="112">
                  <c:v>290</c:v>
                </c:pt>
                <c:pt idx="113">
                  <c:v>290</c:v>
                </c:pt>
                <c:pt idx="114">
                  <c:v>290</c:v>
                </c:pt>
                <c:pt idx="115">
                  <c:v>290</c:v>
                </c:pt>
                <c:pt idx="116">
                  <c:v>290</c:v>
                </c:pt>
                <c:pt idx="117">
                  <c:v>290</c:v>
                </c:pt>
                <c:pt idx="118">
                  <c:v>290</c:v>
                </c:pt>
                <c:pt idx="119">
                  <c:v>290</c:v>
                </c:pt>
                <c:pt idx="120">
                  <c:v>290</c:v>
                </c:pt>
                <c:pt idx="121">
                  <c:v>290</c:v>
                </c:pt>
                <c:pt idx="122">
                  <c:v>290</c:v>
                </c:pt>
                <c:pt idx="123">
                  <c:v>290</c:v>
                </c:pt>
                <c:pt idx="124">
                  <c:v>290</c:v>
                </c:pt>
                <c:pt idx="125">
                  <c:v>290</c:v>
                </c:pt>
                <c:pt idx="126">
                  <c:v>290</c:v>
                </c:pt>
                <c:pt idx="127">
                  <c:v>290</c:v>
                </c:pt>
                <c:pt idx="128">
                  <c:v>290</c:v>
                </c:pt>
                <c:pt idx="129">
                  <c:v>290</c:v>
                </c:pt>
                <c:pt idx="130">
                  <c:v>290</c:v>
                </c:pt>
                <c:pt idx="131">
                  <c:v>290</c:v>
                </c:pt>
                <c:pt idx="132">
                  <c:v>290</c:v>
                </c:pt>
                <c:pt idx="133">
                  <c:v>290</c:v>
                </c:pt>
                <c:pt idx="134">
                  <c:v>290</c:v>
                </c:pt>
                <c:pt idx="135">
                  <c:v>290</c:v>
                </c:pt>
                <c:pt idx="136">
                  <c:v>290</c:v>
                </c:pt>
                <c:pt idx="137">
                  <c:v>290</c:v>
                </c:pt>
                <c:pt idx="138">
                  <c:v>290</c:v>
                </c:pt>
                <c:pt idx="139">
                  <c:v>290</c:v>
                </c:pt>
                <c:pt idx="140">
                  <c:v>290</c:v>
                </c:pt>
                <c:pt idx="141">
                  <c:v>290</c:v>
                </c:pt>
                <c:pt idx="142">
                  <c:v>290</c:v>
                </c:pt>
                <c:pt idx="143">
                  <c:v>290</c:v>
                </c:pt>
                <c:pt idx="144">
                  <c:v>290</c:v>
                </c:pt>
                <c:pt idx="145">
                  <c:v>290</c:v>
                </c:pt>
                <c:pt idx="146">
                  <c:v>290</c:v>
                </c:pt>
                <c:pt idx="147">
                  <c:v>290</c:v>
                </c:pt>
                <c:pt idx="148">
                  <c:v>290</c:v>
                </c:pt>
                <c:pt idx="149">
                  <c:v>290</c:v>
                </c:pt>
                <c:pt idx="150">
                  <c:v>290</c:v>
                </c:pt>
                <c:pt idx="151">
                  <c:v>290</c:v>
                </c:pt>
                <c:pt idx="152">
                  <c:v>290</c:v>
                </c:pt>
                <c:pt idx="153">
                  <c:v>290</c:v>
                </c:pt>
                <c:pt idx="154">
                  <c:v>290</c:v>
                </c:pt>
                <c:pt idx="155">
                  <c:v>290</c:v>
                </c:pt>
                <c:pt idx="156">
                  <c:v>290</c:v>
                </c:pt>
                <c:pt idx="157">
                  <c:v>290</c:v>
                </c:pt>
                <c:pt idx="158">
                  <c:v>290</c:v>
                </c:pt>
                <c:pt idx="159">
                  <c:v>290</c:v>
                </c:pt>
                <c:pt idx="160">
                  <c:v>290</c:v>
                </c:pt>
                <c:pt idx="161">
                  <c:v>290</c:v>
                </c:pt>
                <c:pt idx="162">
                  <c:v>290</c:v>
                </c:pt>
                <c:pt idx="163">
                  <c:v>290</c:v>
                </c:pt>
                <c:pt idx="164">
                  <c:v>290</c:v>
                </c:pt>
                <c:pt idx="165">
                  <c:v>290</c:v>
                </c:pt>
                <c:pt idx="166">
                  <c:v>290</c:v>
                </c:pt>
                <c:pt idx="167">
                  <c:v>290</c:v>
                </c:pt>
                <c:pt idx="168">
                  <c:v>290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9204552"/>
        <c:axId val="569203376"/>
      </c:lineChart>
      <c:lineChart>
        <c:grouping val="standard"/>
        <c:varyColors val="0"/>
        <c:ser>
          <c:idx val="1"/>
          <c:order val="1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</c:numCache>
            </c:numRef>
          </c:cat>
          <c:val>
            <c:numRef>
              <c:f>'SQL Results'!$E$2:$E$291</c:f>
              <c:numCache>
                <c:formatCode>General</c:formatCode>
                <c:ptCount val="169"/>
                <c:pt idx="0">
                  <c:v>20.212419509887699</c:v>
                </c:pt>
                <c:pt idx="1">
                  <c:v>27.065895080566399</c:v>
                </c:pt>
                <c:pt idx="2">
                  <c:v>37.035892486572301</c:v>
                </c:pt>
                <c:pt idx="3">
                  <c:v>27.120975494384801</c:v>
                </c:pt>
                <c:pt idx="4">
                  <c:v>24.203020095825199</c:v>
                </c:pt>
                <c:pt idx="5">
                  <c:v>27.011425018310501</c:v>
                </c:pt>
                <c:pt idx="6">
                  <c:v>84.974937438964801</c:v>
                </c:pt>
                <c:pt idx="7">
                  <c:v>795.259521484375</c:v>
                </c:pt>
                <c:pt idx="8">
                  <c:v>95.306640625</c:v>
                </c:pt>
                <c:pt idx="9">
                  <c:v>33.612533569335902</c:v>
                </c:pt>
                <c:pt idx="10">
                  <c:v>44.399349212646499</c:v>
                </c:pt>
                <c:pt idx="11">
                  <c:v>49.911575317382798</c:v>
                </c:pt>
                <c:pt idx="12">
                  <c:v>29.2621765136719</c:v>
                </c:pt>
                <c:pt idx="13">
                  <c:v>24.979305267333999</c:v>
                </c:pt>
                <c:pt idx="14">
                  <c:v>24.070428848266602</c:v>
                </c:pt>
                <c:pt idx="15">
                  <c:v>22.978471755981399</c:v>
                </c:pt>
                <c:pt idx="16">
                  <c:v>23.0676155090332</c:v>
                </c:pt>
                <c:pt idx="17">
                  <c:v>24.718986511230501</c:v>
                </c:pt>
                <c:pt idx="18">
                  <c:v>23.790275573730501</c:v>
                </c:pt>
                <c:pt idx="19">
                  <c:v>23.6222229003906</c:v>
                </c:pt>
                <c:pt idx="20">
                  <c:v>26.670923233032202</c:v>
                </c:pt>
                <c:pt idx="21">
                  <c:v>28.978563308715799</c:v>
                </c:pt>
                <c:pt idx="22">
                  <c:v>29.4359321594238</c:v>
                </c:pt>
                <c:pt idx="23">
                  <c:v>26.552293777465799</c:v>
                </c:pt>
                <c:pt idx="24">
                  <c:v>74.993576049804702</c:v>
                </c:pt>
                <c:pt idx="25">
                  <c:v>500.0009765625</c:v>
                </c:pt>
                <c:pt idx="26">
                  <c:v>74.994270324707003</c:v>
                </c:pt>
                <c:pt idx="27">
                  <c:v>26.005071640014599</c:v>
                </c:pt>
                <c:pt idx="28">
                  <c:v>23.8765678405762</c:v>
                </c:pt>
                <c:pt idx="29">
                  <c:v>22.423896789550799</c:v>
                </c:pt>
                <c:pt idx="30">
                  <c:v>23.550197601318398</c:v>
                </c:pt>
                <c:pt idx="31">
                  <c:v>25.811037063598601</c:v>
                </c:pt>
                <c:pt idx="32">
                  <c:v>25.457389831543001</c:v>
                </c:pt>
                <c:pt idx="33">
                  <c:v>24.679607391357401</c:v>
                </c:pt>
                <c:pt idx="34">
                  <c:v>22.324220657348601</c:v>
                </c:pt>
                <c:pt idx="35">
                  <c:v>21.963909149169901</c:v>
                </c:pt>
                <c:pt idx="36">
                  <c:v>30.1541862487793</c:v>
                </c:pt>
                <c:pt idx="37">
                  <c:v>29.403022766113299</c:v>
                </c:pt>
                <c:pt idx="38">
                  <c:v>26.8677577972412</c:v>
                </c:pt>
                <c:pt idx="39">
                  <c:v>24.800346374511701</c:v>
                </c:pt>
                <c:pt idx="40">
                  <c:v>22.423110961914102</c:v>
                </c:pt>
                <c:pt idx="41">
                  <c:v>22.8962078094482</c:v>
                </c:pt>
                <c:pt idx="42">
                  <c:v>24.108667373657202</c:v>
                </c:pt>
                <c:pt idx="43">
                  <c:v>23.470249176025401</c:v>
                </c:pt>
                <c:pt idx="44">
                  <c:v>21.384252548217798</c:v>
                </c:pt>
                <c:pt idx="45">
                  <c:v>22.987546920776399</c:v>
                </c:pt>
                <c:pt idx="46">
                  <c:v>22.514677047729499</c:v>
                </c:pt>
                <c:pt idx="47">
                  <c:v>23.961061477661101</c:v>
                </c:pt>
                <c:pt idx="48">
                  <c:v>204.94110107421901</c:v>
                </c:pt>
                <c:pt idx="49">
                  <c:v>41.616100311279297</c:v>
                </c:pt>
                <c:pt idx="50">
                  <c:v>26.719511032104499</c:v>
                </c:pt>
                <c:pt idx="51">
                  <c:v>25.559085845947301</c:v>
                </c:pt>
                <c:pt idx="52">
                  <c:v>23.684616088867202</c:v>
                </c:pt>
                <c:pt idx="53">
                  <c:v>25.5527019500732</c:v>
                </c:pt>
                <c:pt idx="54">
                  <c:v>28.3075866699219</c:v>
                </c:pt>
                <c:pt idx="55">
                  <c:v>26.486465454101602</c:v>
                </c:pt>
                <c:pt idx="56">
                  <c:v>24.422578811645501</c:v>
                </c:pt>
                <c:pt idx="57">
                  <c:v>26.6797180175781</c:v>
                </c:pt>
                <c:pt idx="58">
                  <c:v>30.937705993652301</c:v>
                </c:pt>
                <c:pt idx="59">
                  <c:v>30.479995727539102</c:v>
                </c:pt>
                <c:pt idx="60">
                  <c:v>27.106246948242202</c:v>
                </c:pt>
                <c:pt idx="61">
                  <c:v>70.798080444335895</c:v>
                </c:pt>
                <c:pt idx="62">
                  <c:v>37.486610412597699</c:v>
                </c:pt>
                <c:pt idx="63">
                  <c:v>67.026138305664105</c:v>
                </c:pt>
                <c:pt idx="64">
                  <c:v>113.18048858642599</c:v>
                </c:pt>
                <c:pt idx="65">
                  <c:v>109.86769866943401</c:v>
                </c:pt>
                <c:pt idx="66">
                  <c:v>114.95778656005901</c:v>
                </c:pt>
                <c:pt idx="67">
                  <c:v>115.67251586914099</c:v>
                </c:pt>
                <c:pt idx="68">
                  <c:v>121.487228393555</c:v>
                </c:pt>
                <c:pt idx="69">
                  <c:v>118.660942077637</c:v>
                </c:pt>
                <c:pt idx="70">
                  <c:v>108.05910491943401</c:v>
                </c:pt>
                <c:pt idx="71">
                  <c:v>68.798622131347699</c:v>
                </c:pt>
                <c:pt idx="72">
                  <c:v>69.282981872558594</c:v>
                </c:pt>
                <c:pt idx="73">
                  <c:v>134.86819458007801</c:v>
                </c:pt>
                <c:pt idx="74">
                  <c:v>86.384506225585895</c:v>
                </c:pt>
                <c:pt idx="75">
                  <c:v>85.6234130859375</c:v>
                </c:pt>
                <c:pt idx="76">
                  <c:v>86.216178894042997</c:v>
                </c:pt>
                <c:pt idx="77">
                  <c:v>85.685478210449205</c:v>
                </c:pt>
                <c:pt idx="78">
                  <c:v>85.074958801269503</c:v>
                </c:pt>
                <c:pt idx="79">
                  <c:v>90.416030883789105</c:v>
                </c:pt>
                <c:pt idx="80">
                  <c:v>141.48880004882801</c:v>
                </c:pt>
                <c:pt idx="81">
                  <c:v>91.339042663574205</c:v>
                </c:pt>
                <c:pt idx="82">
                  <c:v>88.396392822265597</c:v>
                </c:pt>
                <c:pt idx="83">
                  <c:v>90.193878173828097</c:v>
                </c:pt>
                <c:pt idx="84">
                  <c:v>86.758354187011705</c:v>
                </c:pt>
                <c:pt idx="85">
                  <c:v>188.82980346679699</c:v>
                </c:pt>
                <c:pt idx="86">
                  <c:v>95.484115600585895</c:v>
                </c:pt>
                <c:pt idx="87">
                  <c:v>94.948287963867202</c:v>
                </c:pt>
                <c:pt idx="88">
                  <c:v>100.15323638916</c:v>
                </c:pt>
                <c:pt idx="89">
                  <c:v>94.630767822265597</c:v>
                </c:pt>
                <c:pt idx="90">
                  <c:v>87.183448791503906</c:v>
                </c:pt>
                <c:pt idx="91">
                  <c:v>90.010719299316406</c:v>
                </c:pt>
                <c:pt idx="92">
                  <c:v>35.421409606933601</c:v>
                </c:pt>
                <c:pt idx="93">
                  <c:v>53.101734161377003</c:v>
                </c:pt>
                <c:pt idx="94">
                  <c:v>35.462085723877003</c:v>
                </c:pt>
                <c:pt idx="95">
                  <c:v>56.252368927002003</c:v>
                </c:pt>
                <c:pt idx="96">
                  <c:v>61.422523498535199</c:v>
                </c:pt>
                <c:pt idx="97">
                  <c:v>68.252326965332003</c:v>
                </c:pt>
                <c:pt idx="98">
                  <c:v>126.593780517578</c:v>
                </c:pt>
                <c:pt idx="99">
                  <c:v>70.150367736816406</c:v>
                </c:pt>
                <c:pt idx="100">
                  <c:v>123.95750427246099</c:v>
                </c:pt>
                <c:pt idx="101">
                  <c:v>64.4169921875</c:v>
                </c:pt>
                <c:pt idx="102">
                  <c:v>69.552581787109403</c:v>
                </c:pt>
                <c:pt idx="103">
                  <c:v>71.756965637207003</c:v>
                </c:pt>
                <c:pt idx="104">
                  <c:v>78.885025024414105</c:v>
                </c:pt>
                <c:pt idx="105">
                  <c:v>71.925300598144503</c:v>
                </c:pt>
                <c:pt idx="106">
                  <c:v>140.93290710449199</c:v>
                </c:pt>
                <c:pt idx="107">
                  <c:v>74.734367370605497</c:v>
                </c:pt>
                <c:pt idx="108">
                  <c:v>76.640960693359403</c:v>
                </c:pt>
                <c:pt idx="109">
                  <c:v>74.819396972656307</c:v>
                </c:pt>
                <c:pt idx="110">
                  <c:v>137.51626586914099</c:v>
                </c:pt>
                <c:pt idx="111">
                  <c:v>159.97236633300801</c:v>
                </c:pt>
                <c:pt idx="112">
                  <c:v>79.055191040039105</c:v>
                </c:pt>
                <c:pt idx="113">
                  <c:v>145.15774536132801</c:v>
                </c:pt>
                <c:pt idx="114">
                  <c:v>151.62281799316401</c:v>
                </c:pt>
                <c:pt idx="115">
                  <c:v>152.97113037109401</c:v>
                </c:pt>
                <c:pt idx="116">
                  <c:v>173.97410583496099</c:v>
                </c:pt>
                <c:pt idx="117">
                  <c:v>164.51008605957</c:v>
                </c:pt>
                <c:pt idx="118">
                  <c:v>161.092849731445</c:v>
                </c:pt>
                <c:pt idx="119">
                  <c:v>145.92575073242199</c:v>
                </c:pt>
                <c:pt idx="120">
                  <c:v>110.97673034668</c:v>
                </c:pt>
                <c:pt idx="121">
                  <c:v>36.633953094482401</c:v>
                </c:pt>
                <c:pt idx="122">
                  <c:v>36.728954315185497</c:v>
                </c:pt>
                <c:pt idx="123">
                  <c:v>44.331874847412102</c:v>
                </c:pt>
                <c:pt idx="124">
                  <c:v>44.427059173583999</c:v>
                </c:pt>
                <c:pt idx="125">
                  <c:v>45.705413818359403</c:v>
                </c:pt>
                <c:pt idx="126">
                  <c:v>42.708545684814503</c:v>
                </c:pt>
                <c:pt idx="127">
                  <c:v>41.180244445800803</c:v>
                </c:pt>
                <c:pt idx="128">
                  <c:v>40.632778167724602</c:v>
                </c:pt>
                <c:pt idx="129">
                  <c:v>39.343994140625</c:v>
                </c:pt>
                <c:pt idx="130">
                  <c:v>38.634525299072301</c:v>
                </c:pt>
                <c:pt idx="131">
                  <c:v>40.892036437988303</c:v>
                </c:pt>
                <c:pt idx="132">
                  <c:v>34.103553771972699</c:v>
                </c:pt>
                <c:pt idx="133">
                  <c:v>33.730995178222699</c:v>
                </c:pt>
                <c:pt idx="134">
                  <c:v>33.913658142089801</c:v>
                </c:pt>
                <c:pt idx="135">
                  <c:v>33.747707366943402</c:v>
                </c:pt>
                <c:pt idx="136">
                  <c:v>33.932579040527301</c:v>
                </c:pt>
                <c:pt idx="137">
                  <c:v>34.000431060791001</c:v>
                </c:pt>
                <c:pt idx="138">
                  <c:v>33.464569091796903</c:v>
                </c:pt>
                <c:pt idx="139">
                  <c:v>33.601573944091797</c:v>
                </c:pt>
                <c:pt idx="140">
                  <c:v>34.443813323974602</c:v>
                </c:pt>
                <c:pt idx="141">
                  <c:v>34.002353668212898</c:v>
                </c:pt>
                <c:pt idx="142">
                  <c:v>32.563907623291001</c:v>
                </c:pt>
                <c:pt idx="143">
                  <c:v>32.479347229003899</c:v>
                </c:pt>
                <c:pt idx="144">
                  <c:v>33.273609161377003</c:v>
                </c:pt>
                <c:pt idx="145">
                  <c:v>46.793952941894503</c:v>
                </c:pt>
                <c:pt idx="146">
                  <c:v>23.4556274414063</c:v>
                </c:pt>
                <c:pt idx="147">
                  <c:v>32.297142028808601</c:v>
                </c:pt>
                <c:pt idx="148">
                  <c:v>32.493026733398402</c:v>
                </c:pt>
                <c:pt idx="149">
                  <c:v>33.3623657226563</c:v>
                </c:pt>
                <c:pt idx="150">
                  <c:v>33.422035217285199</c:v>
                </c:pt>
                <c:pt idx="151">
                  <c:v>33.154403686523402</c:v>
                </c:pt>
                <c:pt idx="152">
                  <c:v>32.9615478515625</c:v>
                </c:pt>
                <c:pt idx="153">
                  <c:v>33.745319366455099</c:v>
                </c:pt>
                <c:pt idx="154">
                  <c:v>41.444786071777301</c:v>
                </c:pt>
                <c:pt idx="155">
                  <c:v>49.3567924499512</c:v>
                </c:pt>
                <c:pt idx="156">
                  <c:v>75.067031860351605</c:v>
                </c:pt>
                <c:pt idx="157">
                  <c:v>27.870979309081999</c:v>
                </c:pt>
                <c:pt idx="158">
                  <c:v>25.348224639892599</c:v>
                </c:pt>
                <c:pt idx="159">
                  <c:v>28.1229133605957</c:v>
                </c:pt>
                <c:pt idx="160">
                  <c:v>68.771766662597699</c:v>
                </c:pt>
                <c:pt idx="161">
                  <c:v>69.147651672363295</c:v>
                </c:pt>
                <c:pt idx="162">
                  <c:v>51.227096557617202</c:v>
                </c:pt>
                <c:pt idx="163">
                  <c:v>28.718387603759801</c:v>
                </c:pt>
                <c:pt idx="164">
                  <c:v>25.282049179077099</c:v>
                </c:pt>
                <c:pt idx="165">
                  <c:v>26.726667404174801</c:v>
                </c:pt>
                <c:pt idx="166">
                  <c:v>27.046352386474599</c:v>
                </c:pt>
                <c:pt idx="167">
                  <c:v>29.117845535278299</c:v>
                </c:pt>
                <c:pt idx="168">
                  <c:v>28.436811447143601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Results'!$J$2:$J$292</c:f>
              <c:numCache>
                <c:formatCode>General</c:formatCode>
                <c:ptCount val="169"/>
                <c:pt idx="0">
                  <c:v>21.900764274139402</c:v>
                </c:pt>
                <c:pt idx="1">
                  <c:v>29.0896561206055</c:v>
                </c:pt>
                <c:pt idx="2">
                  <c:v>38.717521439514201</c:v>
                </c:pt>
                <c:pt idx="3">
                  <c:v>28.857618028564399</c:v>
                </c:pt>
                <c:pt idx="4">
                  <c:v>25.954595242309601</c:v>
                </c:pt>
                <c:pt idx="5">
                  <c:v>28.752263226928701</c:v>
                </c:pt>
                <c:pt idx="6">
                  <c:v>131.92330368164099</c:v>
                </c:pt>
                <c:pt idx="7">
                  <c:v>926.932879587402</c:v>
                </c:pt>
                <c:pt idx="8">
                  <c:v>234.35037358032201</c:v>
                </c:pt>
                <c:pt idx="9">
                  <c:v>90.947394117736806</c:v>
                </c:pt>
                <c:pt idx="10">
                  <c:v>90.356429347116901</c:v>
                </c:pt>
                <c:pt idx="11">
                  <c:v>127.25447802780199</c:v>
                </c:pt>
                <c:pt idx="12">
                  <c:v>30.285078326015501</c:v>
                </c:pt>
                <c:pt idx="13">
                  <c:v>24.994418941955601</c:v>
                </c:pt>
                <c:pt idx="14">
                  <c:v>24.085293919849398</c:v>
                </c:pt>
                <c:pt idx="15">
                  <c:v>21.804114425506601</c:v>
                </c:pt>
                <c:pt idx="16">
                  <c:v>24.382695407714799</c:v>
                </c:pt>
                <c:pt idx="17">
                  <c:v>26.761110786247301</c:v>
                </c:pt>
                <c:pt idx="18">
                  <c:v>24.476977203254702</c:v>
                </c:pt>
                <c:pt idx="19">
                  <c:v>22.874011409454301</c:v>
                </c:pt>
                <c:pt idx="20">
                  <c:v>24.292867811679798</c:v>
                </c:pt>
                <c:pt idx="21">
                  <c:v>26.7165118032074</c:v>
                </c:pt>
                <c:pt idx="22">
                  <c:v>27.1979458870697</c:v>
                </c:pt>
                <c:pt idx="23">
                  <c:v>26.5688606713104</c:v>
                </c:pt>
                <c:pt idx="24">
                  <c:v>75.000672914962806</c:v>
                </c:pt>
                <c:pt idx="25">
                  <c:v>485.83324632995601</c:v>
                </c:pt>
                <c:pt idx="26">
                  <c:v>75.000979023246799</c:v>
                </c:pt>
                <c:pt idx="27">
                  <c:v>22.659873249511701</c:v>
                </c:pt>
                <c:pt idx="28">
                  <c:v>21.126290429687501</c:v>
                </c:pt>
                <c:pt idx="29">
                  <c:v>22.423896789550799</c:v>
                </c:pt>
                <c:pt idx="30">
                  <c:v>23.550197601318398</c:v>
                </c:pt>
                <c:pt idx="31">
                  <c:v>24.597214688110402</c:v>
                </c:pt>
                <c:pt idx="32">
                  <c:v>24.333929656753501</c:v>
                </c:pt>
                <c:pt idx="33">
                  <c:v>23.691501371459999</c:v>
                </c:pt>
                <c:pt idx="34">
                  <c:v>21.8058429469299</c:v>
                </c:pt>
                <c:pt idx="35">
                  <c:v>21.4987415898132</c:v>
                </c:pt>
                <c:pt idx="36">
                  <c:v>27.772923845214802</c:v>
                </c:pt>
                <c:pt idx="37">
                  <c:v>30.5883423583984</c:v>
                </c:pt>
                <c:pt idx="38">
                  <c:v>26.8677577972412</c:v>
                </c:pt>
                <c:pt idx="39">
                  <c:v>22.027218890380901</c:v>
                </c:pt>
                <c:pt idx="40">
                  <c:v>22.607555233850501</c:v>
                </c:pt>
                <c:pt idx="41">
                  <c:v>22.2605043429947</c:v>
                </c:pt>
                <c:pt idx="42">
                  <c:v>21.662514621124298</c:v>
                </c:pt>
                <c:pt idx="43">
                  <c:v>21.018508766822801</c:v>
                </c:pt>
                <c:pt idx="44">
                  <c:v>19.944950287551901</c:v>
                </c:pt>
                <c:pt idx="45">
                  <c:v>23.016117995452898</c:v>
                </c:pt>
                <c:pt idx="46">
                  <c:v>20.712341298065201</c:v>
                </c:pt>
                <c:pt idx="47">
                  <c:v>24.1472793940735</c:v>
                </c:pt>
                <c:pt idx="48">
                  <c:v>190.92485212738001</c:v>
                </c:pt>
                <c:pt idx="49">
                  <c:v>40.892820823759997</c:v>
                </c:pt>
                <c:pt idx="50">
                  <c:v>23.167895945282002</c:v>
                </c:pt>
                <c:pt idx="51">
                  <c:v>23.073410798034601</c:v>
                </c:pt>
                <c:pt idx="52">
                  <c:v>22.113734433403</c:v>
                </c:pt>
                <c:pt idx="53">
                  <c:v>22.212381507263199</c:v>
                </c:pt>
                <c:pt idx="54">
                  <c:v>33.028275192604099</c:v>
                </c:pt>
                <c:pt idx="55">
                  <c:v>23.8639878344345</c:v>
                </c:pt>
                <c:pt idx="56">
                  <c:v>23.398378692932098</c:v>
                </c:pt>
                <c:pt idx="57">
                  <c:v>29.4535928589249</c:v>
                </c:pt>
                <c:pt idx="58">
                  <c:v>28.716955763588</c:v>
                </c:pt>
                <c:pt idx="59">
                  <c:v>16.321186763687098</c:v>
                </c:pt>
                <c:pt idx="60">
                  <c:v>15.8531889257813</c:v>
                </c:pt>
                <c:pt idx="61">
                  <c:v>24.220517880935699</c:v>
                </c:pt>
                <c:pt idx="62">
                  <c:v>23.814273812103298</c:v>
                </c:pt>
                <c:pt idx="63">
                  <c:v>2194.3330860956198</c:v>
                </c:pt>
                <c:pt idx="64">
                  <c:v>2195.3037326388899</c:v>
                </c:pt>
                <c:pt idx="65">
                  <c:v>2197.86453089522</c:v>
                </c:pt>
                <c:pt idx="66">
                  <c:v>2174.0321988118899</c:v>
                </c:pt>
                <c:pt idx="67">
                  <c:v>2197.2825458279599</c:v>
                </c:pt>
                <c:pt idx="68">
                  <c:v>2197.74673102322</c:v>
                </c:pt>
                <c:pt idx="69">
                  <c:v>2204.3602778702598</c:v>
                </c:pt>
                <c:pt idx="70">
                  <c:v>2196.1460094171898</c:v>
                </c:pt>
                <c:pt idx="71">
                  <c:v>2191.61733765808</c:v>
                </c:pt>
                <c:pt idx="72">
                  <c:v>2664.2678493448998</c:v>
                </c:pt>
                <c:pt idx="73">
                  <c:v>6279.1882540228698</c:v>
                </c:pt>
                <c:pt idx="74">
                  <c:v>4723.03292815433</c:v>
                </c:pt>
                <c:pt idx="75">
                  <c:v>4720.6651806610198</c:v>
                </c:pt>
                <c:pt idx="76">
                  <c:v>4720.9178934169004</c:v>
                </c:pt>
                <c:pt idx="77">
                  <c:v>4720.8268345433899</c:v>
                </c:pt>
                <c:pt idx="78">
                  <c:v>4720.2267955907</c:v>
                </c:pt>
                <c:pt idx="79">
                  <c:v>4717.4253207287302</c:v>
                </c:pt>
                <c:pt idx="80">
                  <c:v>4730.4717573213802</c:v>
                </c:pt>
                <c:pt idx="81">
                  <c:v>4715.1329791058597</c:v>
                </c:pt>
                <c:pt idx="82">
                  <c:v>4716.6571830443499</c:v>
                </c:pt>
                <c:pt idx="83">
                  <c:v>4723.3287387277296</c:v>
                </c:pt>
                <c:pt idx="84">
                  <c:v>4723.1246599185597</c:v>
                </c:pt>
                <c:pt idx="85">
                  <c:v>4728.7515897790599</c:v>
                </c:pt>
                <c:pt idx="86">
                  <c:v>4726.7971409068195</c:v>
                </c:pt>
                <c:pt idx="87">
                  <c:v>4785.8670259670398</c:v>
                </c:pt>
                <c:pt idx="88">
                  <c:v>4796.15635316719</c:v>
                </c:pt>
                <c:pt idx="89">
                  <c:v>4784.6150289192301</c:v>
                </c:pt>
                <c:pt idx="90">
                  <c:v>4785.7034944645302</c:v>
                </c:pt>
                <c:pt idx="91">
                  <c:v>4785.8642147658702</c:v>
                </c:pt>
                <c:pt idx="92">
                  <c:v>75.801960018286707</c:v>
                </c:pt>
                <c:pt idx="93">
                  <c:v>274.56476509948698</c:v>
                </c:pt>
                <c:pt idx="94">
                  <c:v>77.082802405376398</c:v>
                </c:pt>
                <c:pt idx="95">
                  <c:v>283.03227420501702</c:v>
                </c:pt>
                <c:pt idx="96">
                  <c:v>279.23470180834801</c:v>
                </c:pt>
                <c:pt idx="97">
                  <c:v>282.97695712905897</c:v>
                </c:pt>
                <c:pt idx="98">
                  <c:v>2151.6164775006901</c:v>
                </c:pt>
                <c:pt idx="99">
                  <c:v>286.06519655971499</c:v>
                </c:pt>
                <c:pt idx="100">
                  <c:v>2149.0303106102401</c:v>
                </c:pt>
                <c:pt idx="101">
                  <c:v>278.61425102837597</c:v>
                </c:pt>
                <c:pt idx="102">
                  <c:v>282.61438448273401</c:v>
                </c:pt>
                <c:pt idx="103">
                  <c:v>285.91060833196599</c:v>
                </c:pt>
                <c:pt idx="104">
                  <c:v>292.852960779304</c:v>
                </c:pt>
                <c:pt idx="105">
                  <c:v>286.91453233644501</c:v>
                </c:pt>
                <c:pt idx="106">
                  <c:v>2159.4166232906</c:v>
                </c:pt>
                <c:pt idx="107">
                  <c:v>287.56825321424498</c:v>
                </c:pt>
                <c:pt idx="108">
                  <c:v>288.01233280599598</c:v>
                </c:pt>
                <c:pt idx="109">
                  <c:v>288.02203342454902</c:v>
                </c:pt>
                <c:pt idx="110">
                  <c:v>2155.19718673223</c:v>
                </c:pt>
                <c:pt idx="111">
                  <c:v>3656.3018465186301</c:v>
                </c:pt>
                <c:pt idx="112">
                  <c:v>289.30313616294899</c:v>
                </c:pt>
                <c:pt idx="113">
                  <c:v>2161.8846810274899</c:v>
                </c:pt>
                <c:pt idx="114">
                  <c:v>2161.65264579722</c:v>
                </c:pt>
                <c:pt idx="115">
                  <c:v>2164.4103765729501</c:v>
                </c:pt>
                <c:pt idx="116">
                  <c:v>2188.24397648281</c:v>
                </c:pt>
                <c:pt idx="117">
                  <c:v>3656.8429588262302</c:v>
                </c:pt>
                <c:pt idx="118">
                  <c:v>3615.2871777625401</c:v>
                </c:pt>
                <c:pt idx="119">
                  <c:v>3265.2807722350699</c:v>
                </c:pt>
                <c:pt idx="120">
                  <c:v>2757.8557520552599</c:v>
                </c:pt>
                <c:pt idx="121">
                  <c:v>29.599847628016501</c:v>
                </c:pt>
                <c:pt idx="122">
                  <c:v>30.1058908397913</c:v>
                </c:pt>
                <c:pt idx="123">
                  <c:v>34.559454814652803</c:v>
                </c:pt>
                <c:pt idx="124">
                  <c:v>84.1415135201932</c:v>
                </c:pt>
                <c:pt idx="125">
                  <c:v>86.141422468738597</c:v>
                </c:pt>
                <c:pt idx="126">
                  <c:v>78.708444648752206</c:v>
                </c:pt>
                <c:pt idx="127">
                  <c:v>78.912165202145601</c:v>
                </c:pt>
                <c:pt idx="128">
                  <c:v>79.061398850874895</c:v>
                </c:pt>
                <c:pt idx="129">
                  <c:v>79.755440963745102</c:v>
                </c:pt>
                <c:pt idx="130">
                  <c:v>78.841098349533098</c:v>
                </c:pt>
                <c:pt idx="131">
                  <c:v>80.122868257508301</c:v>
                </c:pt>
                <c:pt idx="132">
                  <c:v>74.797318445272396</c:v>
                </c:pt>
                <c:pt idx="133">
                  <c:v>74.145800771942106</c:v>
                </c:pt>
                <c:pt idx="134">
                  <c:v>74.783492044157995</c:v>
                </c:pt>
                <c:pt idx="135">
                  <c:v>75.599362867717701</c:v>
                </c:pt>
                <c:pt idx="136">
                  <c:v>75.523419407567999</c:v>
                </c:pt>
                <c:pt idx="137">
                  <c:v>73.762979224488106</c:v>
                </c:pt>
                <c:pt idx="138">
                  <c:v>74.662724295635201</c:v>
                </c:pt>
                <c:pt idx="139">
                  <c:v>75.076613999977099</c:v>
                </c:pt>
                <c:pt idx="140">
                  <c:v>75.645961636142701</c:v>
                </c:pt>
                <c:pt idx="141">
                  <c:v>73.514170934657997</c:v>
                </c:pt>
                <c:pt idx="142">
                  <c:v>73.771570580482503</c:v>
                </c:pt>
                <c:pt idx="143">
                  <c:v>74.987473893585204</c:v>
                </c:pt>
                <c:pt idx="144">
                  <c:v>75.4017447276306</c:v>
                </c:pt>
                <c:pt idx="145">
                  <c:v>624.01997473404003</c:v>
                </c:pt>
                <c:pt idx="146">
                  <c:v>66.611969177341507</c:v>
                </c:pt>
                <c:pt idx="147">
                  <c:v>75.092081500163104</c:v>
                </c:pt>
                <c:pt idx="148">
                  <c:v>75.912645492515594</c:v>
                </c:pt>
                <c:pt idx="149">
                  <c:v>77.456261086368002</c:v>
                </c:pt>
                <c:pt idx="150">
                  <c:v>77.614044116303901</c:v>
                </c:pt>
                <c:pt idx="151">
                  <c:v>75.655875145553395</c:v>
                </c:pt>
                <c:pt idx="152">
                  <c:v>75.207826729235705</c:v>
                </c:pt>
                <c:pt idx="153">
                  <c:v>76.035089088592599</c:v>
                </c:pt>
                <c:pt idx="154">
                  <c:v>89.1267155883789</c:v>
                </c:pt>
                <c:pt idx="155">
                  <c:v>105.422612335205</c:v>
                </c:pt>
                <c:pt idx="156">
                  <c:v>154.77104532959001</c:v>
                </c:pt>
                <c:pt idx="157">
                  <c:v>62.849211960754403</c:v>
                </c:pt>
                <c:pt idx="158">
                  <c:v>58.709163633422897</c:v>
                </c:pt>
                <c:pt idx="159">
                  <c:v>61.510654031677198</c:v>
                </c:pt>
                <c:pt idx="160">
                  <c:v>117.544566990967</c:v>
                </c:pt>
                <c:pt idx="161">
                  <c:v>116.888840175171</c:v>
                </c:pt>
                <c:pt idx="162">
                  <c:v>90.388957639160196</c:v>
                </c:pt>
                <c:pt idx="163">
                  <c:v>63.720367312011803</c:v>
                </c:pt>
                <c:pt idx="164">
                  <c:v>58.621170609741199</c:v>
                </c:pt>
                <c:pt idx="165">
                  <c:v>59.2758078161621</c:v>
                </c:pt>
                <c:pt idx="166">
                  <c:v>56.079208262023897</c:v>
                </c:pt>
                <c:pt idx="167">
                  <c:v>49.276604037628097</c:v>
                </c:pt>
                <c:pt idx="168">
                  <c:v>47.2371192977905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'SQL Results'!$H$1</c:f>
              <c:strCache>
                <c:ptCount val="1"/>
                <c:pt idx="0">
                  <c:v>SPOLPHA8: KEY_SW_PALMHR1_1 Shadow Price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</c:numCache>
            </c:numRef>
          </c:cat>
          <c:val>
            <c:numRef>
              <c:f>'SQL Results'!$H$2:$H$291</c:f>
              <c:numCache>
                <c:formatCode>General</c:formatCode>
                <c:ptCount val="169"/>
                <c:pt idx="63">
                  <c:v>3500</c:v>
                </c:pt>
                <c:pt idx="64">
                  <c:v>3500</c:v>
                </c:pt>
                <c:pt idx="65">
                  <c:v>3500</c:v>
                </c:pt>
                <c:pt idx="66">
                  <c:v>3500</c:v>
                </c:pt>
                <c:pt idx="67">
                  <c:v>3500</c:v>
                </c:pt>
                <c:pt idx="68">
                  <c:v>3500</c:v>
                </c:pt>
                <c:pt idx="69">
                  <c:v>3500</c:v>
                </c:pt>
                <c:pt idx="70">
                  <c:v>3500</c:v>
                </c:pt>
                <c:pt idx="71">
                  <c:v>3500</c:v>
                </c:pt>
                <c:pt idx="72">
                  <c:v>3500</c:v>
                </c:pt>
                <c:pt idx="73">
                  <c:v>3500</c:v>
                </c:pt>
                <c:pt idx="74">
                  <c:v>3500</c:v>
                </c:pt>
                <c:pt idx="75">
                  <c:v>3500</c:v>
                </c:pt>
                <c:pt idx="76">
                  <c:v>3500</c:v>
                </c:pt>
                <c:pt idx="77">
                  <c:v>3500</c:v>
                </c:pt>
                <c:pt idx="78">
                  <c:v>3500</c:v>
                </c:pt>
                <c:pt idx="79">
                  <c:v>3500</c:v>
                </c:pt>
                <c:pt idx="80">
                  <c:v>3500</c:v>
                </c:pt>
                <c:pt idx="81">
                  <c:v>3500</c:v>
                </c:pt>
                <c:pt idx="82">
                  <c:v>3500</c:v>
                </c:pt>
                <c:pt idx="83">
                  <c:v>3500</c:v>
                </c:pt>
                <c:pt idx="84">
                  <c:v>3500</c:v>
                </c:pt>
                <c:pt idx="85">
                  <c:v>3500</c:v>
                </c:pt>
                <c:pt idx="86">
                  <c:v>3500</c:v>
                </c:pt>
                <c:pt idx="87">
                  <c:v>3500</c:v>
                </c:pt>
                <c:pt idx="88">
                  <c:v>3500</c:v>
                </c:pt>
                <c:pt idx="89">
                  <c:v>3500</c:v>
                </c:pt>
                <c:pt idx="90">
                  <c:v>3500</c:v>
                </c:pt>
                <c:pt idx="91">
                  <c:v>3500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3500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3500</c:v>
                </c:pt>
                <c:pt idx="118">
                  <c:v>3500</c:v>
                </c:pt>
                <c:pt idx="119">
                  <c:v>3500</c:v>
                </c:pt>
                <c:pt idx="120">
                  <c:v>3500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9201024"/>
        <c:axId val="569200632"/>
      </c:lineChart>
      <c:catAx>
        <c:axId val="569204552"/>
        <c:scaling>
          <c:orientation val="minMax"/>
        </c:scaling>
        <c:delete val="0"/>
        <c:axPos val="b"/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9203376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69203376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9204552"/>
        <c:crossesAt val="1"/>
        <c:crossBetween val="between"/>
      </c:valAx>
      <c:valAx>
        <c:axId val="569200632"/>
        <c:scaling>
          <c:orientation val="minMax"/>
          <c:max val="100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9201024"/>
        <c:crosses val="max"/>
        <c:crossBetween val="between"/>
      </c:valAx>
      <c:catAx>
        <c:axId val="569201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9200632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5.7334973753280838E-2"/>
          <c:y val="0.8829171257603039"/>
          <c:w val="0.86804510848527672"/>
          <c:h val="0.111184627794308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81364829396322"/>
          <c:y val="3.303346680641029E-2"/>
          <c:w val="0.86907524059492558"/>
          <c:h val="0.76862240556107964"/>
        </c:manualLayout>
      </c:layout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69"/>
                <c:pt idx="0">
                  <c:v>43592.250196759262</c:v>
                </c:pt>
                <c:pt idx="1">
                  <c:v>43592.253645833334</c:v>
                </c:pt>
                <c:pt idx="2">
                  <c:v>43592.25708333333</c:v>
                </c:pt>
                <c:pt idx="3">
                  <c:v>43592.260555555556</c:v>
                </c:pt>
                <c:pt idx="4">
                  <c:v>43592.264039351852</c:v>
                </c:pt>
                <c:pt idx="5">
                  <c:v>43592.267511574071</c:v>
                </c:pt>
                <c:pt idx="6">
                  <c:v>43592.270983796298</c:v>
                </c:pt>
                <c:pt idx="7">
                  <c:v>43592.274467592593</c:v>
                </c:pt>
                <c:pt idx="8">
                  <c:v>43592.277951388889</c:v>
                </c:pt>
                <c:pt idx="9">
                  <c:v>43592.281400462962</c:v>
                </c:pt>
                <c:pt idx="10">
                  <c:v>43592.284872685188</c:v>
                </c:pt>
                <c:pt idx="11">
                  <c:v>43592.288344907407</c:v>
                </c:pt>
                <c:pt idx="12">
                  <c:v>43592.291909722226</c:v>
                </c:pt>
                <c:pt idx="13">
                  <c:v>43592.295324074075</c:v>
                </c:pt>
                <c:pt idx="14">
                  <c:v>43592.298773148148</c:v>
                </c:pt>
                <c:pt idx="15">
                  <c:v>43592.302233796298</c:v>
                </c:pt>
                <c:pt idx="16">
                  <c:v>43592.305706018517</c:v>
                </c:pt>
                <c:pt idx="17">
                  <c:v>43592.309178240743</c:v>
                </c:pt>
                <c:pt idx="18">
                  <c:v>43592.312673611108</c:v>
                </c:pt>
                <c:pt idx="19">
                  <c:v>43592.316134259258</c:v>
                </c:pt>
                <c:pt idx="20">
                  <c:v>43592.31958333333</c:v>
                </c:pt>
                <c:pt idx="21">
                  <c:v>43592.323067129626</c:v>
                </c:pt>
                <c:pt idx="22">
                  <c:v>43592.326550925929</c:v>
                </c:pt>
                <c:pt idx="23">
                  <c:v>43592.330023148148</c:v>
                </c:pt>
                <c:pt idx="24">
                  <c:v>43592.333541666667</c:v>
                </c:pt>
                <c:pt idx="25">
                  <c:v>43592.336956018517</c:v>
                </c:pt>
                <c:pt idx="26">
                  <c:v>43592.340416666666</c:v>
                </c:pt>
                <c:pt idx="27">
                  <c:v>43592.343912037039</c:v>
                </c:pt>
                <c:pt idx="28">
                  <c:v>43592.347384259258</c:v>
                </c:pt>
                <c:pt idx="29">
                  <c:v>43592.350844907407</c:v>
                </c:pt>
                <c:pt idx="30">
                  <c:v>43592.35434027778</c:v>
                </c:pt>
                <c:pt idx="31">
                  <c:v>43592.357777777775</c:v>
                </c:pt>
                <c:pt idx="32">
                  <c:v>43592.361261574071</c:v>
                </c:pt>
                <c:pt idx="33">
                  <c:v>43592.364756944444</c:v>
                </c:pt>
                <c:pt idx="34">
                  <c:v>43592.368217592593</c:v>
                </c:pt>
                <c:pt idx="35">
                  <c:v>43592.371678240743</c:v>
                </c:pt>
                <c:pt idx="36">
                  <c:v>43592.375219907408</c:v>
                </c:pt>
                <c:pt idx="37">
                  <c:v>43592.378657407404</c:v>
                </c:pt>
                <c:pt idx="38">
                  <c:v>43592.382094907407</c:v>
                </c:pt>
                <c:pt idx="39">
                  <c:v>43592.385567129626</c:v>
                </c:pt>
                <c:pt idx="40">
                  <c:v>43592.389050925929</c:v>
                </c:pt>
                <c:pt idx="41">
                  <c:v>43592.392523148148</c:v>
                </c:pt>
                <c:pt idx="42">
                  <c:v>43592.395995370367</c:v>
                </c:pt>
                <c:pt idx="43">
                  <c:v>43592.399456018517</c:v>
                </c:pt>
                <c:pt idx="44">
                  <c:v>43592.402916666666</c:v>
                </c:pt>
                <c:pt idx="45">
                  <c:v>43592.406423611108</c:v>
                </c:pt>
                <c:pt idx="46">
                  <c:v>43592.409884259258</c:v>
                </c:pt>
                <c:pt idx="47">
                  <c:v>43592.413356481484</c:v>
                </c:pt>
                <c:pt idx="48">
                  <c:v>43592.416898148149</c:v>
                </c:pt>
                <c:pt idx="49">
                  <c:v>43592.420289351852</c:v>
                </c:pt>
                <c:pt idx="50">
                  <c:v>43592.423773148148</c:v>
                </c:pt>
                <c:pt idx="51">
                  <c:v>43592.427233796298</c:v>
                </c:pt>
                <c:pt idx="52">
                  <c:v>43592.430706018517</c:v>
                </c:pt>
                <c:pt idx="53">
                  <c:v>43592.434166666666</c:v>
                </c:pt>
                <c:pt idx="54">
                  <c:v>43592.437743055554</c:v>
                </c:pt>
                <c:pt idx="55">
                  <c:v>43592.441122685188</c:v>
                </c:pt>
                <c:pt idx="56">
                  <c:v>43592.444571759261</c:v>
                </c:pt>
                <c:pt idx="57">
                  <c:v>43592.448067129626</c:v>
                </c:pt>
                <c:pt idx="58">
                  <c:v>43592.451550925929</c:v>
                </c:pt>
                <c:pt idx="59">
                  <c:v>43592.455023148148</c:v>
                </c:pt>
                <c:pt idx="60">
                  <c:v>43592.458611111113</c:v>
                </c:pt>
                <c:pt idx="61">
                  <c:v>43592.461956018517</c:v>
                </c:pt>
                <c:pt idx="62">
                  <c:v>43592.465416666666</c:v>
                </c:pt>
                <c:pt idx="63">
                  <c:v>43592.4690162037</c:v>
                </c:pt>
                <c:pt idx="64">
                  <c:v>43592.472384259258</c:v>
                </c:pt>
                <c:pt idx="65">
                  <c:v>43592.475844907407</c:v>
                </c:pt>
                <c:pt idx="66">
                  <c:v>43592.479351851849</c:v>
                </c:pt>
                <c:pt idx="67">
                  <c:v>43592.482777777775</c:v>
                </c:pt>
                <c:pt idx="68">
                  <c:v>43592.486261574071</c:v>
                </c:pt>
                <c:pt idx="69">
                  <c:v>43592.489733796298</c:v>
                </c:pt>
                <c:pt idx="70">
                  <c:v>43592.493194444447</c:v>
                </c:pt>
                <c:pt idx="71">
                  <c:v>43592.496689814812</c:v>
                </c:pt>
                <c:pt idx="72">
                  <c:v>43592.500219907408</c:v>
                </c:pt>
                <c:pt idx="73">
                  <c:v>43592.503634259258</c:v>
                </c:pt>
                <c:pt idx="74">
                  <c:v>43592.507118055553</c:v>
                </c:pt>
                <c:pt idx="75">
                  <c:v>43592.51059027778</c:v>
                </c:pt>
                <c:pt idx="76">
                  <c:v>43592.514050925929</c:v>
                </c:pt>
                <c:pt idx="77">
                  <c:v>43592.517523148148</c:v>
                </c:pt>
                <c:pt idx="78">
                  <c:v>43592.520995370367</c:v>
                </c:pt>
                <c:pt idx="79">
                  <c:v>43592.52449074074</c:v>
                </c:pt>
                <c:pt idx="80">
                  <c:v>43592.527974537035</c:v>
                </c:pt>
                <c:pt idx="81">
                  <c:v>43592.531435185185</c:v>
                </c:pt>
                <c:pt idx="82">
                  <c:v>43592.534907407404</c:v>
                </c:pt>
                <c:pt idx="83">
                  <c:v>43592.53837962963</c:v>
                </c:pt>
                <c:pt idx="84">
                  <c:v>43592.541909722226</c:v>
                </c:pt>
                <c:pt idx="85">
                  <c:v>43592.545335648145</c:v>
                </c:pt>
                <c:pt idx="86">
                  <c:v>43592.548796296294</c:v>
                </c:pt>
                <c:pt idx="87">
                  <c:v>43592.55228009259</c:v>
                </c:pt>
                <c:pt idx="88">
                  <c:v>43592.55572916667</c:v>
                </c:pt>
                <c:pt idx="89">
                  <c:v>43592.559189814812</c:v>
                </c:pt>
                <c:pt idx="90">
                  <c:v>43592.562685185185</c:v>
                </c:pt>
                <c:pt idx="91">
                  <c:v>43592.566145833334</c:v>
                </c:pt>
                <c:pt idx="92">
                  <c:v>43592.569641203707</c:v>
                </c:pt>
                <c:pt idx="93">
                  <c:v>43592.573101851849</c:v>
                </c:pt>
                <c:pt idx="94">
                  <c:v>43592.576562499999</c:v>
                </c:pt>
                <c:pt idx="95">
                  <c:v>43592.580046296294</c:v>
                </c:pt>
                <c:pt idx="96">
                  <c:v>43592.583564814813</c:v>
                </c:pt>
                <c:pt idx="97">
                  <c:v>43592.58697916667</c:v>
                </c:pt>
                <c:pt idx="98">
                  <c:v>43592.590428240743</c:v>
                </c:pt>
                <c:pt idx="99">
                  <c:v>43592.593888888892</c:v>
                </c:pt>
                <c:pt idx="100">
                  <c:v>43592.597384259258</c:v>
                </c:pt>
                <c:pt idx="101">
                  <c:v>43592.600844907407</c:v>
                </c:pt>
                <c:pt idx="102">
                  <c:v>43592.604351851849</c:v>
                </c:pt>
                <c:pt idx="103">
                  <c:v>43592.607800925929</c:v>
                </c:pt>
                <c:pt idx="104">
                  <c:v>43592.611273148148</c:v>
                </c:pt>
                <c:pt idx="105">
                  <c:v>43592.614745370367</c:v>
                </c:pt>
                <c:pt idx="106">
                  <c:v>43592.61822916667</c:v>
                </c:pt>
                <c:pt idx="107">
                  <c:v>43592.621678240743</c:v>
                </c:pt>
                <c:pt idx="108">
                  <c:v>43592.625208333331</c:v>
                </c:pt>
                <c:pt idx="109">
                  <c:v>43592.628645833334</c:v>
                </c:pt>
                <c:pt idx="110">
                  <c:v>43592.632106481484</c:v>
                </c:pt>
                <c:pt idx="111">
                  <c:v>43592.63559027778</c:v>
                </c:pt>
                <c:pt idx="112">
                  <c:v>43592.639050925929</c:v>
                </c:pt>
                <c:pt idx="113">
                  <c:v>43592.642534722225</c:v>
                </c:pt>
                <c:pt idx="114">
                  <c:v>43592.64603009259</c:v>
                </c:pt>
                <c:pt idx="115">
                  <c:v>43592.649456018517</c:v>
                </c:pt>
                <c:pt idx="116">
                  <c:v>43592.652939814812</c:v>
                </c:pt>
                <c:pt idx="117">
                  <c:v>43592.656412037039</c:v>
                </c:pt>
                <c:pt idx="118">
                  <c:v>43592.659895833334</c:v>
                </c:pt>
                <c:pt idx="119">
                  <c:v>43592.663356481484</c:v>
                </c:pt>
                <c:pt idx="120">
                  <c:v>43592.666921296295</c:v>
                </c:pt>
                <c:pt idx="121">
                  <c:v>43592.670300925929</c:v>
                </c:pt>
                <c:pt idx="122">
                  <c:v>43592.673761574071</c:v>
                </c:pt>
                <c:pt idx="123">
                  <c:v>43592.677245370367</c:v>
                </c:pt>
                <c:pt idx="124">
                  <c:v>43592.680694444447</c:v>
                </c:pt>
                <c:pt idx="125">
                  <c:v>43592.684178240743</c:v>
                </c:pt>
                <c:pt idx="126">
                  <c:v>43592.687685185185</c:v>
                </c:pt>
                <c:pt idx="127">
                  <c:v>43592.691122685188</c:v>
                </c:pt>
                <c:pt idx="128">
                  <c:v>43592.694606481484</c:v>
                </c:pt>
                <c:pt idx="129">
                  <c:v>43592.698078703703</c:v>
                </c:pt>
                <c:pt idx="130">
                  <c:v>43592.701550925929</c:v>
                </c:pt>
                <c:pt idx="131">
                  <c:v>43592.705011574071</c:v>
                </c:pt>
                <c:pt idx="132">
                  <c:v>43592.708564814813</c:v>
                </c:pt>
                <c:pt idx="133">
                  <c:v>43592.711967592593</c:v>
                </c:pt>
                <c:pt idx="134">
                  <c:v>43592.715428240743</c:v>
                </c:pt>
                <c:pt idx="135">
                  <c:v>43592.718888888892</c:v>
                </c:pt>
                <c:pt idx="136">
                  <c:v>43592.722372685188</c:v>
                </c:pt>
                <c:pt idx="137">
                  <c:v>43592.725856481484</c:v>
                </c:pt>
                <c:pt idx="138">
                  <c:v>43592.72934027778</c:v>
                </c:pt>
                <c:pt idx="139">
                  <c:v>43592.732789351852</c:v>
                </c:pt>
                <c:pt idx="140">
                  <c:v>43592.736261574071</c:v>
                </c:pt>
                <c:pt idx="141">
                  <c:v>43592.739745370367</c:v>
                </c:pt>
                <c:pt idx="142">
                  <c:v>43592.743206018517</c:v>
                </c:pt>
                <c:pt idx="143">
                  <c:v>43592.746678240743</c:v>
                </c:pt>
                <c:pt idx="144">
                  <c:v>43592.750208333331</c:v>
                </c:pt>
                <c:pt idx="145">
                  <c:v>43592.753622685188</c:v>
                </c:pt>
                <c:pt idx="146">
                  <c:v>43592.757094907407</c:v>
                </c:pt>
                <c:pt idx="147">
                  <c:v>43592.760567129626</c:v>
                </c:pt>
                <c:pt idx="148">
                  <c:v>43592.764039351852</c:v>
                </c:pt>
                <c:pt idx="149">
                  <c:v>43592.767523148148</c:v>
                </c:pt>
                <c:pt idx="150">
                  <c:v>43592.770983796298</c:v>
                </c:pt>
                <c:pt idx="151">
                  <c:v>43592.774456018517</c:v>
                </c:pt>
                <c:pt idx="152">
                  <c:v>43592.777928240743</c:v>
                </c:pt>
                <c:pt idx="153">
                  <c:v>43592.781388888892</c:v>
                </c:pt>
                <c:pt idx="154">
                  <c:v>43592.784872685188</c:v>
                </c:pt>
                <c:pt idx="155">
                  <c:v>43592.788356481484</c:v>
                </c:pt>
                <c:pt idx="156">
                  <c:v>43592.791886574072</c:v>
                </c:pt>
                <c:pt idx="157">
                  <c:v>43592.795312499999</c:v>
                </c:pt>
                <c:pt idx="158">
                  <c:v>43592.798761574071</c:v>
                </c:pt>
                <c:pt idx="159">
                  <c:v>43592.802245370367</c:v>
                </c:pt>
                <c:pt idx="160">
                  <c:v>43592.805706018517</c:v>
                </c:pt>
                <c:pt idx="161">
                  <c:v>43592.809178240743</c:v>
                </c:pt>
                <c:pt idx="162">
                  <c:v>43592.812650462962</c:v>
                </c:pt>
                <c:pt idx="163">
                  <c:v>43592.816122685188</c:v>
                </c:pt>
                <c:pt idx="164">
                  <c:v>43592.819594907407</c:v>
                </c:pt>
                <c:pt idx="165">
                  <c:v>43592.823067129626</c:v>
                </c:pt>
                <c:pt idx="166">
                  <c:v>43592.826550925929</c:v>
                </c:pt>
                <c:pt idx="167">
                  <c:v>43592.830023148148</c:v>
                </c:pt>
                <c:pt idx="168">
                  <c:v>43592.833541666667</c:v>
                </c:pt>
              </c:numCache>
            </c:numRef>
          </c:cat>
          <c:val>
            <c:numRef>
              <c:f>'SQL Results'!$E$2:$E$289</c:f>
              <c:numCache>
                <c:formatCode>General</c:formatCode>
                <c:ptCount val="169"/>
                <c:pt idx="0">
                  <c:v>20.212419509887699</c:v>
                </c:pt>
                <c:pt idx="1">
                  <c:v>27.065895080566399</c:v>
                </c:pt>
                <c:pt idx="2">
                  <c:v>37.035892486572301</c:v>
                </c:pt>
                <c:pt idx="3">
                  <c:v>27.120975494384801</c:v>
                </c:pt>
                <c:pt idx="4">
                  <c:v>24.203020095825199</c:v>
                </c:pt>
                <c:pt idx="5">
                  <c:v>27.011425018310501</c:v>
                </c:pt>
                <c:pt idx="6">
                  <c:v>84.974937438964801</c:v>
                </c:pt>
                <c:pt idx="7">
                  <c:v>795.259521484375</c:v>
                </c:pt>
                <c:pt idx="8">
                  <c:v>95.306640625</c:v>
                </c:pt>
                <c:pt idx="9">
                  <c:v>33.612533569335902</c:v>
                </c:pt>
                <c:pt idx="10">
                  <c:v>44.399349212646499</c:v>
                </c:pt>
                <c:pt idx="11">
                  <c:v>49.911575317382798</c:v>
                </c:pt>
                <c:pt idx="12">
                  <c:v>29.2621765136719</c:v>
                </c:pt>
                <c:pt idx="13">
                  <c:v>24.979305267333999</c:v>
                </c:pt>
                <c:pt idx="14">
                  <c:v>24.070428848266602</c:v>
                </c:pt>
                <c:pt idx="15">
                  <c:v>22.978471755981399</c:v>
                </c:pt>
                <c:pt idx="16">
                  <c:v>23.0676155090332</c:v>
                </c:pt>
                <c:pt idx="17">
                  <c:v>24.718986511230501</c:v>
                </c:pt>
                <c:pt idx="18">
                  <c:v>23.790275573730501</c:v>
                </c:pt>
                <c:pt idx="19">
                  <c:v>23.6222229003906</c:v>
                </c:pt>
                <c:pt idx="20">
                  <c:v>26.670923233032202</c:v>
                </c:pt>
                <c:pt idx="21">
                  <c:v>28.978563308715799</c:v>
                </c:pt>
                <c:pt idx="22">
                  <c:v>29.4359321594238</c:v>
                </c:pt>
                <c:pt idx="23">
                  <c:v>26.552293777465799</c:v>
                </c:pt>
                <c:pt idx="24">
                  <c:v>74.993576049804702</c:v>
                </c:pt>
                <c:pt idx="25">
                  <c:v>500.0009765625</c:v>
                </c:pt>
                <c:pt idx="26">
                  <c:v>74.994270324707003</c:v>
                </c:pt>
                <c:pt idx="27">
                  <c:v>26.005071640014599</c:v>
                </c:pt>
                <c:pt idx="28">
                  <c:v>23.8765678405762</c:v>
                </c:pt>
                <c:pt idx="29">
                  <c:v>22.423896789550799</c:v>
                </c:pt>
                <c:pt idx="30">
                  <c:v>23.550197601318398</c:v>
                </c:pt>
                <c:pt idx="31">
                  <c:v>25.811037063598601</c:v>
                </c:pt>
                <c:pt idx="32">
                  <c:v>25.457389831543001</c:v>
                </c:pt>
                <c:pt idx="33">
                  <c:v>24.679607391357401</c:v>
                </c:pt>
                <c:pt idx="34">
                  <c:v>22.324220657348601</c:v>
                </c:pt>
                <c:pt idx="35">
                  <c:v>21.963909149169901</c:v>
                </c:pt>
                <c:pt idx="36">
                  <c:v>30.1541862487793</c:v>
                </c:pt>
                <c:pt idx="37">
                  <c:v>29.403022766113299</c:v>
                </c:pt>
                <c:pt idx="38">
                  <c:v>26.8677577972412</c:v>
                </c:pt>
                <c:pt idx="39">
                  <c:v>24.800346374511701</c:v>
                </c:pt>
                <c:pt idx="40">
                  <c:v>22.423110961914102</c:v>
                </c:pt>
                <c:pt idx="41">
                  <c:v>22.8962078094482</c:v>
                </c:pt>
                <c:pt idx="42">
                  <c:v>24.108667373657202</c:v>
                </c:pt>
                <c:pt idx="43">
                  <c:v>23.470249176025401</c:v>
                </c:pt>
                <c:pt idx="44">
                  <c:v>21.384252548217798</c:v>
                </c:pt>
                <c:pt idx="45">
                  <c:v>22.987546920776399</c:v>
                </c:pt>
                <c:pt idx="46">
                  <c:v>22.514677047729499</c:v>
                </c:pt>
                <c:pt idx="47">
                  <c:v>23.961061477661101</c:v>
                </c:pt>
                <c:pt idx="48">
                  <c:v>204.94110107421901</c:v>
                </c:pt>
                <c:pt idx="49">
                  <c:v>41.616100311279297</c:v>
                </c:pt>
                <c:pt idx="50">
                  <c:v>26.719511032104499</c:v>
                </c:pt>
                <c:pt idx="51">
                  <c:v>25.559085845947301</c:v>
                </c:pt>
                <c:pt idx="52">
                  <c:v>23.684616088867202</c:v>
                </c:pt>
                <c:pt idx="53">
                  <c:v>25.5527019500732</c:v>
                </c:pt>
                <c:pt idx="54">
                  <c:v>28.3075866699219</c:v>
                </c:pt>
                <c:pt idx="55">
                  <c:v>26.486465454101602</c:v>
                </c:pt>
                <c:pt idx="56">
                  <c:v>24.422578811645501</c:v>
                </c:pt>
                <c:pt idx="57">
                  <c:v>26.6797180175781</c:v>
                </c:pt>
                <c:pt idx="58">
                  <c:v>30.937705993652301</c:v>
                </c:pt>
                <c:pt idx="59">
                  <c:v>30.479995727539102</c:v>
                </c:pt>
                <c:pt idx="60">
                  <c:v>27.106246948242202</c:v>
                </c:pt>
                <c:pt idx="61">
                  <c:v>70.798080444335895</c:v>
                </c:pt>
                <c:pt idx="62">
                  <c:v>37.486610412597699</c:v>
                </c:pt>
                <c:pt idx="63">
                  <c:v>67.026138305664105</c:v>
                </c:pt>
                <c:pt idx="64">
                  <c:v>113.18048858642599</c:v>
                </c:pt>
                <c:pt idx="65">
                  <c:v>109.86769866943401</c:v>
                </c:pt>
                <c:pt idx="66">
                  <c:v>114.95778656005901</c:v>
                </c:pt>
                <c:pt idx="67">
                  <c:v>115.67251586914099</c:v>
                </c:pt>
                <c:pt idx="68">
                  <c:v>121.487228393555</c:v>
                </c:pt>
                <c:pt idx="69">
                  <c:v>118.660942077637</c:v>
                </c:pt>
                <c:pt idx="70">
                  <c:v>108.05910491943401</c:v>
                </c:pt>
                <c:pt idx="71">
                  <c:v>68.798622131347699</c:v>
                </c:pt>
                <c:pt idx="72">
                  <c:v>69.282981872558594</c:v>
                </c:pt>
                <c:pt idx="73">
                  <c:v>134.86819458007801</c:v>
                </c:pt>
                <c:pt idx="74">
                  <c:v>86.384506225585895</c:v>
                </c:pt>
                <c:pt idx="75">
                  <c:v>85.6234130859375</c:v>
                </c:pt>
                <c:pt idx="76">
                  <c:v>86.216178894042997</c:v>
                </c:pt>
                <c:pt idx="77">
                  <c:v>85.685478210449205</c:v>
                </c:pt>
                <c:pt idx="78">
                  <c:v>85.074958801269503</c:v>
                </c:pt>
                <c:pt idx="79">
                  <c:v>90.416030883789105</c:v>
                </c:pt>
                <c:pt idx="80">
                  <c:v>141.48880004882801</c:v>
                </c:pt>
                <c:pt idx="81">
                  <c:v>91.339042663574205</c:v>
                </c:pt>
                <c:pt idx="82">
                  <c:v>88.396392822265597</c:v>
                </c:pt>
                <c:pt idx="83">
                  <c:v>90.193878173828097</c:v>
                </c:pt>
                <c:pt idx="84">
                  <c:v>86.758354187011705</c:v>
                </c:pt>
                <c:pt idx="85">
                  <c:v>188.82980346679699</c:v>
                </c:pt>
                <c:pt idx="86">
                  <c:v>95.484115600585895</c:v>
                </c:pt>
                <c:pt idx="87">
                  <c:v>94.948287963867202</c:v>
                </c:pt>
                <c:pt idx="88">
                  <c:v>100.15323638916</c:v>
                </c:pt>
                <c:pt idx="89">
                  <c:v>94.630767822265597</c:v>
                </c:pt>
                <c:pt idx="90">
                  <c:v>87.183448791503906</c:v>
                </c:pt>
                <c:pt idx="91">
                  <c:v>90.010719299316406</c:v>
                </c:pt>
                <c:pt idx="92">
                  <c:v>35.421409606933601</c:v>
                </c:pt>
                <c:pt idx="93">
                  <c:v>53.101734161377003</c:v>
                </c:pt>
                <c:pt idx="94">
                  <c:v>35.462085723877003</c:v>
                </c:pt>
                <c:pt idx="95">
                  <c:v>56.252368927002003</c:v>
                </c:pt>
                <c:pt idx="96">
                  <c:v>61.422523498535199</c:v>
                </c:pt>
                <c:pt idx="97">
                  <c:v>68.252326965332003</c:v>
                </c:pt>
                <c:pt idx="98">
                  <c:v>126.593780517578</c:v>
                </c:pt>
                <c:pt idx="99">
                  <c:v>70.150367736816406</c:v>
                </c:pt>
                <c:pt idx="100">
                  <c:v>123.95750427246099</c:v>
                </c:pt>
                <c:pt idx="101">
                  <c:v>64.4169921875</c:v>
                </c:pt>
                <c:pt idx="102">
                  <c:v>69.552581787109403</c:v>
                </c:pt>
                <c:pt idx="103">
                  <c:v>71.756965637207003</c:v>
                </c:pt>
                <c:pt idx="104">
                  <c:v>78.885025024414105</c:v>
                </c:pt>
                <c:pt idx="105">
                  <c:v>71.925300598144503</c:v>
                </c:pt>
                <c:pt idx="106">
                  <c:v>140.93290710449199</c:v>
                </c:pt>
                <c:pt idx="107">
                  <c:v>74.734367370605497</c:v>
                </c:pt>
                <c:pt idx="108">
                  <c:v>76.640960693359403</c:v>
                </c:pt>
                <c:pt idx="109">
                  <c:v>74.819396972656307</c:v>
                </c:pt>
                <c:pt idx="110">
                  <c:v>137.51626586914099</c:v>
                </c:pt>
                <c:pt idx="111">
                  <c:v>159.97236633300801</c:v>
                </c:pt>
                <c:pt idx="112">
                  <c:v>79.055191040039105</c:v>
                </c:pt>
                <c:pt idx="113">
                  <c:v>145.15774536132801</c:v>
                </c:pt>
                <c:pt idx="114">
                  <c:v>151.62281799316401</c:v>
                </c:pt>
                <c:pt idx="115">
                  <c:v>152.97113037109401</c:v>
                </c:pt>
                <c:pt idx="116">
                  <c:v>173.97410583496099</c:v>
                </c:pt>
                <c:pt idx="117">
                  <c:v>164.51008605957</c:v>
                </c:pt>
                <c:pt idx="118">
                  <c:v>161.092849731445</c:v>
                </c:pt>
                <c:pt idx="119">
                  <c:v>145.92575073242199</c:v>
                </c:pt>
                <c:pt idx="120">
                  <c:v>110.97673034668</c:v>
                </c:pt>
                <c:pt idx="121">
                  <c:v>36.633953094482401</c:v>
                </c:pt>
                <c:pt idx="122">
                  <c:v>36.728954315185497</c:v>
                </c:pt>
                <c:pt idx="123">
                  <c:v>44.331874847412102</c:v>
                </c:pt>
                <c:pt idx="124">
                  <c:v>44.427059173583999</c:v>
                </c:pt>
                <c:pt idx="125">
                  <c:v>45.705413818359403</c:v>
                </c:pt>
                <c:pt idx="126">
                  <c:v>42.708545684814503</c:v>
                </c:pt>
                <c:pt idx="127">
                  <c:v>41.180244445800803</c:v>
                </c:pt>
                <c:pt idx="128">
                  <c:v>40.632778167724602</c:v>
                </c:pt>
                <c:pt idx="129">
                  <c:v>39.343994140625</c:v>
                </c:pt>
                <c:pt idx="130">
                  <c:v>38.634525299072301</c:v>
                </c:pt>
                <c:pt idx="131">
                  <c:v>40.892036437988303</c:v>
                </c:pt>
                <c:pt idx="132">
                  <c:v>34.103553771972699</c:v>
                </c:pt>
                <c:pt idx="133">
                  <c:v>33.730995178222699</c:v>
                </c:pt>
                <c:pt idx="134">
                  <c:v>33.913658142089801</c:v>
                </c:pt>
                <c:pt idx="135">
                  <c:v>33.747707366943402</c:v>
                </c:pt>
                <c:pt idx="136">
                  <c:v>33.932579040527301</c:v>
                </c:pt>
                <c:pt idx="137">
                  <c:v>34.000431060791001</c:v>
                </c:pt>
                <c:pt idx="138">
                  <c:v>33.464569091796903</c:v>
                </c:pt>
                <c:pt idx="139">
                  <c:v>33.601573944091797</c:v>
                </c:pt>
                <c:pt idx="140">
                  <c:v>34.443813323974602</c:v>
                </c:pt>
                <c:pt idx="141">
                  <c:v>34.002353668212898</c:v>
                </c:pt>
                <c:pt idx="142">
                  <c:v>32.563907623291001</c:v>
                </c:pt>
                <c:pt idx="143">
                  <c:v>32.479347229003899</c:v>
                </c:pt>
                <c:pt idx="144">
                  <c:v>33.273609161377003</c:v>
                </c:pt>
                <c:pt idx="145">
                  <c:v>46.793952941894503</c:v>
                </c:pt>
                <c:pt idx="146">
                  <c:v>23.4556274414063</c:v>
                </c:pt>
                <c:pt idx="147">
                  <c:v>32.297142028808601</c:v>
                </c:pt>
                <c:pt idx="148">
                  <c:v>32.493026733398402</c:v>
                </c:pt>
                <c:pt idx="149">
                  <c:v>33.3623657226563</c:v>
                </c:pt>
                <c:pt idx="150">
                  <c:v>33.422035217285199</c:v>
                </c:pt>
                <c:pt idx="151">
                  <c:v>33.154403686523402</c:v>
                </c:pt>
                <c:pt idx="152">
                  <c:v>32.9615478515625</c:v>
                </c:pt>
                <c:pt idx="153">
                  <c:v>33.745319366455099</c:v>
                </c:pt>
                <c:pt idx="154">
                  <c:v>41.444786071777301</c:v>
                </c:pt>
                <c:pt idx="155">
                  <c:v>49.3567924499512</c:v>
                </c:pt>
                <c:pt idx="156">
                  <c:v>75.067031860351605</c:v>
                </c:pt>
                <c:pt idx="157">
                  <c:v>27.870979309081999</c:v>
                </c:pt>
                <c:pt idx="158">
                  <c:v>25.348224639892599</c:v>
                </c:pt>
                <c:pt idx="159">
                  <c:v>28.1229133605957</c:v>
                </c:pt>
                <c:pt idx="160">
                  <c:v>68.771766662597699</c:v>
                </c:pt>
                <c:pt idx="161">
                  <c:v>69.147651672363295</c:v>
                </c:pt>
                <c:pt idx="162">
                  <c:v>51.227096557617202</c:v>
                </c:pt>
                <c:pt idx="163">
                  <c:v>28.718387603759801</c:v>
                </c:pt>
                <c:pt idx="164">
                  <c:v>25.282049179077099</c:v>
                </c:pt>
                <c:pt idx="165">
                  <c:v>26.726667404174801</c:v>
                </c:pt>
                <c:pt idx="166">
                  <c:v>27.046352386474599</c:v>
                </c:pt>
                <c:pt idx="167">
                  <c:v>29.117845535278299</c:v>
                </c:pt>
                <c:pt idx="168">
                  <c:v>28.436811447143601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69"/>
                <c:pt idx="0">
                  <c:v>43592.250196759262</c:v>
                </c:pt>
                <c:pt idx="1">
                  <c:v>43592.253645833334</c:v>
                </c:pt>
                <c:pt idx="2">
                  <c:v>43592.25708333333</c:v>
                </c:pt>
                <c:pt idx="3">
                  <c:v>43592.260555555556</c:v>
                </c:pt>
                <c:pt idx="4">
                  <c:v>43592.264039351852</c:v>
                </c:pt>
                <c:pt idx="5">
                  <c:v>43592.267511574071</c:v>
                </c:pt>
                <c:pt idx="6">
                  <c:v>43592.270983796298</c:v>
                </c:pt>
                <c:pt idx="7">
                  <c:v>43592.274467592593</c:v>
                </c:pt>
                <c:pt idx="8">
                  <c:v>43592.277951388889</c:v>
                </c:pt>
                <c:pt idx="9">
                  <c:v>43592.281400462962</c:v>
                </c:pt>
                <c:pt idx="10">
                  <c:v>43592.284872685188</c:v>
                </c:pt>
                <c:pt idx="11">
                  <c:v>43592.288344907407</c:v>
                </c:pt>
                <c:pt idx="12">
                  <c:v>43592.291909722226</c:v>
                </c:pt>
                <c:pt idx="13">
                  <c:v>43592.295324074075</c:v>
                </c:pt>
                <c:pt idx="14">
                  <c:v>43592.298773148148</c:v>
                </c:pt>
                <c:pt idx="15">
                  <c:v>43592.302233796298</c:v>
                </c:pt>
                <c:pt idx="16">
                  <c:v>43592.305706018517</c:v>
                </c:pt>
                <c:pt idx="17">
                  <c:v>43592.309178240743</c:v>
                </c:pt>
                <c:pt idx="18">
                  <c:v>43592.312673611108</c:v>
                </c:pt>
                <c:pt idx="19">
                  <c:v>43592.316134259258</c:v>
                </c:pt>
                <c:pt idx="20">
                  <c:v>43592.31958333333</c:v>
                </c:pt>
                <c:pt idx="21">
                  <c:v>43592.323067129626</c:v>
                </c:pt>
                <c:pt idx="22">
                  <c:v>43592.326550925929</c:v>
                </c:pt>
                <c:pt idx="23">
                  <c:v>43592.330023148148</c:v>
                </c:pt>
                <c:pt idx="24">
                  <c:v>43592.333541666667</c:v>
                </c:pt>
                <c:pt idx="25">
                  <c:v>43592.336956018517</c:v>
                </c:pt>
                <c:pt idx="26">
                  <c:v>43592.340416666666</c:v>
                </c:pt>
                <c:pt idx="27">
                  <c:v>43592.343912037039</c:v>
                </c:pt>
                <c:pt idx="28">
                  <c:v>43592.347384259258</c:v>
                </c:pt>
                <c:pt idx="29">
                  <c:v>43592.350844907407</c:v>
                </c:pt>
                <c:pt idx="30">
                  <c:v>43592.35434027778</c:v>
                </c:pt>
                <c:pt idx="31">
                  <c:v>43592.357777777775</c:v>
                </c:pt>
                <c:pt idx="32">
                  <c:v>43592.361261574071</c:v>
                </c:pt>
                <c:pt idx="33">
                  <c:v>43592.364756944444</c:v>
                </c:pt>
                <c:pt idx="34">
                  <c:v>43592.368217592593</c:v>
                </c:pt>
                <c:pt idx="35">
                  <c:v>43592.371678240743</c:v>
                </c:pt>
                <c:pt idx="36">
                  <c:v>43592.375219907408</c:v>
                </c:pt>
                <c:pt idx="37">
                  <c:v>43592.378657407404</c:v>
                </c:pt>
                <c:pt idx="38">
                  <c:v>43592.382094907407</c:v>
                </c:pt>
                <c:pt idx="39">
                  <c:v>43592.385567129626</c:v>
                </c:pt>
                <c:pt idx="40">
                  <c:v>43592.389050925929</c:v>
                </c:pt>
                <c:pt idx="41">
                  <c:v>43592.392523148148</c:v>
                </c:pt>
                <c:pt idx="42">
                  <c:v>43592.395995370367</c:v>
                </c:pt>
                <c:pt idx="43">
                  <c:v>43592.399456018517</c:v>
                </c:pt>
                <c:pt idx="44">
                  <c:v>43592.402916666666</c:v>
                </c:pt>
                <c:pt idx="45">
                  <c:v>43592.406423611108</c:v>
                </c:pt>
                <c:pt idx="46">
                  <c:v>43592.409884259258</c:v>
                </c:pt>
                <c:pt idx="47">
                  <c:v>43592.413356481484</c:v>
                </c:pt>
                <c:pt idx="48">
                  <c:v>43592.416898148149</c:v>
                </c:pt>
                <c:pt idx="49">
                  <c:v>43592.420289351852</c:v>
                </c:pt>
                <c:pt idx="50">
                  <c:v>43592.423773148148</c:v>
                </c:pt>
                <c:pt idx="51">
                  <c:v>43592.427233796298</c:v>
                </c:pt>
                <c:pt idx="52">
                  <c:v>43592.430706018517</c:v>
                </c:pt>
                <c:pt idx="53">
                  <c:v>43592.434166666666</c:v>
                </c:pt>
                <c:pt idx="54">
                  <c:v>43592.437743055554</c:v>
                </c:pt>
                <c:pt idx="55">
                  <c:v>43592.441122685188</c:v>
                </c:pt>
                <c:pt idx="56">
                  <c:v>43592.444571759261</c:v>
                </c:pt>
                <c:pt idx="57">
                  <c:v>43592.448067129626</c:v>
                </c:pt>
                <c:pt idx="58">
                  <c:v>43592.451550925929</c:v>
                </c:pt>
                <c:pt idx="59">
                  <c:v>43592.455023148148</c:v>
                </c:pt>
                <c:pt idx="60">
                  <c:v>43592.458611111113</c:v>
                </c:pt>
                <c:pt idx="61">
                  <c:v>43592.461956018517</c:v>
                </c:pt>
                <c:pt idx="62">
                  <c:v>43592.465416666666</c:v>
                </c:pt>
                <c:pt idx="63">
                  <c:v>43592.4690162037</c:v>
                </c:pt>
                <c:pt idx="64">
                  <c:v>43592.472384259258</c:v>
                </c:pt>
                <c:pt idx="65">
                  <c:v>43592.475844907407</c:v>
                </c:pt>
                <c:pt idx="66">
                  <c:v>43592.479351851849</c:v>
                </c:pt>
                <c:pt idx="67">
                  <c:v>43592.482777777775</c:v>
                </c:pt>
                <c:pt idx="68">
                  <c:v>43592.486261574071</c:v>
                </c:pt>
                <c:pt idx="69">
                  <c:v>43592.489733796298</c:v>
                </c:pt>
                <c:pt idx="70">
                  <c:v>43592.493194444447</c:v>
                </c:pt>
                <c:pt idx="71">
                  <c:v>43592.496689814812</c:v>
                </c:pt>
                <c:pt idx="72">
                  <c:v>43592.500219907408</c:v>
                </c:pt>
                <c:pt idx="73">
                  <c:v>43592.503634259258</c:v>
                </c:pt>
                <c:pt idx="74">
                  <c:v>43592.507118055553</c:v>
                </c:pt>
                <c:pt idx="75">
                  <c:v>43592.51059027778</c:v>
                </c:pt>
                <c:pt idx="76">
                  <c:v>43592.514050925929</c:v>
                </c:pt>
                <c:pt idx="77">
                  <c:v>43592.517523148148</c:v>
                </c:pt>
                <c:pt idx="78">
                  <c:v>43592.520995370367</c:v>
                </c:pt>
                <c:pt idx="79">
                  <c:v>43592.52449074074</c:v>
                </c:pt>
                <c:pt idx="80">
                  <c:v>43592.527974537035</c:v>
                </c:pt>
                <c:pt idx="81">
                  <c:v>43592.531435185185</c:v>
                </c:pt>
                <c:pt idx="82">
                  <c:v>43592.534907407404</c:v>
                </c:pt>
                <c:pt idx="83">
                  <c:v>43592.53837962963</c:v>
                </c:pt>
                <c:pt idx="84">
                  <c:v>43592.541909722226</c:v>
                </c:pt>
                <c:pt idx="85">
                  <c:v>43592.545335648145</c:v>
                </c:pt>
                <c:pt idx="86">
                  <c:v>43592.548796296294</c:v>
                </c:pt>
                <c:pt idx="87">
                  <c:v>43592.55228009259</c:v>
                </c:pt>
                <c:pt idx="88">
                  <c:v>43592.55572916667</c:v>
                </c:pt>
                <c:pt idx="89">
                  <c:v>43592.559189814812</c:v>
                </c:pt>
                <c:pt idx="90">
                  <c:v>43592.562685185185</c:v>
                </c:pt>
                <c:pt idx="91">
                  <c:v>43592.566145833334</c:v>
                </c:pt>
                <c:pt idx="92">
                  <c:v>43592.569641203707</c:v>
                </c:pt>
                <c:pt idx="93">
                  <c:v>43592.573101851849</c:v>
                </c:pt>
                <c:pt idx="94">
                  <c:v>43592.576562499999</c:v>
                </c:pt>
                <c:pt idx="95">
                  <c:v>43592.580046296294</c:v>
                </c:pt>
                <c:pt idx="96">
                  <c:v>43592.583564814813</c:v>
                </c:pt>
                <c:pt idx="97">
                  <c:v>43592.58697916667</c:v>
                </c:pt>
                <c:pt idx="98">
                  <c:v>43592.590428240743</c:v>
                </c:pt>
                <c:pt idx="99">
                  <c:v>43592.593888888892</c:v>
                </c:pt>
                <c:pt idx="100">
                  <c:v>43592.597384259258</c:v>
                </c:pt>
                <c:pt idx="101">
                  <c:v>43592.600844907407</c:v>
                </c:pt>
                <c:pt idx="102">
                  <c:v>43592.604351851849</c:v>
                </c:pt>
                <c:pt idx="103">
                  <c:v>43592.607800925929</c:v>
                </c:pt>
                <c:pt idx="104">
                  <c:v>43592.611273148148</c:v>
                </c:pt>
                <c:pt idx="105">
                  <c:v>43592.614745370367</c:v>
                </c:pt>
                <c:pt idx="106">
                  <c:v>43592.61822916667</c:v>
                </c:pt>
                <c:pt idx="107">
                  <c:v>43592.621678240743</c:v>
                </c:pt>
                <c:pt idx="108">
                  <c:v>43592.625208333331</c:v>
                </c:pt>
                <c:pt idx="109">
                  <c:v>43592.628645833334</c:v>
                </c:pt>
                <c:pt idx="110">
                  <c:v>43592.632106481484</c:v>
                </c:pt>
                <c:pt idx="111">
                  <c:v>43592.63559027778</c:v>
                </c:pt>
                <c:pt idx="112">
                  <c:v>43592.639050925929</c:v>
                </c:pt>
                <c:pt idx="113">
                  <c:v>43592.642534722225</c:v>
                </c:pt>
                <c:pt idx="114">
                  <c:v>43592.64603009259</c:v>
                </c:pt>
                <c:pt idx="115">
                  <c:v>43592.649456018517</c:v>
                </c:pt>
                <c:pt idx="116">
                  <c:v>43592.652939814812</c:v>
                </c:pt>
                <c:pt idx="117">
                  <c:v>43592.656412037039</c:v>
                </c:pt>
                <c:pt idx="118">
                  <c:v>43592.659895833334</c:v>
                </c:pt>
                <c:pt idx="119">
                  <c:v>43592.663356481484</c:v>
                </c:pt>
                <c:pt idx="120">
                  <c:v>43592.666921296295</c:v>
                </c:pt>
                <c:pt idx="121">
                  <c:v>43592.670300925929</c:v>
                </c:pt>
                <c:pt idx="122">
                  <c:v>43592.673761574071</c:v>
                </c:pt>
                <c:pt idx="123">
                  <c:v>43592.677245370367</c:v>
                </c:pt>
                <c:pt idx="124">
                  <c:v>43592.680694444447</c:v>
                </c:pt>
                <c:pt idx="125">
                  <c:v>43592.684178240743</c:v>
                </c:pt>
                <c:pt idx="126">
                  <c:v>43592.687685185185</c:v>
                </c:pt>
                <c:pt idx="127">
                  <c:v>43592.691122685188</c:v>
                </c:pt>
                <c:pt idx="128">
                  <c:v>43592.694606481484</c:v>
                </c:pt>
                <c:pt idx="129">
                  <c:v>43592.698078703703</c:v>
                </c:pt>
                <c:pt idx="130">
                  <c:v>43592.701550925929</c:v>
                </c:pt>
                <c:pt idx="131">
                  <c:v>43592.705011574071</c:v>
                </c:pt>
                <c:pt idx="132">
                  <c:v>43592.708564814813</c:v>
                </c:pt>
                <c:pt idx="133">
                  <c:v>43592.711967592593</c:v>
                </c:pt>
                <c:pt idx="134">
                  <c:v>43592.715428240743</c:v>
                </c:pt>
                <c:pt idx="135">
                  <c:v>43592.718888888892</c:v>
                </c:pt>
                <c:pt idx="136">
                  <c:v>43592.722372685188</c:v>
                </c:pt>
                <c:pt idx="137">
                  <c:v>43592.725856481484</c:v>
                </c:pt>
                <c:pt idx="138">
                  <c:v>43592.72934027778</c:v>
                </c:pt>
                <c:pt idx="139">
                  <c:v>43592.732789351852</c:v>
                </c:pt>
                <c:pt idx="140">
                  <c:v>43592.736261574071</c:v>
                </c:pt>
                <c:pt idx="141">
                  <c:v>43592.739745370367</c:v>
                </c:pt>
                <c:pt idx="142">
                  <c:v>43592.743206018517</c:v>
                </c:pt>
                <c:pt idx="143">
                  <c:v>43592.746678240743</c:v>
                </c:pt>
                <c:pt idx="144">
                  <c:v>43592.750208333331</c:v>
                </c:pt>
                <c:pt idx="145">
                  <c:v>43592.753622685188</c:v>
                </c:pt>
                <c:pt idx="146">
                  <c:v>43592.757094907407</c:v>
                </c:pt>
                <c:pt idx="147">
                  <c:v>43592.760567129626</c:v>
                </c:pt>
                <c:pt idx="148">
                  <c:v>43592.764039351852</c:v>
                </c:pt>
                <c:pt idx="149">
                  <c:v>43592.767523148148</c:v>
                </c:pt>
                <c:pt idx="150">
                  <c:v>43592.770983796298</c:v>
                </c:pt>
                <c:pt idx="151">
                  <c:v>43592.774456018517</c:v>
                </c:pt>
                <c:pt idx="152">
                  <c:v>43592.777928240743</c:v>
                </c:pt>
                <c:pt idx="153">
                  <c:v>43592.781388888892</c:v>
                </c:pt>
                <c:pt idx="154">
                  <c:v>43592.784872685188</c:v>
                </c:pt>
                <c:pt idx="155">
                  <c:v>43592.788356481484</c:v>
                </c:pt>
                <c:pt idx="156">
                  <c:v>43592.791886574072</c:v>
                </c:pt>
                <c:pt idx="157">
                  <c:v>43592.795312499999</c:v>
                </c:pt>
                <c:pt idx="158">
                  <c:v>43592.798761574071</c:v>
                </c:pt>
                <c:pt idx="159">
                  <c:v>43592.802245370367</c:v>
                </c:pt>
                <c:pt idx="160">
                  <c:v>43592.805706018517</c:v>
                </c:pt>
                <c:pt idx="161">
                  <c:v>43592.809178240743</c:v>
                </c:pt>
                <c:pt idx="162">
                  <c:v>43592.812650462962</c:v>
                </c:pt>
                <c:pt idx="163">
                  <c:v>43592.816122685188</c:v>
                </c:pt>
                <c:pt idx="164">
                  <c:v>43592.819594907407</c:v>
                </c:pt>
                <c:pt idx="165">
                  <c:v>43592.823067129626</c:v>
                </c:pt>
                <c:pt idx="166">
                  <c:v>43592.826550925929</c:v>
                </c:pt>
                <c:pt idx="167">
                  <c:v>43592.830023148148</c:v>
                </c:pt>
                <c:pt idx="168">
                  <c:v>43592.833541666667</c:v>
                </c:pt>
              </c:numCache>
            </c:numRef>
          </c:cat>
          <c:val>
            <c:numRef>
              <c:f>'SQL Results'!$K$2:$K$289</c:f>
              <c:numCache>
                <c:formatCode>General</c:formatCode>
                <c:ptCount val="169"/>
                <c:pt idx="0">
                  <c:v>20.630188838390001</c:v>
                </c:pt>
                <c:pt idx="1">
                  <c:v>26.3412252986931</c:v>
                </c:pt>
                <c:pt idx="2">
                  <c:v>37.176542736906697</c:v>
                </c:pt>
                <c:pt idx="3">
                  <c:v>27.465022997640101</c:v>
                </c:pt>
                <c:pt idx="4">
                  <c:v>24.606750770285601</c:v>
                </c:pt>
                <c:pt idx="5">
                  <c:v>27.357134831400099</c:v>
                </c:pt>
                <c:pt idx="6">
                  <c:v>85.878877664211799</c:v>
                </c:pt>
                <c:pt idx="7">
                  <c:v>815.85431147311294</c:v>
                </c:pt>
                <c:pt idx="8">
                  <c:v>101.420484859895</c:v>
                </c:pt>
                <c:pt idx="9">
                  <c:v>37.0424316696894</c:v>
                </c:pt>
                <c:pt idx="10">
                  <c:v>45.584114019109897</c:v>
                </c:pt>
                <c:pt idx="11">
                  <c:v>52.665139884746402</c:v>
                </c:pt>
                <c:pt idx="12">
                  <c:v>28.310300116865498</c:v>
                </c:pt>
                <c:pt idx="13">
                  <c:v>24.994418941955601</c:v>
                </c:pt>
                <c:pt idx="14">
                  <c:v>24.085293919849398</c:v>
                </c:pt>
                <c:pt idx="15">
                  <c:v>23.0823276065085</c:v>
                </c:pt>
                <c:pt idx="16">
                  <c:v>21.850881528305202</c:v>
                </c:pt>
                <c:pt idx="17">
                  <c:v>22.828642699865998</c:v>
                </c:pt>
                <c:pt idx="18">
                  <c:v>23.1671048129719</c:v>
                </c:pt>
                <c:pt idx="19">
                  <c:v>22.961771523846402</c:v>
                </c:pt>
                <c:pt idx="20">
                  <c:v>24.568823087270399</c:v>
                </c:pt>
                <c:pt idx="21">
                  <c:v>26.980048600412001</c:v>
                </c:pt>
                <c:pt idx="22">
                  <c:v>27.458788257069699</c:v>
                </c:pt>
                <c:pt idx="23">
                  <c:v>26.5688606713104</c:v>
                </c:pt>
                <c:pt idx="24">
                  <c:v>75.000672914962706</c:v>
                </c:pt>
                <c:pt idx="25">
                  <c:v>501.02325923318199</c:v>
                </c:pt>
                <c:pt idx="26">
                  <c:v>75.000979023246799</c:v>
                </c:pt>
                <c:pt idx="27">
                  <c:v>26.2239558514697</c:v>
                </c:pt>
                <c:pt idx="28">
                  <c:v>24.0481700415129</c:v>
                </c:pt>
                <c:pt idx="29">
                  <c:v>22.423896789550799</c:v>
                </c:pt>
                <c:pt idx="30">
                  <c:v>23.550197601318398</c:v>
                </c:pt>
                <c:pt idx="31">
                  <c:v>24.7390511673118</c:v>
                </c:pt>
                <c:pt idx="32">
                  <c:v>24.4655668993829</c:v>
                </c:pt>
                <c:pt idx="33">
                  <c:v>23.8081632248009</c:v>
                </c:pt>
                <c:pt idx="34">
                  <c:v>21.8672001431345</c:v>
                </c:pt>
                <c:pt idx="35">
                  <c:v>21.553940162089901</c:v>
                </c:pt>
                <c:pt idx="36">
                  <c:v>28.055503558698401</c:v>
                </c:pt>
                <c:pt idx="37">
                  <c:v>28.357406944777299</c:v>
                </c:pt>
                <c:pt idx="38">
                  <c:v>26.8677577972412</c:v>
                </c:pt>
                <c:pt idx="39">
                  <c:v>24.958704518146298</c:v>
                </c:pt>
                <c:pt idx="40">
                  <c:v>22.262440045856401</c:v>
                </c:pt>
                <c:pt idx="41">
                  <c:v>22.33620911025</c:v>
                </c:pt>
                <c:pt idx="42">
                  <c:v>21.955050636792901</c:v>
                </c:pt>
                <c:pt idx="43">
                  <c:v>21.314993133884201</c:v>
                </c:pt>
                <c:pt idx="44">
                  <c:v>21.4931146576162</c:v>
                </c:pt>
                <c:pt idx="45">
                  <c:v>23.016117995452898</c:v>
                </c:pt>
                <c:pt idx="46">
                  <c:v>22.643017213409099</c:v>
                </c:pt>
                <c:pt idx="47">
                  <c:v>23.600398854076101</c:v>
                </c:pt>
                <c:pt idx="48">
                  <c:v>205.956619869316</c:v>
                </c:pt>
                <c:pt idx="49">
                  <c:v>42.122448051640497</c:v>
                </c:pt>
                <c:pt idx="50">
                  <c:v>27.745342977717002</c:v>
                </c:pt>
                <c:pt idx="51">
                  <c:v>27.108055341067601</c:v>
                </c:pt>
                <c:pt idx="52">
                  <c:v>24.493553884162601</c:v>
                </c:pt>
                <c:pt idx="53">
                  <c:v>25.759819911386799</c:v>
                </c:pt>
                <c:pt idx="54">
                  <c:v>27.8953048239201</c:v>
                </c:pt>
                <c:pt idx="55">
                  <c:v>28.067544356640099</c:v>
                </c:pt>
                <c:pt idx="56">
                  <c:v>25.7922028083482</c:v>
                </c:pt>
                <c:pt idx="57">
                  <c:v>27.9210123234222</c:v>
                </c:pt>
                <c:pt idx="58">
                  <c:v>28.987485222176701</c:v>
                </c:pt>
                <c:pt idx="59">
                  <c:v>26.020512894192098</c:v>
                </c:pt>
                <c:pt idx="60">
                  <c:v>29.176385524067499</c:v>
                </c:pt>
                <c:pt idx="61">
                  <c:v>34.057919582184603</c:v>
                </c:pt>
                <c:pt idx="62">
                  <c:v>27.586724083561801</c:v>
                </c:pt>
                <c:pt idx="63">
                  <c:v>29.594287754967699</c:v>
                </c:pt>
                <c:pt idx="64">
                  <c:v>38.1339926820662</c:v>
                </c:pt>
                <c:pt idx="65">
                  <c:v>32.256367980923301</c:v>
                </c:pt>
                <c:pt idx="66">
                  <c:v>25.063118822138598</c:v>
                </c:pt>
                <c:pt idx="67">
                  <c:v>34.928048491814302</c:v>
                </c:pt>
                <c:pt idx="68">
                  <c:v>37.402806074391997</c:v>
                </c:pt>
                <c:pt idx="69">
                  <c:v>37.083534336531898</c:v>
                </c:pt>
                <c:pt idx="70">
                  <c:v>33.371228019563297</c:v>
                </c:pt>
                <c:pt idx="71">
                  <c:v>25.660912991551601</c:v>
                </c:pt>
                <c:pt idx="72">
                  <c:v>24.688070825613998</c:v>
                </c:pt>
                <c:pt idx="73">
                  <c:v>23.583268752192101</c:v>
                </c:pt>
                <c:pt idx="74">
                  <c:v>28.498185123099699</c:v>
                </c:pt>
                <c:pt idx="75">
                  <c:v>27.677516986680399</c:v>
                </c:pt>
                <c:pt idx="76">
                  <c:v>28.253673070838399</c:v>
                </c:pt>
                <c:pt idx="77">
                  <c:v>27.686813954893701</c:v>
                </c:pt>
                <c:pt idx="78">
                  <c:v>26.880482301057398</c:v>
                </c:pt>
                <c:pt idx="79">
                  <c:v>18.821657048641701</c:v>
                </c:pt>
                <c:pt idx="80">
                  <c:v>19.980527786571599</c:v>
                </c:pt>
                <c:pt idx="81">
                  <c:v>21.280603061060201</c:v>
                </c:pt>
                <c:pt idx="82">
                  <c:v>20.074357717843998</c:v>
                </c:pt>
                <c:pt idx="83">
                  <c:v>25.991659739392301</c:v>
                </c:pt>
                <c:pt idx="84">
                  <c:v>24.493947401088999</c:v>
                </c:pt>
                <c:pt idx="85">
                  <c:v>63.6133423797502</c:v>
                </c:pt>
                <c:pt idx="86">
                  <c:v>30.999967565367001</c:v>
                </c:pt>
                <c:pt idx="87">
                  <c:v>29.872819089078401</c:v>
                </c:pt>
                <c:pt idx="88">
                  <c:v>36.6907273352465</c:v>
                </c:pt>
                <c:pt idx="89">
                  <c:v>34.475272577906502</c:v>
                </c:pt>
                <c:pt idx="90">
                  <c:v>30.307087439893898</c:v>
                </c:pt>
                <c:pt idx="91">
                  <c:v>30.233472488266401</c:v>
                </c:pt>
                <c:pt idx="92">
                  <c:v>29.933994045465202</c:v>
                </c:pt>
                <c:pt idx="93">
                  <c:v>62.831065052476497</c:v>
                </c:pt>
                <c:pt idx="94">
                  <c:v>30.821960510900698</c:v>
                </c:pt>
                <c:pt idx="95">
                  <c:v>64.747790230140296</c:v>
                </c:pt>
                <c:pt idx="96">
                  <c:v>68.075005381420894</c:v>
                </c:pt>
                <c:pt idx="97">
                  <c:v>71.876924939135705</c:v>
                </c:pt>
                <c:pt idx="98">
                  <c:v>71.959869356572696</c:v>
                </c:pt>
                <c:pt idx="99">
                  <c:v>74.273657358910299</c:v>
                </c:pt>
                <c:pt idx="100">
                  <c:v>69.428241738431296</c:v>
                </c:pt>
                <c:pt idx="101">
                  <c:v>68.292224637857302</c:v>
                </c:pt>
                <c:pt idx="102">
                  <c:v>71.993300040793002</c:v>
                </c:pt>
                <c:pt idx="103">
                  <c:v>74.6565783402325</c:v>
                </c:pt>
                <c:pt idx="104">
                  <c:v>78.106523441935096</c:v>
                </c:pt>
                <c:pt idx="105">
                  <c:v>75.623090724372304</c:v>
                </c:pt>
                <c:pt idx="106">
                  <c:v>77.201107806056498</c:v>
                </c:pt>
                <c:pt idx="107">
                  <c:v>76.516560113870995</c:v>
                </c:pt>
                <c:pt idx="108">
                  <c:v>77.170839831236904</c:v>
                </c:pt>
                <c:pt idx="109">
                  <c:v>76.719097807021598</c:v>
                </c:pt>
                <c:pt idx="110">
                  <c:v>76.2798706305812</c:v>
                </c:pt>
                <c:pt idx="111">
                  <c:v>70.682101859915406</c:v>
                </c:pt>
                <c:pt idx="112">
                  <c:v>78.716659959318903</c:v>
                </c:pt>
                <c:pt idx="113">
                  <c:v>79.6725116970578</c:v>
                </c:pt>
                <c:pt idx="114">
                  <c:v>84.175697929765093</c:v>
                </c:pt>
                <c:pt idx="115">
                  <c:v>86.304139366495903</c:v>
                </c:pt>
                <c:pt idx="116">
                  <c:v>104.50377336168501</c:v>
                </c:pt>
                <c:pt idx="117">
                  <c:v>74.212601937428602</c:v>
                </c:pt>
                <c:pt idx="118">
                  <c:v>67.884066800507597</c:v>
                </c:pt>
                <c:pt idx="119">
                  <c:v>51.741721315309597</c:v>
                </c:pt>
                <c:pt idx="120">
                  <c:v>34.878380428905899</c:v>
                </c:pt>
                <c:pt idx="121">
                  <c:v>27.8363219700149</c:v>
                </c:pt>
                <c:pt idx="122">
                  <c:v>28.2728076873689</c:v>
                </c:pt>
                <c:pt idx="123">
                  <c:v>32.7396917891204</c:v>
                </c:pt>
                <c:pt idx="124">
                  <c:v>29.809485566635001</c:v>
                </c:pt>
                <c:pt idx="125">
                  <c:v>30.857909736137199</c:v>
                </c:pt>
                <c:pt idx="126">
                  <c:v>28.950775737555801</c:v>
                </c:pt>
                <c:pt idx="127">
                  <c:v>28.096166483417001</c:v>
                </c:pt>
                <c:pt idx="128">
                  <c:v>27.193677379439599</c:v>
                </c:pt>
                <c:pt idx="129">
                  <c:v>27.456795325468601</c:v>
                </c:pt>
                <c:pt idx="130">
                  <c:v>26.974880816139699</c:v>
                </c:pt>
                <c:pt idx="131">
                  <c:v>27.689515518809401</c:v>
                </c:pt>
                <c:pt idx="132">
                  <c:v>24.750431429775698</c:v>
                </c:pt>
                <c:pt idx="133">
                  <c:v>24.4659464713401</c:v>
                </c:pt>
                <c:pt idx="134">
                  <c:v>24.743123955209398</c:v>
                </c:pt>
                <c:pt idx="135">
                  <c:v>25.155536472516101</c:v>
                </c:pt>
                <c:pt idx="136">
                  <c:v>25.1216701328356</c:v>
                </c:pt>
                <c:pt idx="137">
                  <c:v>24.814773294387201</c:v>
                </c:pt>
                <c:pt idx="138">
                  <c:v>24.670881324819501</c:v>
                </c:pt>
                <c:pt idx="139">
                  <c:v>24.8842944067773</c:v>
                </c:pt>
                <c:pt idx="140">
                  <c:v>25.2706454964428</c:v>
                </c:pt>
                <c:pt idx="141">
                  <c:v>25.114039027372801</c:v>
                </c:pt>
                <c:pt idx="142">
                  <c:v>24.727900104474301</c:v>
                </c:pt>
                <c:pt idx="143">
                  <c:v>24.937881403070001</c:v>
                </c:pt>
                <c:pt idx="144">
                  <c:v>25.182387735650501</c:v>
                </c:pt>
                <c:pt idx="145">
                  <c:v>20.497018175162999</c:v>
                </c:pt>
                <c:pt idx="146">
                  <c:v>20.840345484446299</c:v>
                </c:pt>
                <c:pt idx="147">
                  <c:v>24.94394070105</c:v>
                </c:pt>
                <c:pt idx="148">
                  <c:v>25.397570802577999</c:v>
                </c:pt>
                <c:pt idx="149">
                  <c:v>26.183548942901901</c:v>
                </c:pt>
                <c:pt idx="150">
                  <c:v>26.2723837694077</c:v>
                </c:pt>
                <c:pt idx="151">
                  <c:v>25.717428392307401</c:v>
                </c:pt>
                <c:pt idx="152">
                  <c:v>25.4880337111694</c:v>
                </c:pt>
                <c:pt idx="153">
                  <c:v>26.156849857604399</c:v>
                </c:pt>
                <c:pt idx="154">
                  <c:v>34.053304065027802</c:v>
                </c:pt>
                <c:pt idx="155">
                  <c:v>42.883962119877502</c:v>
                </c:pt>
                <c:pt idx="156">
                  <c:v>69.734411478445907</c:v>
                </c:pt>
                <c:pt idx="157">
                  <c:v>25.116017010958199</c:v>
                </c:pt>
                <c:pt idx="158">
                  <c:v>22.516918230157501</c:v>
                </c:pt>
                <c:pt idx="159">
                  <c:v>25.132216800885601</c:v>
                </c:pt>
                <c:pt idx="160">
                  <c:v>61.568069096872101</c:v>
                </c:pt>
                <c:pt idx="161">
                  <c:v>61.279402500254797</c:v>
                </c:pt>
                <c:pt idx="162">
                  <c:v>44.785871331932803</c:v>
                </c:pt>
                <c:pt idx="163">
                  <c:v>24.349595824899399</c:v>
                </c:pt>
                <c:pt idx="164">
                  <c:v>21.3097129640345</c:v>
                </c:pt>
                <c:pt idx="165">
                  <c:v>22.653535084921799</c:v>
                </c:pt>
                <c:pt idx="166">
                  <c:v>23.070174507659601</c:v>
                </c:pt>
                <c:pt idx="167">
                  <c:v>22.098519927776699</c:v>
                </c:pt>
                <c:pt idx="168">
                  <c:v>21.351249576994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69"/>
                <c:pt idx="0">
                  <c:v>43592.250196759262</c:v>
                </c:pt>
                <c:pt idx="1">
                  <c:v>43592.253645833334</c:v>
                </c:pt>
                <c:pt idx="2">
                  <c:v>43592.25708333333</c:v>
                </c:pt>
                <c:pt idx="3">
                  <c:v>43592.260555555556</c:v>
                </c:pt>
                <c:pt idx="4">
                  <c:v>43592.264039351852</c:v>
                </c:pt>
                <c:pt idx="5">
                  <c:v>43592.267511574071</c:v>
                </c:pt>
                <c:pt idx="6">
                  <c:v>43592.270983796298</c:v>
                </c:pt>
                <c:pt idx="7">
                  <c:v>43592.274467592593</c:v>
                </c:pt>
                <c:pt idx="8">
                  <c:v>43592.277951388889</c:v>
                </c:pt>
                <c:pt idx="9">
                  <c:v>43592.281400462962</c:v>
                </c:pt>
                <c:pt idx="10">
                  <c:v>43592.284872685188</c:v>
                </c:pt>
                <c:pt idx="11">
                  <c:v>43592.288344907407</c:v>
                </c:pt>
                <c:pt idx="12">
                  <c:v>43592.291909722226</c:v>
                </c:pt>
                <c:pt idx="13">
                  <c:v>43592.295324074075</c:v>
                </c:pt>
                <c:pt idx="14">
                  <c:v>43592.298773148148</c:v>
                </c:pt>
                <c:pt idx="15">
                  <c:v>43592.302233796298</c:v>
                </c:pt>
                <c:pt idx="16">
                  <c:v>43592.305706018517</c:v>
                </c:pt>
                <c:pt idx="17">
                  <c:v>43592.309178240743</c:v>
                </c:pt>
                <c:pt idx="18">
                  <c:v>43592.312673611108</c:v>
                </c:pt>
                <c:pt idx="19">
                  <c:v>43592.316134259258</c:v>
                </c:pt>
                <c:pt idx="20">
                  <c:v>43592.31958333333</c:v>
                </c:pt>
                <c:pt idx="21">
                  <c:v>43592.323067129626</c:v>
                </c:pt>
                <c:pt idx="22">
                  <c:v>43592.326550925929</c:v>
                </c:pt>
                <c:pt idx="23">
                  <c:v>43592.330023148148</c:v>
                </c:pt>
                <c:pt idx="24">
                  <c:v>43592.333541666667</c:v>
                </c:pt>
                <c:pt idx="25">
                  <c:v>43592.336956018517</c:v>
                </c:pt>
                <c:pt idx="26">
                  <c:v>43592.340416666666</c:v>
                </c:pt>
                <c:pt idx="27">
                  <c:v>43592.343912037039</c:v>
                </c:pt>
                <c:pt idx="28">
                  <c:v>43592.347384259258</c:v>
                </c:pt>
                <c:pt idx="29">
                  <c:v>43592.350844907407</c:v>
                </c:pt>
                <c:pt idx="30">
                  <c:v>43592.35434027778</c:v>
                </c:pt>
                <c:pt idx="31">
                  <c:v>43592.357777777775</c:v>
                </c:pt>
                <c:pt idx="32">
                  <c:v>43592.361261574071</c:v>
                </c:pt>
                <c:pt idx="33">
                  <c:v>43592.364756944444</c:v>
                </c:pt>
                <c:pt idx="34">
                  <c:v>43592.368217592593</c:v>
                </c:pt>
                <c:pt idx="35">
                  <c:v>43592.371678240743</c:v>
                </c:pt>
                <c:pt idx="36">
                  <c:v>43592.375219907408</c:v>
                </c:pt>
                <c:pt idx="37">
                  <c:v>43592.378657407404</c:v>
                </c:pt>
                <c:pt idx="38">
                  <c:v>43592.382094907407</c:v>
                </c:pt>
                <c:pt idx="39">
                  <c:v>43592.385567129626</c:v>
                </c:pt>
                <c:pt idx="40">
                  <c:v>43592.389050925929</c:v>
                </c:pt>
                <c:pt idx="41">
                  <c:v>43592.392523148148</c:v>
                </c:pt>
                <c:pt idx="42">
                  <c:v>43592.395995370367</c:v>
                </c:pt>
                <c:pt idx="43">
                  <c:v>43592.399456018517</c:v>
                </c:pt>
                <c:pt idx="44">
                  <c:v>43592.402916666666</c:v>
                </c:pt>
                <c:pt idx="45">
                  <c:v>43592.406423611108</c:v>
                </c:pt>
                <c:pt idx="46">
                  <c:v>43592.409884259258</c:v>
                </c:pt>
                <c:pt idx="47">
                  <c:v>43592.413356481484</c:v>
                </c:pt>
                <c:pt idx="48">
                  <c:v>43592.416898148149</c:v>
                </c:pt>
                <c:pt idx="49">
                  <c:v>43592.420289351852</c:v>
                </c:pt>
                <c:pt idx="50">
                  <c:v>43592.423773148148</c:v>
                </c:pt>
                <c:pt idx="51">
                  <c:v>43592.427233796298</c:v>
                </c:pt>
                <c:pt idx="52">
                  <c:v>43592.430706018517</c:v>
                </c:pt>
                <c:pt idx="53">
                  <c:v>43592.434166666666</c:v>
                </c:pt>
                <c:pt idx="54">
                  <c:v>43592.437743055554</c:v>
                </c:pt>
                <c:pt idx="55">
                  <c:v>43592.441122685188</c:v>
                </c:pt>
                <c:pt idx="56">
                  <c:v>43592.444571759261</c:v>
                </c:pt>
                <c:pt idx="57">
                  <c:v>43592.448067129626</c:v>
                </c:pt>
                <c:pt idx="58">
                  <c:v>43592.451550925929</c:v>
                </c:pt>
                <c:pt idx="59">
                  <c:v>43592.455023148148</c:v>
                </c:pt>
                <c:pt idx="60">
                  <c:v>43592.458611111113</c:v>
                </c:pt>
                <c:pt idx="61">
                  <c:v>43592.461956018517</c:v>
                </c:pt>
                <c:pt idx="62">
                  <c:v>43592.465416666666</c:v>
                </c:pt>
                <c:pt idx="63">
                  <c:v>43592.4690162037</c:v>
                </c:pt>
                <c:pt idx="64">
                  <c:v>43592.472384259258</c:v>
                </c:pt>
                <c:pt idx="65">
                  <c:v>43592.475844907407</c:v>
                </c:pt>
                <c:pt idx="66">
                  <c:v>43592.479351851849</c:v>
                </c:pt>
                <c:pt idx="67">
                  <c:v>43592.482777777775</c:v>
                </c:pt>
                <c:pt idx="68">
                  <c:v>43592.486261574071</c:v>
                </c:pt>
                <c:pt idx="69">
                  <c:v>43592.489733796298</c:v>
                </c:pt>
                <c:pt idx="70">
                  <c:v>43592.493194444447</c:v>
                </c:pt>
                <c:pt idx="71">
                  <c:v>43592.496689814812</c:v>
                </c:pt>
                <c:pt idx="72">
                  <c:v>43592.500219907408</c:v>
                </c:pt>
                <c:pt idx="73">
                  <c:v>43592.503634259258</c:v>
                </c:pt>
                <c:pt idx="74">
                  <c:v>43592.507118055553</c:v>
                </c:pt>
                <c:pt idx="75">
                  <c:v>43592.51059027778</c:v>
                </c:pt>
                <c:pt idx="76">
                  <c:v>43592.514050925929</c:v>
                </c:pt>
                <c:pt idx="77">
                  <c:v>43592.517523148148</c:v>
                </c:pt>
                <c:pt idx="78">
                  <c:v>43592.520995370367</c:v>
                </c:pt>
                <c:pt idx="79">
                  <c:v>43592.52449074074</c:v>
                </c:pt>
                <c:pt idx="80">
                  <c:v>43592.527974537035</c:v>
                </c:pt>
                <c:pt idx="81">
                  <c:v>43592.531435185185</c:v>
                </c:pt>
                <c:pt idx="82">
                  <c:v>43592.534907407404</c:v>
                </c:pt>
                <c:pt idx="83">
                  <c:v>43592.53837962963</c:v>
                </c:pt>
                <c:pt idx="84">
                  <c:v>43592.541909722226</c:v>
                </c:pt>
                <c:pt idx="85">
                  <c:v>43592.545335648145</c:v>
                </c:pt>
                <c:pt idx="86">
                  <c:v>43592.548796296294</c:v>
                </c:pt>
                <c:pt idx="87">
                  <c:v>43592.55228009259</c:v>
                </c:pt>
                <c:pt idx="88">
                  <c:v>43592.55572916667</c:v>
                </c:pt>
                <c:pt idx="89">
                  <c:v>43592.559189814812</c:v>
                </c:pt>
                <c:pt idx="90">
                  <c:v>43592.562685185185</c:v>
                </c:pt>
                <c:pt idx="91">
                  <c:v>43592.566145833334</c:v>
                </c:pt>
                <c:pt idx="92">
                  <c:v>43592.569641203707</c:v>
                </c:pt>
                <c:pt idx="93">
                  <c:v>43592.573101851849</c:v>
                </c:pt>
                <c:pt idx="94">
                  <c:v>43592.576562499999</c:v>
                </c:pt>
                <c:pt idx="95">
                  <c:v>43592.580046296294</c:v>
                </c:pt>
                <c:pt idx="96">
                  <c:v>43592.583564814813</c:v>
                </c:pt>
                <c:pt idx="97">
                  <c:v>43592.58697916667</c:v>
                </c:pt>
                <c:pt idx="98">
                  <c:v>43592.590428240743</c:v>
                </c:pt>
                <c:pt idx="99">
                  <c:v>43592.593888888892</c:v>
                </c:pt>
                <c:pt idx="100">
                  <c:v>43592.597384259258</c:v>
                </c:pt>
                <c:pt idx="101">
                  <c:v>43592.600844907407</c:v>
                </c:pt>
                <c:pt idx="102">
                  <c:v>43592.604351851849</c:v>
                </c:pt>
                <c:pt idx="103">
                  <c:v>43592.607800925929</c:v>
                </c:pt>
                <c:pt idx="104">
                  <c:v>43592.611273148148</c:v>
                </c:pt>
                <c:pt idx="105">
                  <c:v>43592.614745370367</c:v>
                </c:pt>
                <c:pt idx="106">
                  <c:v>43592.61822916667</c:v>
                </c:pt>
                <c:pt idx="107">
                  <c:v>43592.621678240743</c:v>
                </c:pt>
                <c:pt idx="108">
                  <c:v>43592.625208333331</c:v>
                </c:pt>
                <c:pt idx="109">
                  <c:v>43592.628645833334</c:v>
                </c:pt>
                <c:pt idx="110">
                  <c:v>43592.632106481484</c:v>
                </c:pt>
                <c:pt idx="111">
                  <c:v>43592.63559027778</c:v>
                </c:pt>
                <c:pt idx="112">
                  <c:v>43592.639050925929</c:v>
                </c:pt>
                <c:pt idx="113">
                  <c:v>43592.642534722225</c:v>
                </c:pt>
                <c:pt idx="114">
                  <c:v>43592.64603009259</c:v>
                </c:pt>
                <c:pt idx="115">
                  <c:v>43592.649456018517</c:v>
                </c:pt>
                <c:pt idx="116">
                  <c:v>43592.652939814812</c:v>
                </c:pt>
                <c:pt idx="117">
                  <c:v>43592.656412037039</c:v>
                </c:pt>
                <c:pt idx="118">
                  <c:v>43592.659895833334</c:v>
                </c:pt>
                <c:pt idx="119">
                  <c:v>43592.663356481484</c:v>
                </c:pt>
                <c:pt idx="120">
                  <c:v>43592.666921296295</c:v>
                </c:pt>
                <c:pt idx="121">
                  <c:v>43592.670300925929</c:v>
                </c:pt>
                <c:pt idx="122">
                  <c:v>43592.673761574071</c:v>
                </c:pt>
                <c:pt idx="123">
                  <c:v>43592.677245370367</c:v>
                </c:pt>
                <c:pt idx="124">
                  <c:v>43592.680694444447</c:v>
                </c:pt>
                <c:pt idx="125">
                  <c:v>43592.684178240743</c:v>
                </c:pt>
                <c:pt idx="126">
                  <c:v>43592.687685185185</c:v>
                </c:pt>
                <c:pt idx="127">
                  <c:v>43592.691122685188</c:v>
                </c:pt>
                <c:pt idx="128">
                  <c:v>43592.694606481484</c:v>
                </c:pt>
                <c:pt idx="129">
                  <c:v>43592.698078703703</c:v>
                </c:pt>
                <c:pt idx="130">
                  <c:v>43592.701550925929</c:v>
                </c:pt>
                <c:pt idx="131">
                  <c:v>43592.705011574071</c:v>
                </c:pt>
                <c:pt idx="132">
                  <c:v>43592.708564814813</c:v>
                </c:pt>
                <c:pt idx="133">
                  <c:v>43592.711967592593</c:v>
                </c:pt>
                <c:pt idx="134">
                  <c:v>43592.715428240743</c:v>
                </c:pt>
                <c:pt idx="135">
                  <c:v>43592.718888888892</c:v>
                </c:pt>
                <c:pt idx="136">
                  <c:v>43592.722372685188</c:v>
                </c:pt>
                <c:pt idx="137">
                  <c:v>43592.725856481484</c:v>
                </c:pt>
                <c:pt idx="138">
                  <c:v>43592.72934027778</c:v>
                </c:pt>
                <c:pt idx="139">
                  <c:v>43592.732789351852</c:v>
                </c:pt>
                <c:pt idx="140">
                  <c:v>43592.736261574071</c:v>
                </c:pt>
                <c:pt idx="141">
                  <c:v>43592.739745370367</c:v>
                </c:pt>
                <c:pt idx="142">
                  <c:v>43592.743206018517</c:v>
                </c:pt>
                <c:pt idx="143">
                  <c:v>43592.746678240743</c:v>
                </c:pt>
                <c:pt idx="144">
                  <c:v>43592.750208333331</c:v>
                </c:pt>
                <c:pt idx="145">
                  <c:v>43592.753622685188</c:v>
                </c:pt>
                <c:pt idx="146">
                  <c:v>43592.757094907407</c:v>
                </c:pt>
                <c:pt idx="147">
                  <c:v>43592.760567129626</c:v>
                </c:pt>
                <c:pt idx="148">
                  <c:v>43592.764039351852</c:v>
                </c:pt>
                <c:pt idx="149">
                  <c:v>43592.767523148148</c:v>
                </c:pt>
                <c:pt idx="150">
                  <c:v>43592.770983796298</c:v>
                </c:pt>
                <c:pt idx="151">
                  <c:v>43592.774456018517</c:v>
                </c:pt>
                <c:pt idx="152">
                  <c:v>43592.777928240743</c:v>
                </c:pt>
                <c:pt idx="153">
                  <c:v>43592.781388888892</c:v>
                </c:pt>
                <c:pt idx="154">
                  <c:v>43592.784872685188</c:v>
                </c:pt>
                <c:pt idx="155">
                  <c:v>43592.788356481484</c:v>
                </c:pt>
                <c:pt idx="156">
                  <c:v>43592.791886574072</c:v>
                </c:pt>
                <c:pt idx="157">
                  <c:v>43592.795312499999</c:v>
                </c:pt>
                <c:pt idx="158">
                  <c:v>43592.798761574071</c:v>
                </c:pt>
                <c:pt idx="159">
                  <c:v>43592.802245370367</c:v>
                </c:pt>
                <c:pt idx="160">
                  <c:v>43592.805706018517</c:v>
                </c:pt>
                <c:pt idx="161">
                  <c:v>43592.809178240743</c:v>
                </c:pt>
                <c:pt idx="162">
                  <c:v>43592.812650462962</c:v>
                </c:pt>
                <c:pt idx="163">
                  <c:v>43592.816122685188</c:v>
                </c:pt>
                <c:pt idx="164">
                  <c:v>43592.819594907407</c:v>
                </c:pt>
                <c:pt idx="165">
                  <c:v>43592.823067129626</c:v>
                </c:pt>
                <c:pt idx="166">
                  <c:v>43592.826550925929</c:v>
                </c:pt>
                <c:pt idx="167">
                  <c:v>43592.830023148148</c:v>
                </c:pt>
                <c:pt idx="168">
                  <c:v>43592.833541666667</c:v>
                </c:pt>
              </c:numCache>
            </c:numRef>
          </c:cat>
          <c:val>
            <c:numRef>
              <c:f>'SQL Results'!$L$2:$L$289</c:f>
              <c:numCache>
                <c:formatCode>General</c:formatCode>
                <c:ptCount val="169"/>
                <c:pt idx="0">
                  <c:v>21.2120995983108</c:v>
                </c:pt>
                <c:pt idx="1">
                  <c:v>30.586453380426601</c:v>
                </c:pt>
                <c:pt idx="2">
                  <c:v>37.827154115033998</c:v>
                </c:pt>
                <c:pt idx="3">
                  <c:v>28.089354790301499</c:v>
                </c:pt>
                <c:pt idx="4">
                  <c:v>25.2613389572996</c:v>
                </c:pt>
                <c:pt idx="5">
                  <c:v>28.012743694789702</c:v>
                </c:pt>
                <c:pt idx="6">
                  <c:v>115.531014155349</c:v>
                </c:pt>
                <c:pt idx="7">
                  <c:v>886.55135717369797</c:v>
                </c:pt>
                <c:pt idx="8">
                  <c:v>188.54259862758701</c:v>
                </c:pt>
                <c:pt idx="9">
                  <c:v>72.311489349602098</c:v>
                </c:pt>
                <c:pt idx="10">
                  <c:v>75.126585247646304</c:v>
                </c:pt>
                <c:pt idx="11">
                  <c:v>97.438264147515198</c:v>
                </c:pt>
                <c:pt idx="12">
                  <c:v>30.863860259309401</c:v>
                </c:pt>
                <c:pt idx="13">
                  <c:v>24.986721707504302</c:v>
                </c:pt>
                <c:pt idx="14">
                  <c:v>24.075085651923501</c:v>
                </c:pt>
                <c:pt idx="15">
                  <c:v>23.1445111216185</c:v>
                </c:pt>
                <c:pt idx="16">
                  <c:v>25.106399597750102</c:v>
                </c:pt>
                <c:pt idx="17">
                  <c:v>28.0674804260785</c:v>
                </c:pt>
                <c:pt idx="18">
                  <c:v>24.926999208750999</c:v>
                </c:pt>
                <c:pt idx="19">
                  <c:v>24.003299483512301</c:v>
                </c:pt>
                <c:pt idx="20">
                  <c:v>27.918221940352002</c:v>
                </c:pt>
                <c:pt idx="21">
                  <c:v>30.163020785184699</c:v>
                </c:pt>
                <c:pt idx="22">
                  <c:v>30.5908353515652</c:v>
                </c:pt>
                <c:pt idx="23">
                  <c:v>26.555950757427802</c:v>
                </c:pt>
                <c:pt idx="24">
                  <c:v>75.000672914962806</c:v>
                </c:pt>
                <c:pt idx="25">
                  <c:v>502.02081317675999</c:v>
                </c:pt>
                <c:pt idx="26">
                  <c:v>75.0009790232467</c:v>
                </c:pt>
                <c:pt idx="27">
                  <c:v>26.4315798861304</c:v>
                </c:pt>
                <c:pt idx="28">
                  <c:v>24.2952356342211</c:v>
                </c:pt>
                <c:pt idx="29">
                  <c:v>22.423896789550799</c:v>
                </c:pt>
                <c:pt idx="30">
                  <c:v>23.550197601318299</c:v>
                </c:pt>
                <c:pt idx="31">
                  <c:v>26.398064447375098</c:v>
                </c:pt>
                <c:pt idx="32">
                  <c:v>26.018896065090399</c:v>
                </c:pt>
                <c:pt idx="33">
                  <c:v>25.167107520498799</c:v>
                </c:pt>
                <c:pt idx="34">
                  <c:v>22.5706704238067</c:v>
                </c:pt>
                <c:pt idx="35">
                  <c:v>22.1877705433618</c:v>
                </c:pt>
                <c:pt idx="36">
                  <c:v>31.299193754624099</c:v>
                </c:pt>
                <c:pt idx="37">
                  <c:v>31.221356338893401</c:v>
                </c:pt>
                <c:pt idx="38">
                  <c:v>26.8677577972412</c:v>
                </c:pt>
                <c:pt idx="39">
                  <c:v>25.255170025176302</c:v>
                </c:pt>
                <c:pt idx="40">
                  <c:v>22.6996175393644</c:v>
                </c:pt>
                <c:pt idx="41">
                  <c:v>23.1824785296374</c:v>
                </c:pt>
                <c:pt idx="42">
                  <c:v>25.2727542124628</c:v>
                </c:pt>
                <c:pt idx="43">
                  <c:v>24.6841993629371</c:v>
                </c:pt>
                <c:pt idx="44">
                  <c:v>21.551054891630798</c:v>
                </c:pt>
                <c:pt idx="45">
                  <c:v>23.016117995452898</c:v>
                </c:pt>
                <c:pt idx="46">
                  <c:v>22.738160868322201</c:v>
                </c:pt>
                <c:pt idx="47">
                  <c:v>24.7586278545505</c:v>
                </c:pt>
                <c:pt idx="48">
                  <c:v>207.19094466672701</c:v>
                </c:pt>
                <c:pt idx="49">
                  <c:v>47.758397677325704</c:v>
                </c:pt>
                <c:pt idx="50">
                  <c:v>28.724708279742298</c:v>
                </c:pt>
                <c:pt idx="51">
                  <c:v>28.605018761071602</c:v>
                </c:pt>
                <c:pt idx="52">
                  <c:v>25.244001333268901</c:v>
                </c:pt>
                <c:pt idx="53">
                  <c:v>25.9919353469645</c:v>
                </c:pt>
                <c:pt idx="54">
                  <c:v>33.449154269735303</c:v>
                </c:pt>
                <c:pt idx="55">
                  <c:v>29.552400160874001</c:v>
                </c:pt>
                <c:pt idx="56">
                  <c:v>27.154926074193298</c:v>
                </c:pt>
                <c:pt idx="57">
                  <c:v>28.923940146577401</c:v>
                </c:pt>
                <c:pt idx="58">
                  <c:v>31.655344965370801</c:v>
                </c:pt>
                <c:pt idx="59">
                  <c:v>33.293897800356199</c:v>
                </c:pt>
                <c:pt idx="60">
                  <c:v>31.671367523666401</c:v>
                </c:pt>
                <c:pt idx="61">
                  <c:v>36.603502832810399</c:v>
                </c:pt>
                <c:pt idx="62">
                  <c:v>28.8734560433799</c:v>
                </c:pt>
                <c:pt idx="63">
                  <c:v>171.45933574061601</c:v>
                </c:pt>
                <c:pt idx="64">
                  <c:v>182.109776023385</c:v>
                </c:pt>
                <c:pt idx="65">
                  <c:v>177.09619240186601</c:v>
                </c:pt>
                <c:pt idx="66">
                  <c:v>186.58613849092899</c:v>
                </c:pt>
                <c:pt idx="67">
                  <c:v>178.8724382748</c:v>
                </c:pt>
                <c:pt idx="68">
                  <c:v>192.22116469741499</c:v>
                </c:pt>
                <c:pt idx="69">
                  <c:v>183.30403305368</c:v>
                </c:pt>
                <c:pt idx="70">
                  <c:v>178.05803092624001</c:v>
                </c:pt>
                <c:pt idx="71">
                  <c:v>169.01853912765699</c:v>
                </c:pt>
                <c:pt idx="72">
                  <c:v>271.18415768837798</c:v>
                </c:pt>
                <c:pt idx="73">
                  <c:v>660.314596786474</c:v>
                </c:pt>
                <c:pt idx="74">
                  <c:v>342.91286589603902</c:v>
                </c:pt>
                <c:pt idx="75">
                  <c:v>347.32302940935898</c:v>
                </c:pt>
                <c:pt idx="76">
                  <c:v>347.68248680495702</c:v>
                </c:pt>
                <c:pt idx="77">
                  <c:v>348.58831976888501</c:v>
                </c:pt>
                <c:pt idx="78">
                  <c:v>345.27302450084397</c:v>
                </c:pt>
                <c:pt idx="79">
                  <c:v>348.95853915563799</c:v>
                </c:pt>
                <c:pt idx="80">
                  <c:v>489.94041434429602</c:v>
                </c:pt>
                <c:pt idx="81">
                  <c:v>339.68398628887502</c:v>
                </c:pt>
                <c:pt idx="82">
                  <c:v>343.74821273319702</c:v>
                </c:pt>
                <c:pt idx="83">
                  <c:v>361.21938611732298</c:v>
                </c:pt>
                <c:pt idx="84">
                  <c:v>358.87014882152499</c:v>
                </c:pt>
                <c:pt idx="85">
                  <c:v>384.70830445778</c:v>
                </c:pt>
                <c:pt idx="86">
                  <c:v>369.57895268669</c:v>
                </c:pt>
                <c:pt idx="87">
                  <c:v>375.27690691362</c:v>
                </c:pt>
                <c:pt idx="88">
                  <c:v>398.19172248041701</c:v>
                </c:pt>
                <c:pt idx="89">
                  <c:v>356.69723420606101</c:v>
                </c:pt>
                <c:pt idx="90">
                  <c:v>356.79535500579999</c:v>
                </c:pt>
                <c:pt idx="91">
                  <c:v>357.34788105666303</c:v>
                </c:pt>
                <c:pt idx="92">
                  <c:v>61.565975934086403</c:v>
                </c:pt>
                <c:pt idx="93">
                  <c:v>177.59268766662601</c:v>
                </c:pt>
                <c:pt idx="94">
                  <c:v>62.073519850680697</c:v>
                </c:pt>
                <c:pt idx="95">
                  <c:v>191.80480610237299</c:v>
                </c:pt>
                <c:pt idx="96">
                  <c:v>183.38986461654699</c:v>
                </c:pt>
                <c:pt idx="97">
                  <c:v>187.65506507935399</c:v>
                </c:pt>
                <c:pt idx="98">
                  <c:v>604.89457057255504</c:v>
                </c:pt>
                <c:pt idx="99">
                  <c:v>192.476012016048</c:v>
                </c:pt>
                <c:pt idx="100">
                  <c:v>605.01500987776797</c:v>
                </c:pt>
                <c:pt idx="101">
                  <c:v>185.03127320140501</c:v>
                </c:pt>
                <c:pt idx="102">
                  <c:v>188.74909113050401</c:v>
                </c:pt>
                <c:pt idx="103">
                  <c:v>189.93983471149201</c:v>
                </c:pt>
                <c:pt idx="104">
                  <c:v>202.38006788540801</c:v>
                </c:pt>
                <c:pt idx="105">
                  <c:v>193.678687260424</c:v>
                </c:pt>
                <c:pt idx="106">
                  <c:v>627.56069421811196</c:v>
                </c:pt>
                <c:pt idx="107">
                  <c:v>194.00184731344399</c:v>
                </c:pt>
                <c:pt idx="108">
                  <c:v>193.45997164298799</c:v>
                </c:pt>
                <c:pt idx="109">
                  <c:v>191.632347780343</c:v>
                </c:pt>
                <c:pt idx="110">
                  <c:v>617.89679313798399</c:v>
                </c:pt>
                <c:pt idx="111">
                  <c:v>742.96636929275905</c:v>
                </c:pt>
                <c:pt idx="112">
                  <c:v>194.73919559992399</c:v>
                </c:pt>
                <c:pt idx="113">
                  <c:v>628.50761373985404</c:v>
                </c:pt>
                <c:pt idx="114">
                  <c:v>627.63594081910196</c:v>
                </c:pt>
                <c:pt idx="115">
                  <c:v>631.04654659721098</c:v>
                </c:pt>
                <c:pt idx="116">
                  <c:v>656.24860794398705</c:v>
                </c:pt>
                <c:pt idx="117">
                  <c:v>735.73780394663697</c:v>
                </c:pt>
                <c:pt idx="118">
                  <c:v>712.164642762536</c:v>
                </c:pt>
                <c:pt idx="119">
                  <c:v>587.144983008292</c:v>
                </c:pt>
                <c:pt idx="120">
                  <c:v>450.13552017620799</c:v>
                </c:pt>
                <c:pt idx="121">
                  <c:v>28.797202418412802</c:v>
                </c:pt>
                <c:pt idx="122">
                  <c:v>29.281397126502199</c:v>
                </c:pt>
                <c:pt idx="123">
                  <c:v>33.7085130511229</c:v>
                </c:pt>
                <c:pt idx="124">
                  <c:v>43.145244943930798</c:v>
                </c:pt>
                <c:pt idx="125">
                  <c:v>44.4354868999731</c:v>
                </c:pt>
                <c:pt idx="126">
                  <c:v>41.243990767356401</c:v>
                </c:pt>
                <c:pt idx="127">
                  <c:v>40.616435173708503</c:v>
                </c:pt>
                <c:pt idx="128">
                  <c:v>39.975235112709797</c:v>
                </c:pt>
                <c:pt idx="129">
                  <c:v>40.396775458106902</c:v>
                </c:pt>
                <c:pt idx="130">
                  <c:v>39.695018252619001</c:v>
                </c:pt>
                <c:pt idx="131">
                  <c:v>40.5484153713819</c:v>
                </c:pt>
                <c:pt idx="132">
                  <c:v>37.111345795789198</c:v>
                </c:pt>
                <c:pt idx="133">
                  <c:v>36.840454387765099</c:v>
                </c:pt>
                <c:pt idx="134">
                  <c:v>37.152657584316103</c:v>
                </c:pt>
                <c:pt idx="135">
                  <c:v>37.6983902197085</c:v>
                </c:pt>
                <c:pt idx="136">
                  <c:v>37.647287895013598</c:v>
                </c:pt>
                <c:pt idx="137">
                  <c:v>37.145988409630199</c:v>
                </c:pt>
                <c:pt idx="138">
                  <c:v>37.213104811729501</c:v>
                </c:pt>
                <c:pt idx="139">
                  <c:v>37.363120880498698</c:v>
                </c:pt>
                <c:pt idx="140">
                  <c:v>37.738800519004897</c:v>
                </c:pt>
                <c:pt idx="141">
                  <c:v>37.123294528013197</c:v>
                </c:pt>
                <c:pt idx="142">
                  <c:v>36.873879294585798</c:v>
                </c:pt>
                <c:pt idx="143">
                  <c:v>37.309105094573098</c:v>
                </c:pt>
                <c:pt idx="144">
                  <c:v>37.572778986846302</c:v>
                </c:pt>
                <c:pt idx="145">
                  <c:v>159.34364025143299</c:v>
                </c:pt>
                <c:pt idx="146">
                  <c:v>32.018191707398401</c:v>
                </c:pt>
                <c:pt idx="147">
                  <c:v>37.407582376750398</c:v>
                </c:pt>
                <c:pt idx="148">
                  <c:v>37.801117634319702</c:v>
                </c:pt>
                <c:pt idx="149">
                  <c:v>38.726511263078699</c:v>
                </c:pt>
                <c:pt idx="150">
                  <c:v>38.812802150788897</c:v>
                </c:pt>
                <c:pt idx="151">
                  <c:v>37.740660348328497</c:v>
                </c:pt>
                <c:pt idx="152">
                  <c:v>37.457402840796902</c:v>
                </c:pt>
                <c:pt idx="153">
                  <c:v>37.982386874658701</c:v>
                </c:pt>
                <c:pt idx="154">
                  <c:v>46.6358023175342</c:v>
                </c:pt>
                <c:pt idx="155">
                  <c:v>57.2548022782236</c:v>
                </c:pt>
                <c:pt idx="156">
                  <c:v>89.253985623698796</c:v>
                </c:pt>
                <c:pt idx="157">
                  <c:v>33.385788127736497</c:v>
                </c:pt>
                <c:pt idx="158">
                  <c:v>30.463051651158398</c:v>
                </c:pt>
                <c:pt idx="159">
                  <c:v>33.0473801659641</c:v>
                </c:pt>
                <c:pt idx="160">
                  <c:v>72.647152065206697</c:v>
                </c:pt>
                <c:pt idx="161">
                  <c:v>72.141328453146002</c:v>
                </c:pt>
                <c:pt idx="162">
                  <c:v>53.626598062917303</c:v>
                </c:pt>
                <c:pt idx="163">
                  <c:v>32.244382449207798</c:v>
                </c:pt>
                <c:pt idx="164">
                  <c:v>28.8461803902063</c:v>
                </c:pt>
                <c:pt idx="165">
                  <c:v>29.905472760314598</c:v>
                </c:pt>
                <c:pt idx="166">
                  <c:v>29.464392826477901</c:v>
                </c:pt>
                <c:pt idx="167">
                  <c:v>27.433801981568401</c:v>
                </c:pt>
                <c:pt idx="168">
                  <c:v>26.326341639494999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rgbClr val="6650B1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Results'!$J$74:$J$259</c:f>
              <c:numCache>
                <c:formatCode>General</c:formatCode>
                <c:ptCount val="169"/>
                <c:pt idx="0">
                  <c:v>21.900764274139402</c:v>
                </c:pt>
                <c:pt idx="1">
                  <c:v>29.0896561206055</c:v>
                </c:pt>
                <c:pt idx="2">
                  <c:v>38.717521439514201</c:v>
                </c:pt>
                <c:pt idx="3">
                  <c:v>28.857618028564399</c:v>
                </c:pt>
                <c:pt idx="4">
                  <c:v>25.954595242309601</c:v>
                </c:pt>
                <c:pt idx="5">
                  <c:v>28.752263226928701</c:v>
                </c:pt>
                <c:pt idx="6">
                  <c:v>131.92330368164099</c:v>
                </c:pt>
                <c:pt idx="7">
                  <c:v>926.932879587402</c:v>
                </c:pt>
                <c:pt idx="8">
                  <c:v>234.35037358032201</c:v>
                </c:pt>
                <c:pt idx="9">
                  <c:v>90.947394117736806</c:v>
                </c:pt>
                <c:pt idx="10">
                  <c:v>90.356429347116901</c:v>
                </c:pt>
                <c:pt idx="11">
                  <c:v>127.25447802780199</c:v>
                </c:pt>
                <c:pt idx="12">
                  <c:v>30.285078326015501</c:v>
                </c:pt>
                <c:pt idx="13">
                  <c:v>24.994418941955601</c:v>
                </c:pt>
                <c:pt idx="14">
                  <c:v>24.085293919849398</c:v>
                </c:pt>
                <c:pt idx="15">
                  <c:v>21.804114425506601</c:v>
                </c:pt>
                <c:pt idx="16">
                  <c:v>24.382695407714799</c:v>
                </c:pt>
                <c:pt idx="17">
                  <c:v>26.761110786247301</c:v>
                </c:pt>
                <c:pt idx="18">
                  <c:v>24.476977203254702</c:v>
                </c:pt>
                <c:pt idx="19">
                  <c:v>22.874011409454301</c:v>
                </c:pt>
                <c:pt idx="20">
                  <c:v>24.292867811679798</c:v>
                </c:pt>
                <c:pt idx="21">
                  <c:v>26.7165118032074</c:v>
                </c:pt>
                <c:pt idx="22">
                  <c:v>27.1979458870697</c:v>
                </c:pt>
                <c:pt idx="23">
                  <c:v>26.5688606713104</c:v>
                </c:pt>
                <c:pt idx="24">
                  <c:v>75.000672914962806</c:v>
                </c:pt>
                <c:pt idx="25">
                  <c:v>485.83324632995601</c:v>
                </c:pt>
                <c:pt idx="26">
                  <c:v>75.000979023246799</c:v>
                </c:pt>
                <c:pt idx="27">
                  <c:v>22.659873249511701</c:v>
                </c:pt>
                <c:pt idx="28">
                  <c:v>21.126290429687501</c:v>
                </c:pt>
                <c:pt idx="29">
                  <c:v>22.423896789550799</c:v>
                </c:pt>
                <c:pt idx="30">
                  <c:v>23.550197601318398</c:v>
                </c:pt>
                <c:pt idx="31">
                  <c:v>24.597214688110402</c:v>
                </c:pt>
                <c:pt idx="32">
                  <c:v>24.333929656753501</c:v>
                </c:pt>
                <c:pt idx="33">
                  <c:v>23.691501371459999</c:v>
                </c:pt>
                <c:pt idx="34">
                  <c:v>21.8058429469299</c:v>
                </c:pt>
                <c:pt idx="35">
                  <c:v>21.4987415898132</c:v>
                </c:pt>
                <c:pt idx="36">
                  <c:v>27.772923845214802</c:v>
                </c:pt>
                <c:pt idx="37">
                  <c:v>30.5883423583984</c:v>
                </c:pt>
                <c:pt idx="38">
                  <c:v>26.8677577972412</c:v>
                </c:pt>
                <c:pt idx="39">
                  <c:v>22.027218890380901</c:v>
                </c:pt>
                <c:pt idx="40">
                  <c:v>22.607555233850501</c:v>
                </c:pt>
                <c:pt idx="41">
                  <c:v>22.2605043429947</c:v>
                </c:pt>
                <c:pt idx="42">
                  <c:v>21.662514621124298</c:v>
                </c:pt>
                <c:pt idx="43">
                  <c:v>21.018508766822801</c:v>
                </c:pt>
                <c:pt idx="44">
                  <c:v>19.944950287551901</c:v>
                </c:pt>
                <c:pt idx="45">
                  <c:v>23.016117995452898</c:v>
                </c:pt>
                <c:pt idx="46">
                  <c:v>20.712341298065201</c:v>
                </c:pt>
                <c:pt idx="47">
                  <c:v>24.1472793940735</c:v>
                </c:pt>
                <c:pt idx="48">
                  <c:v>190.92485212738001</c:v>
                </c:pt>
                <c:pt idx="49">
                  <c:v>40.892820823759997</c:v>
                </c:pt>
                <c:pt idx="50">
                  <c:v>23.167895945282002</c:v>
                </c:pt>
                <c:pt idx="51">
                  <c:v>23.073410798034601</c:v>
                </c:pt>
                <c:pt idx="52">
                  <c:v>22.113734433403</c:v>
                </c:pt>
                <c:pt idx="53">
                  <c:v>22.212381507263199</c:v>
                </c:pt>
                <c:pt idx="54">
                  <c:v>33.028275192604099</c:v>
                </c:pt>
                <c:pt idx="55">
                  <c:v>23.8639878344345</c:v>
                </c:pt>
                <c:pt idx="56">
                  <c:v>23.398378692932098</c:v>
                </c:pt>
                <c:pt idx="57">
                  <c:v>29.4535928589249</c:v>
                </c:pt>
                <c:pt idx="58">
                  <c:v>28.716955763588</c:v>
                </c:pt>
                <c:pt idx="59">
                  <c:v>16.321186763687098</c:v>
                </c:pt>
                <c:pt idx="60">
                  <c:v>15.8531889257813</c:v>
                </c:pt>
                <c:pt idx="61">
                  <c:v>24.220517880935699</c:v>
                </c:pt>
                <c:pt idx="62">
                  <c:v>23.814273812103298</c:v>
                </c:pt>
                <c:pt idx="63">
                  <c:v>2194.3330860956198</c:v>
                </c:pt>
                <c:pt idx="64">
                  <c:v>2195.3037326388899</c:v>
                </c:pt>
                <c:pt idx="65">
                  <c:v>2197.86453089522</c:v>
                </c:pt>
                <c:pt idx="66">
                  <c:v>2174.0321988118899</c:v>
                </c:pt>
                <c:pt idx="67">
                  <c:v>2197.2825458279599</c:v>
                </c:pt>
                <c:pt idx="68">
                  <c:v>2197.74673102322</c:v>
                </c:pt>
                <c:pt idx="69">
                  <c:v>2204.3602778702598</c:v>
                </c:pt>
                <c:pt idx="70">
                  <c:v>2196.1460094171898</c:v>
                </c:pt>
                <c:pt idx="71">
                  <c:v>2191.61733765808</c:v>
                </c:pt>
                <c:pt idx="72">
                  <c:v>2664.2678493448998</c:v>
                </c:pt>
                <c:pt idx="73">
                  <c:v>6279.1882540228698</c:v>
                </c:pt>
                <c:pt idx="74">
                  <c:v>4723.03292815433</c:v>
                </c:pt>
                <c:pt idx="75">
                  <c:v>4720.6651806610198</c:v>
                </c:pt>
                <c:pt idx="76">
                  <c:v>4720.9178934169004</c:v>
                </c:pt>
                <c:pt idx="77">
                  <c:v>4720.8268345433899</c:v>
                </c:pt>
                <c:pt idx="78">
                  <c:v>4720.2267955907</c:v>
                </c:pt>
                <c:pt idx="79">
                  <c:v>4717.4253207287302</c:v>
                </c:pt>
                <c:pt idx="80">
                  <c:v>4730.4717573213802</c:v>
                </c:pt>
                <c:pt idx="81">
                  <c:v>4715.1329791058597</c:v>
                </c:pt>
                <c:pt idx="82">
                  <c:v>4716.6571830443499</c:v>
                </c:pt>
                <c:pt idx="83">
                  <c:v>4723.3287387277296</c:v>
                </c:pt>
                <c:pt idx="84">
                  <c:v>4723.1246599185597</c:v>
                </c:pt>
                <c:pt idx="85">
                  <c:v>4728.7515897790599</c:v>
                </c:pt>
                <c:pt idx="86">
                  <c:v>4726.7971409068195</c:v>
                </c:pt>
                <c:pt idx="87">
                  <c:v>4785.8670259670398</c:v>
                </c:pt>
                <c:pt idx="88">
                  <c:v>4796.15635316719</c:v>
                </c:pt>
                <c:pt idx="89">
                  <c:v>4784.6150289192301</c:v>
                </c:pt>
                <c:pt idx="90">
                  <c:v>4785.7034944645302</c:v>
                </c:pt>
                <c:pt idx="91">
                  <c:v>4785.8642147658702</c:v>
                </c:pt>
                <c:pt idx="92">
                  <c:v>75.801960018286707</c:v>
                </c:pt>
                <c:pt idx="93">
                  <c:v>274.56476509948698</c:v>
                </c:pt>
                <c:pt idx="94">
                  <c:v>77.082802405376398</c:v>
                </c:pt>
                <c:pt idx="95">
                  <c:v>283.03227420501702</c:v>
                </c:pt>
                <c:pt idx="96">
                  <c:v>279.23470180834801</c:v>
                </c:pt>
                <c:pt idx="97">
                  <c:v>282.97695712905897</c:v>
                </c:pt>
                <c:pt idx="98">
                  <c:v>2151.6164775006901</c:v>
                </c:pt>
                <c:pt idx="99">
                  <c:v>286.06519655971499</c:v>
                </c:pt>
                <c:pt idx="100">
                  <c:v>2149.0303106102401</c:v>
                </c:pt>
                <c:pt idx="101">
                  <c:v>278.61425102837597</c:v>
                </c:pt>
                <c:pt idx="102">
                  <c:v>282.61438448273401</c:v>
                </c:pt>
                <c:pt idx="103">
                  <c:v>285.91060833196599</c:v>
                </c:pt>
                <c:pt idx="104">
                  <c:v>292.852960779304</c:v>
                </c:pt>
                <c:pt idx="105">
                  <c:v>286.91453233644501</c:v>
                </c:pt>
                <c:pt idx="106">
                  <c:v>2159.4166232906</c:v>
                </c:pt>
                <c:pt idx="107">
                  <c:v>287.56825321424498</c:v>
                </c:pt>
                <c:pt idx="108">
                  <c:v>288.01233280599598</c:v>
                </c:pt>
                <c:pt idx="109">
                  <c:v>288.02203342454902</c:v>
                </c:pt>
                <c:pt idx="110">
                  <c:v>2155.19718673223</c:v>
                </c:pt>
                <c:pt idx="111">
                  <c:v>3656.3018465186301</c:v>
                </c:pt>
                <c:pt idx="112">
                  <c:v>289.30313616294899</c:v>
                </c:pt>
                <c:pt idx="113">
                  <c:v>2161.8846810274899</c:v>
                </c:pt>
                <c:pt idx="114">
                  <c:v>2161.65264579722</c:v>
                </c:pt>
                <c:pt idx="115">
                  <c:v>2164.4103765729501</c:v>
                </c:pt>
                <c:pt idx="116">
                  <c:v>2188.24397648281</c:v>
                </c:pt>
                <c:pt idx="117">
                  <c:v>3656.8429588262302</c:v>
                </c:pt>
                <c:pt idx="118">
                  <c:v>3615.2871777625401</c:v>
                </c:pt>
                <c:pt idx="119">
                  <c:v>3265.2807722350699</c:v>
                </c:pt>
                <c:pt idx="120">
                  <c:v>2757.8557520552599</c:v>
                </c:pt>
                <c:pt idx="121">
                  <c:v>29.599847628016501</c:v>
                </c:pt>
                <c:pt idx="122">
                  <c:v>30.1058908397913</c:v>
                </c:pt>
                <c:pt idx="123">
                  <c:v>34.559454814652803</c:v>
                </c:pt>
                <c:pt idx="124">
                  <c:v>84.1415135201932</c:v>
                </c:pt>
                <c:pt idx="125">
                  <c:v>86.141422468738597</c:v>
                </c:pt>
                <c:pt idx="126">
                  <c:v>78.708444648752206</c:v>
                </c:pt>
                <c:pt idx="127">
                  <c:v>78.912165202145601</c:v>
                </c:pt>
                <c:pt idx="128">
                  <c:v>79.061398850874895</c:v>
                </c:pt>
                <c:pt idx="129">
                  <c:v>79.755440963745102</c:v>
                </c:pt>
                <c:pt idx="130">
                  <c:v>78.841098349533098</c:v>
                </c:pt>
                <c:pt idx="131">
                  <c:v>80.122868257508301</c:v>
                </c:pt>
                <c:pt idx="132">
                  <c:v>74.797318445272396</c:v>
                </c:pt>
                <c:pt idx="133">
                  <c:v>74.145800771942106</c:v>
                </c:pt>
                <c:pt idx="134">
                  <c:v>74.783492044157995</c:v>
                </c:pt>
                <c:pt idx="135">
                  <c:v>75.599362867717701</c:v>
                </c:pt>
                <c:pt idx="136">
                  <c:v>75.523419407567999</c:v>
                </c:pt>
                <c:pt idx="137">
                  <c:v>73.762979224488106</c:v>
                </c:pt>
                <c:pt idx="138">
                  <c:v>74.662724295635201</c:v>
                </c:pt>
                <c:pt idx="139">
                  <c:v>75.076613999977099</c:v>
                </c:pt>
                <c:pt idx="140">
                  <c:v>75.645961636142701</c:v>
                </c:pt>
                <c:pt idx="141">
                  <c:v>73.514170934657997</c:v>
                </c:pt>
                <c:pt idx="142">
                  <c:v>73.771570580482503</c:v>
                </c:pt>
                <c:pt idx="143">
                  <c:v>74.987473893585204</c:v>
                </c:pt>
                <c:pt idx="144">
                  <c:v>75.4017447276306</c:v>
                </c:pt>
                <c:pt idx="145">
                  <c:v>624.01997473404003</c:v>
                </c:pt>
                <c:pt idx="146">
                  <c:v>66.611969177341507</c:v>
                </c:pt>
                <c:pt idx="147">
                  <c:v>75.092081500163104</c:v>
                </c:pt>
                <c:pt idx="148">
                  <c:v>75.912645492515594</c:v>
                </c:pt>
                <c:pt idx="149">
                  <c:v>77.456261086368002</c:v>
                </c:pt>
                <c:pt idx="150">
                  <c:v>77.614044116303901</c:v>
                </c:pt>
                <c:pt idx="151">
                  <c:v>75.655875145553395</c:v>
                </c:pt>
                <c:pt idx="152">
                  <c:v>75.207826729235705</c:v>
                </c:pt>
                <c:pt idx="153">
                  <c:v>76.035089088592599</c:v>
                </c:pt>
                <c:pt idx="154">
                  <c:v>89.1267155883789</c:v>
                </c:pt>
                <c:pt idx="155">
                  <c:v>105.422612335205</c:v>
                </c:pt>
                <c:pt idx="156">
                  <c:v>154.77104532959001</c:v>
                </c:pt>
                <c:pt idx="157">
                  <c:v>62.849211960754403</c:v>
                </c:pt>
                <c:pt idx="158">
                  <c:v>58.709163633422897</c:v>
                </c:pt>
                <c:pt idx="159">
                  <c:v>61.510654031677198</c:v>
                </c:pt>
                <c:pt idx="160">
                  <c:v>117.544566990967</c:v>
                </c:pt>
                <c:pt idx="161">
                  <c:v>116.888840175171</c:v>
                </c:pt>
                <c:pt idx="162">
                  <c:v>90.388957639160196</c:v>
                </c:pt>
                <c:pt idx="163">
                  <c:v>63.720367312011803</c:v>
                </c:pt>
                <c:pt idx="164">
                  <c:v>58.621170609741199</c:v>
                </c:pt>
                <c:pt idx="165">
                  <c:v>59.2758078161621</c:v>
                </c:pt>
                <c:pt idx="166">
                  <c:v>56.079208262023897</c:v>
                </c:pt>
                <c:pt idx="167">
                  <c:v>49.276604037628097</c:v>
                </c:pt>
                <c:pt idx="168">
                  <c:v>47.2371192977905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9199064"/>
        <c:axId val="569202592"/>
      </c:lineChart>
      <c:catAx>
        <c:axId val="56919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9202592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69202592"/>
        <c:scaling>
          <c:orientation val="minMax"/>
          <c:max val="6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9199064"/>
        <c:crossesAt val="1"/>
        <c:crossBetween val="between"/>
        <c:majorUnit val="1000"/>
      </c:valAx>
      <c:spPr>
        <a:noFill/>
        <a:ln w="6350">
          <a:solidFill>
            <a:sysClr val="windowText" lastClr="000000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03260671173605"/>
          <c:y val="2.8200348238597447E-2"/>
          <c:w val="0.768885913971183"/>
          <c:h val="0.6913568543880565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'SQL Results'!$D$1</c:f>
              <c:strCache>
                <c:ptCount val="1"/>
                <c:pt idx="0">
                  <c:v>DC_S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74"/>
                <c:pt idx="0">
                  <c:v>43635.666851851849</c:v>
                </c:pt>
                <c:pt idx="1">
                  <c:v>43635.670277777775</c:v>
                </c:pt>
                <c:pt idx="2">
                  <c:v>43635.673738425925</c:v>
                </c:pt>
                <c:pt idx="3">
                  <c:v>43635.677210648151</c:v>
                </c:pt>
                <c:pt idx="4">
                  <c:v>43635.68068287037</c:v>
                </c:pt>
                <c:pt idx="5">
                  <c:v>43635.68414351852</c:v>
                </c:pt>
                <c:pt idx="6">
                  <c:v>43635.687638888892</c:v>
                </c:pt>
                <c:pt idx="7">
                  <c:v>43635.691111111111</c:v>
                </c:pt>
                <c:pt idx="8">
                  <c:v>43635.694571759261</c:v>
                </c:pt>
                <c:pt idx="9">
                  <c:v>43635.69804398148</c:v>
                </c:pt>
                <c:pt idx="10">
                  <c:v>43635.701516203706</c:v>
                </c:pt>
                <c:pt idx="11">
                  <c:v>43635.704988425925</c:v>
                </c:pt>
                <c:pt idx="12">
                  <c:v>43635.708506944444</c:v>
                </c:pt>
                <c:pt idx="13">
                  <c:v>43635.711944444447</c:v>
                </c:pt>
                <c:pt idx="14">
                  <c:v>43635.715405092589</c:v>
                </c:pt>
                <c:pt idx="15">
                  <c:v>43635.718877314815</c:v>
                </c:pt>
                <c:pt idx="16">
                  <c:v>43635.722361111111</c:v>
                </c:pt>
                <c:pt idx="17">
                  <c:v>43635.725810185184</c:v>
                </c:pt>
                <c:pt idx="18">
                  <c:v>43635.72929398148</c:v>
                </c:pt>
                <c:pt idx="19">
                  <c:v>43635.732766203706</c:v>
                </c:pt>
                <c:pt idx="20">
                  <c:v>43635.736238425925</c:v>
                </c:pt>
                <c:pt idx="21">
                  <c:v>43635.739710648151</c:v>
                </c:pt>
                <c:pt idx="22">
                  <c:v>43635.74318287037</c:v>
                </c:pt>
                <c:pt idx="23">
                  <c:v>43635.746655092589</c:v>
                </c:pt>
                <c:pt idx="24">
                  <c:v>43635.750162037039</c:v>
                </c:pt>
                <c:pt idx="25">
                  <c:v>43635.753611111111</c:v>
                </c:pt>
                <c:pt idx="26">
                  <c:v>43635.757071759261</c:v>
                </c:pt>
                <c:pt idx="27">
                  <c:v>43635.76054398148</c:v>
                </c:pt>
                <c:pt idx="28">
                  <c:v>43635.764016203706</c:v>
                </c:pt>
                <c:pt idx="29">
                  <c:v>43635.767476851855</c:v>
                </c:pt>
                <c:pt idx="30">
                  <c:v>43635.770960648151</c:v>
                </c:pt>
                <c:pt idx="31">
                  <c:v>43635.77443287037</c:v>
                </c:pt>
                <c:pt idx="32">
                  <c:v>43635.777905092589</c:v>
                </c:pt>
                <c:pt idx="33">
                  <c:v>43635.781377314815</c:v>
                </c:pt>
                <c:pt idx="34">
                  <c:v>43635.784849537034</c:v>
                </c:pt>
                <c:pt idx="35">
                  <c:v>43635.788310185184</c:v>
                </c:pt>
                <c:pt idx="36">
                  <c:v>43635.791828703703</c:v>
                </c:pt>
                <c:pt idx="37">
                  <c:v>43635.795277777775</c:v>
                </c:pt>
                <c:pt idx="38">
                  <c:v>43635.798738425925</c:v>
                </c:pt>
                <c:pt idx="39">
                  <c:v>43635.802210648151</c:v>
                </c:pt>
                <c:pt idx="40">
                  <c:v>43635.805671296293</c:v>
                </c:pt>
                <c:pt idx="41">
                  <c:v>43635.809155092589</c:v>
                </c:pt>
                <c:pt idx="42">
                  <c:v>43635.812627314815</c:v>
                </c:pt>
                <c:pt idx="43">
                  <c:v>43635.816099537034</c:v>
                </c:pt>
                <c:pt idx="44">
                  <c:v>43635.819571759261</c:v>
                </c:pt>
                <c:pt idx="45">
                  <c:v>43635.82304398148</c:v>
                </c:pt>
                <c:pt idx="46">
                  <c:v>43635.826516203706</c:v>
                </c:pt>
                <c:pt idx="47">
                  <c:v>43635.83</c:v>
                </c:pt>
                <c:pt idx="48">
                  <c:v>43635.833495370367</c:v>
                </c:pt>
                <c:pt idx="49">
                  <c:v>43635.83693287037</c:v>
                </c:pt>
                <c:pt idx="50">
                  <c:v>43635.84039351852</c:v>
                </c:pt>
                <c:pt idx="51">
                  <c:v>43635.843877314815</c:v>
                </c:pt>
                <c:pt idx="52">
                  <c:v>43635.847349537034</c:v>
                </c:pt>
                <c:pt idx="53">
                  <c:v>43635.850810185184</c:v>
                </c:pt>
                <c:pt idx="54">
                  <c:v>43635.85429398148</c:v>
                </c:pt>
                <c:pt idx="55">
                  <c:v>43635.857766203706</c:v>
                </c:pt>
                <c:pt idx="56">
                  <c:v>43635.861238425925</c:v>
                </c:pt>
                <c:pt idx="57">
                  <c:v>43635.864722222221</c:v>
                </c:pt>
                <c:pt idx="58">
                  <c:v>43635.86818287037</c:v>
                </c:pt>
                <c:pt idx="59">
                  <c:v>43635.871655092589</c:v>
                </c:pt>
                <c:pt idx="60">
                  <c:v>43635.875173611108</c:v>
                </c:pt>
                <c:pt idx="61">
                  <c:v>43635.878611111111</c:v>
                </c:pt>
                <c:pt idx="62">
                  <c:v>43635.882071759261</c:v>
                </c:pt>
                <c:pt idx="63">
                  <c:v>43635.88554398148</c:v>
                </c:pt>
                <c:pt idx="64">
                  <c:v>43635.889016203706</c:v>
                </c:pt>
                <c:pt idx="65">
                  <c:v>43635.892488425925</c:v>
                </c:pt>
                <c:pt idx="66">
                  <c:v>43635.895949074074</c:v>
                </c:pt>
                <c:pt idx="67">
                  <c:v>43635.89943287037</c:v>
                </c:pt>
                <c:pt idx="68">
                  <c:v>43635.90289351852</c:v>
                </c:pt>
                <c:pt idx="69">
                  <c:v>43635.906365740739</c:v>
                </c:pt>
                <c:pt idx="70">
                  <c:v>43635.909861111111</c:v>
                </c:pt>
                <c:pt idx="71">
                  <c:v>43635.91333333333</c:v>
                </c:pt>
                <c:pt idx="72">
                  <c:v>43635.916817129626</c:v>
                </c:pt>
              </c:numCache>
            </c:numRef>
          </c:cat>
          <c:val>
            <c:numRef>
              <c:f>'SQL Results'!$D$2:$D$290</c:f>
              <c:numCache>
                <c:formatCode>0.0</c:formatCode>
                <c:ptCount val="7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7.4</c:v>
                </c:pt>
                <c:pt idx="14">
                  <c:v>9.9</c:v>
                </c:pt>
                <c:pt idx="15">
                  <c:v>9.9</c:v>
                </c:pt>
                <c:pt idx="16">
                  <c:v>9.9</c:v>
                </c:pt>
                <c:pt idx="17">
                  <c:v>9.9</c:v>
                </c:pt>
                <c:pt idx="18">
                  <c:v>9.9</c:v>
                </c:pt>
                <c:pt idx="19">
                  <c:v>9.9</c:v>
                </c:pt>
                <c:pt idx="20">
                  <c:v>9.9</c:v>
                </c:pt>
                <c:pt idx="21">
                  <c:v>9.9</c:v>
                </c:pt>
                <c:pt idx="22">
                  <c:v>9.9</c:v>
                </c:pt>
                <c:pt idx="23">
                  <c:v>9.9</c:v>
                </c:pt>
                <c:pt idx="24">
                  <c:v>14.5</c:v>
                </c:pt>
                <c:pt idx="25">
                  <c:v>29</c:v>
                </c:pt>
                <c:pt idx="26">
                  <c:v>29.7</c:v>
                </c:pt>
                <c:pt idx="27">
                  <c:v>29.7</c:v>
                </c:pt>
                <c:pt idx="28">
                  <c:v>21.8</c:v>
                </c:pt>
                <c:pt idx="29">
                  <c:v>21.3</c:v>
                </c:pt>
                <c:pt idx="30">
                  <c:v>29.9</c:v>
                </c:pt>
                <c:pt idx="31">
                  <c:v>29.9</c:v>
                </c:pt>
                <c:pt idx="32">
                  <c:v>29.9</c:v>
                </c:pt>
                <c:pt idx="33">
                  <c:v>29.9</c:v>
                </c:pt>
                <c:pt idx="34">
                  <c:v>29.9</c:v>
                </c:pt>
                <c:pt idx="35">
                  <c:v>29.9</c:v>
                </c:pt>
                <c:pt idx="36">
                  <c:v>29.9</c:v>
                </c:pt>
                <c:pt idx="37">
                  <c:v>29.9</c:v>
                </c:pt>
                <c:pt idx="38">
                  <c:v>29.9</c:v>
                </c:pt>
                <c:pt idx="39">
                  <c:v>6.7</c:v>
                </c:pt>
                <c:pt idx="40">
                  <c:v>5.0999999999999996</c:v>
                </c:pt>
                <c:pt idx="41">
                  <c:v>5.0999999999999996</c:v>
                </c:pt>
                <c:pt idx="42">
                  <c:v>5.0999999999999996</c:v>
                </c:pt>
                <c:pt idx="43">
                  <c:v>0.5</c:v>
                </c:pt>
                <c:pt idx="44">
                  <c:v>0.5</c:v>
                </c:pt>
                <c:pt idx="45">
                  <c:v>0.5</c:v>
                </c:pt>
                <c:pt idx="46">
                  <c:v>0.5</c:v>
                </c:pt>
                <c:pt idx="47">
                  <c:v>0.5</c:v>
                </c:pt>
                <c:pt idx="48">
                  <c:v>0.5</c:v>
                </c:pt>
                <c:pt idx="49">
                  <c:v>0.5</c:v>
                </c:pt>
                <c:pt idx="50">
                  <c:v>0.5</c:v>
                </c:pt>
                <c:pt idx="51">
                  <c:v>15.7</c:v>
                </c:pt>
                <c:pt idx="52">
                  <c:v>18.2</c:v>
                </c:pt>
                <c:pt idx="53">
                  <c:v>18.2</c:v>
                </c:pt>
                <c:pt idx="54">
                  <c:v>18.3</c:v>
                </c:pt>
                <c:pt idx="55">
                  <c:v>18.2</c:v>
                </c:pt>
                <c:pt idx="56">
                  <c:v>18.2</c:v>
                </c:pt>
                <c:pt idx="57">
                  <c:v>18.2</c:v>
                </c:pt>
                <c:pt idx="58">
                  <c:v>18.2</c:v>
                </c:pt>
                <c:pt idx="59">
                  <c:v>18.2</c:v>
                </c:pt>
                <c:pt idx="60">
                  <c:v>18.2</c:v>
                </c:pt>
                <c:pt idx="61">
                  <c:v>18.2</c:v>
                </c:pt>
                <c:pt idx="62">
                  <c:v>22.2</c:v>
                </c:pt>
                <c:pt idx="63">
                  <c:v>29.1</c:v>
                </c:pt>
                <c:pt idx="64">
                  <c:v>29.1</c:v>
                </c:pt>
                <c:pt idx="65">
                  <c:v>29.1</c:v>
                </c:pt>
                <c:pt idx="66">
                  <c:v>29.1</c:v>
                </c:pt>
                <c:pt idx="67">
                  <c:v>29.1</c:v>
                </c:pt>
                <c:pt idx="68">
                  <c:v>29.1</c:v>
                </c:pt>
                <c:pt idx="69">
                  <c:v>29.1</c:v>
                </c:pt>
                <c:pt idx="70">
                  <c:v>29.1</c:v>
                </c:pt>
                <c:pt idx="71">
                  <c:v>29.1</c:v>
                </c:pt>
                <c:pt idx="72">
                  <c:v>29.2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66728744"/>
        <c:axId val="566728352"/>
      </c:barChart>
      <c:lineChart>
        <c:grouping val="standard"/>
        <c:varyColors val="0"/>
        <c:ser>
          <c:idx val="3"/>
          <c:order val="0"/>
          <c:tx>
            <c:strRef>
              <c:f>'SQL Results'!$I$1</c:f>
              <c:strCache>
                <c:ptCount val="1"/>
                <c:pt idx="0">
                  <c:v>Final Advisory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Results'!$I$2:$I$290</c:f>
              <c:numCache>
                <c:formatCode>General</c:formatCode>
                <c:ptCount val="7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30</c:v>
                </c:pt>
                <c:pt idx="28">
                  <c:v>30</c:v>
                </c:pt>
                <c:pt idx="29">
                  <c:v>30</c:v>
                </c:pt>
                <c:pt idx="30">
                  <c:v>30</c:v>
                </c:pt>
                <c:pt idx="31">
                  <c:v>30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  <c:pt idx="35">
                  <c:v>30</c:v>
                </c:pt>
                <c:pt idx="36">
                  <c:v>30</c:v>
                </c:pt>
                <c:pt idx="37">
                  <c:v>30</c:v>
                </c:pt>
                <c:pt idx="38">
                  <c:v>30</c:v>
                </c:pt>
                <c:pt idx="39">
                  <c:v>30</c:v>
                </c:pt>
                <c:pt idx="40">
                  <c:v>30</c:v>
                </c:pt>
                <c:pt idx="41">
                  <c:v>30</c:v>
                </c:pt>
                <c:pt idx="42">
                  <c:v>30</c:v>
                </c:pt>
                <c:pt idx="43">
                  <c:v>30</c:v>
                </c:pt>
                <c:pt idx="44">
                  <c:v>30</c:v>
                </c:pt>
                <c:pt idx="45">
                  <c:v>30</c:v>
                </c:pt>
                <c:pt idx="46">
                  <c:v>30</c:v>
                </c:pt>
                <c:pt idx="47">
                  <c:v>30</c:v>
                </c:pt>
                <c:pt idx="48">
                  <c:v>30</c:v>
                </c:pt>
                <c:pt idx="49">
                  <c:v>30</c:v>
                </c:pt>
                <c:pt idx="50">
                  <c:v>30</c:v>
                </c:pt>
                <c:pt idx="51">
                  <c:v>30</c:v>
                </c:pt>
                <c:pt idx="52">
                  <c:v>30</c:v>
                </c:pt>
                <c:pt idx="53">
                  <c:v>30</c:v>
                </c:pt>
                <c:pt idx="54">
                  <c:v>30</c:v>
                </c:pt>
                <c:pt idx="55">
                  <c:v>30</c:v>
                </c:pt>
                <c:pt idx="56">
                  <c:v>30</c:v>
                </c:pt>
                <c:pt idx="57">
                  <c:v>30</c:v>
                </c:pt>
                <c:pt idx="58">
                  <c:v>30</c:v>
                </c:pt>
                <c:pt idx="59">
                  <c:v>30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30</c:v>
                </c:pt>
                <c:pt idx="66">
                  <c:v>30</c:v>
                </c:pt>
                <c:pt idx="67">
                  <c:v>30</c:v>
                </c:pt>
                <c:pt idx="68">
                  <c:v>30</c:v>
                </c:pt>
                <c:pt idx="69">
                  <c:v>30</c:v>
                </c:pt>
                <c:pt idx="70">
                  <c:v>30</c:v>
                </c:pt>
                <c:pt idx="71">
                  <c:v>30</c:v>
                </c:pt>
                <c:pt idx="72">
                  <c:v>30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'SQL Results'!$M$1</c:f>
              <c:strCache>
                <c:ptCount val="1"/>
                <c:pt idx="0">
                  <c:v>Limit @ 06:00 of OD - 1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'SQL Results'!$M$2:$M$290</c:f>
              <c:numCache>
                <c:formatCode>General</c:formatCode>
                <c:ptCount val="7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30</c:v>
                </c:pt>
                <c:pt idx="28">
                  <c:v>30</c:v>
                </c:pt>
                <c:pt idx="29">
                  <c:v>30</c:v>
                </c:pt>
                <c:pt idx="30">
                  <c:v>30</c:v>
                </c:pt>
                <c:pt idx="31">
                  <c:v>30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  <c:pt idx="35">
                  <c:v>30</c:v>
                </c:pt>
                <c:pt idx="36">
                  <c:v>30</c:v>
                </c:pt>
                <c:pt idx="37">
                  <c:v>30</c:v>
                </c:pt>
                <c:pt idx="38">
                  <c:v>30</c:v>
                </c:pt>
                <c:pt idx="39">
                  <c:v>30</c:v>
                </c:pt>
                <c:pt idx="40">
                  <c:v>30</c:v>
                </c:pt>
                <c:pt idx="41">
                  <c:v>30</c:v>
                </c:pt>
                <c:pt idx="42">
                  <c:v>30</c:v>
                </c:pt>
                <c:pt idx="43">
                  <c:v>30</c:v>
                </c:pt>
                <c:pt idx="44">
                  <c:v>30</c:v>
                </c:pt>
                <c:pt idx="45">
                  <c:v>30</c:v>
                </c:pt>
                <c:pt idx="46">
                  <c:v>30</c:v>
                </c:pt>
                <c:pt idx="47">
                  <c:v>30</c:v>
                </c:pt>
                <c:pt idx="48">
                  <c:v>30</c:v>
                </c:pt>
                <c:pt idx="49">
                  <c:v>30</c:v>
                </c:pt>
                <c:pt idx="50">
                  <c:v>30</c:v>
                </c:pt>
                <c:pt idx="51">
                  <c:v>30</c:v>
                </c:pt>
                <c:pt idx="52">
                  <c:v>30</c:v>
                </c:pt>
                <c:pt idx="53">
                  <c:v>30</c:v>
                </c:pt>
                <c:pt idx="54">
                  <c:v>30</c:v>
                </c:pt>
                <c:pt idx="55">
                  <c:v>30</c:v>
                </c:pt>
                <c:pt idx="56">
                  <c:v>30</c:v>
                </c:pt>
                <c:pt idx="57">
                  <c:v>30</c:v>
                </c:pt>
                <c:pt idx="58">
                  <c:v>30</c:v>
                </c:pt>
                <c:pt idx="59">
                  <c:v>30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30</c:v>
                </c:pt>
                <c:pt idx="66">
                  <c:v>30</c:v>
                </c:pt>
                <c:pt idx="67">
                  <c:v>30</c:v>
                </c:pt>
                <c:pt idx="68">
                  <c:v>30</c:v>
                </c:pt>
                <c:pt idx="69">
                  <c:v>30</c:v>
                </c:pt>
                <c:pt idx="70">
                  <c:v>30</c:v>
                </c:pt>
                <c:pt idx="71">
                  <c:v>30</c:v>
                </c:pt>
                <c:pt idx="72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728744"/>
        <c:axId val="566728352"/>
      </c:lineChart>
      <c:lineChart>
        <c:grouping val="standard"/>
        <c:varyColors val="0"/>
        <c:ser>
          <c:idx val="1"/>
          <c:order val="1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Results'!$E$2:$E$290</c:f>
              <c:numCache>
                <c:formatCode>General</c:formatCode>
                <c:ptCount val="73"/>
                <c:pt idx="0">
                  <c:v>44.916641235351598</c:v>
                </c:pt>
                <c:pt idx="1">
                  <c:v>39.925910949707003</c:v>
                </c:pt>
                <c:pt idx="2">
                  <c:v>41.541778564453097</c:v>
                </c:pt>
                <c:pt idx="3">
                  <c:v>47.077358245849602</c:v>
                </c:pt>
                <c:pt idx="4">
                  <c:v>48.947177886962898</c:v>
                </c:pt>
                <c:pt idx="5">
                  <c:v>50.237140655517599</c:v>
                </c:pt>
                <c:pt idx="6">
                  <c:v>48.795200347900398</c:v>
                </c:pt>
                <c:pt idx="7">
                  <c:v>45.931751251220703</c:v>
                </c:pt>
                <c:pt idx="8">
                  <c:v>71.088996887207003</c:v>
                </c:pt>
                <c:pt idx="9">
                  <c:v>60.3148384094238</c:v>
                </c:pt>
                <c:pt idx="10">
                  <c:v>114.65168762207</c:v>
                </c:pt>
                <c:pt idx="11">
                  <c:v>70.244529724121094</c:v>
                </c:pt>
                <c:pt idx="12">
                  <c:v>53.106975555419901</c:v>
                </c:pt>
                <c:pt idx="13">
                  <c:v>39.369049072265597</c:v>
                </c:pt>
                <c:pt idx="14">
                  <c:v>37.528194427490199</c:v>
                </c:pt>
                <c:pt idx="15">
                  <c:v>44.656951904296903</c:v>
                </c:pt>
                <c:pt idx="16">
                  <c:v>40.387142181396499</c:v>
                </c:pt>
                <c:pt idx="17">
                  <c:v>42.5975952148438</c:v>
                </c:pt>
                <c:pt idx="18">
                  <c:v>46.013706207275398</c:v>
                </c:pt>
                <c:pt idx="19">
                  <c:v>44.997543334960902</c:v>
                </c:pt>
                <c:pt idx="20">
                  <c:v>40.368732452392599</c:v>
                </c:pt>
                <c:pt idx="21">
                  <c:v>41.077476501464801</c:v>
                </c:pt>
                <c:pt idx="22">
                  <c:v>52.727863311767599</c:v>
                </c:pt>
                <c:pt idx="23">
                  <c:v>38.742794036865199</c:v>
                </c:pt>
                <c:pt idx="24">
                  <c:v>33.714515686035199</c:v>
                </c:pt>
                <c:pt idx="25">
                  <c:v>33.262649536132798</c:v>
                </c:pt>
                <c:pt idx="26">
                  <c:v>34.057472229003899</c:v>
                </c:pt>
                <c:pt idx="27">
                  <c:v>33.343845367431598</c:v>
                </c:pt>
                <c:pt idx="28">
                  <c:v>34.096355438232401</c:v>
                </c:pt>
                <c:pt idx="29">
                  <c:v>34.020233154296903</c:v>
                </c:pt>
                <c:pt idx="30">
                  <c:v>33.0269966125488</c:v>
                </c:pt>
                <c:pt idx="31">
                  <c:v>32.835723876953097</c:v>
                </c:pt>
                <c:pt idx="32">
                  <c:v>34.6317749023438</c:v>
                </c:pt>
                <c:pt idx="33">
                  <c:v>33.726486206054702</c:v>
                </c:pt>
                <c:pt idx="34">
                  <c:v>38.128952026367202</c:v>
                </c:pt>
                <c:pt idx="35">
                  <c:v>41.815521240234403</c:v>
                </c:pt>
                <c:pt idx="36">
                  <c:v>636.849609375</c:v>
                </c:pt>
                <c:pt idx="37">
                  <c:v>49.821762084960902</c:v>
                </c:pt>
                <c:pt idx="38">
                  <c:v>50.1105346679688</c:v>
                </c:pt>
                <c:pt idx="39">
                  <c:v>75.789741516113295</c:v>
                </c:pt>
                <c:pt idx="40">
                  <c:v>50.282962799072301</c:v>
                </c:pt>
                <c:pt idx="41">
                  <c:v>49.822132110595703</c:v>
                </c:pt>
                <c:pt idx="42">
                  <c:v>49.832183837890597</c:v>
                </c:pt>
                <c:pt idx="43">
                  <c:v>38.637332916259801</c:v>
                </c:pt>
                <c:pt idx="44">
                  <c:v>32.8702201843262</c:v>
                </c:pt>
                <c:pt idx="45">
                  <c:v>32.8858451843262</c:v>
                </c:pt>
                <c:pt idx="46">
                  <c:v>33.141044616699197</c:v>
                </c:pt>
                <c:pt idx="47">
                  <c:v>27.677921295166001</c:v>
                </c:pt>
                <c:pt idx="48">
                  <c:v>30.017845153808601</c:v>
                </c:pt>
                <c:pt idx="49">
                  <c:v>26.783245086669901</c:v>
                </c:pt>
                <c:pt idx="50">
                  <c:v>27.523872375488299</c:v>
                </c:pt>
                <c:pt idx="51">
                  <c:v>29.6846714019775</c:v>
                </c:pt>
                <c:pt idx="52">
                  <c:v>33.789699554443402</c:v>
                </c:pt>
                <c:pt idx="53">
                  <c:v>46.201251983642599</c:v>
                </c:pt>
                <c:pt idx="54">
                  <c:v>46.486141204833999</c:v>
                </c:pt>
                <c:pt idx="55">
                  <c:v>46.085132598877003</c:v>
                </c:pt>
                <c:pt idx="56">
                  <c:v>45.209667205810497</c:v>
                </c:pt>
                <c:pt idx="57">
                  <c:v>44.847248077392599</c:v>
                </c:pt>
                <c:pt idx="58">
                  <c:v>44.930122375488303</c:v>
                </c:pt>
                <c:pt idx="59">
                  <c:v>46.304134368896499</c:v>
                </c:pt>
                <c:pt idx="60">
                  <c:v>50.546401977539098</c:v>
                </c:pt>
                <c:pt idx="61">
                  <c:v>50.600543975830099</c:v>
                </c:pt>
                <c:pt idx="62">
                  <c:v>50.295379638671903</c:v>
                </c:pt>
                <c:pt idx="63">
                  <c:v>50.743320465087898</c:v>
                </c:pt>
                <c:pt idx="64">
                  <c:v>50.273021697997997</c:v>
                </c:pt>
                <c:pt idx="65">
                  <c:v>47.782100677490199</c:v>
                </c:pt>
                <c:pt idx="66">
                  <c:v>42.255836486816399</c:v>
                </c:pt>
                <c:pt idx="67">
                  <c:v>40.700454711914098</c:v>
                </c:pt>
                <c:pt idx="68">
                  <c:v>40.778659820556598</c:v>
                </c:pt>
                <c:pt idx="69">
                  <c:v>40.213695526122997</c:v>
                </c:pt>
                <c:pt idx="70">
                  <c:v>40.060298919677699</c:v>
                </c:pt>
                <c:pt idx="71">
                  <c:v>38.668010711669901</c:v>
                </c:pt>
                <c:pt idx="72">
                  <c:v>39.507732391357401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Results'!$J$2:$J$290</c:f>
              <c:numCache>
                <c:formatCode>General</c:formatCode>
                <c:ptCount val="73"/>
                <c:pt idx="0">
                  <c:v>29.9599635218811</c:v>
                </c:pt>
                <c:pt idx="1">
                  <c:v>27.8915201678467</c:v>
                </c:pt>
                <c:pt idx="2">
                  <c:v>29.125644875793501</c:v>
                </c:pt>
                <c:pt idx="3">
                  <c:v>29.306825711059499</c:v>
                </c:pt>
                <c:pt idx="4">
                  <c:v>29.665858771972601</c:v>
                </c:pt>
                <c:pt idx="5">
                  <c:v>28.727716829376199</c:v>
                </c:pt>
                <c:pt idx="6">
                  <c:v>28.463995438079898</c:v>
                </c:pt>
                <c:pt idx="7">
                  <c:v>405.39144594253497</c:v>
                </c:pt>
                <c:pt idx="8">
                  <c:v>364.93178891464203</c:v>
                </c:pt>
                <c:pt idx="9">
                  <c:v>560.30260131454497</c:v>
                </c:pt>
                <c:pt idx="10">
                  <c:v>231.77574321899399</c:v>
                </c:pt>
                <c:pt idx="11">
                  <c:v>36.1126746902466</c:v>
                </c:pt>
                <c:pt idx="12">
                  <c:v>30.4368706785584</c:v>
                </c:pt>
                <c:pt idx="13">
                  <c:v>390.87930993705697</c:v>
                </c:pt>
                <c:pt idx="14">
                  <c:v>552.37595842101996</c:v>
                </c:pt>
                <c:pt idx="15">
                  <c:v>552.58419119979897</c:v>
                </c:pt>
                <c:pt idx="16">
                  <c:v>551.29020919113202</c:v>
                </c:pt>
                <c:pt idx="17">
                  <c:v>551.95938074626895</c:v>
                </c:pt>
                <c:pt idx="18">
                  <c:v>555.14178481277497</c:v>
                </c:pt>
                <c:pt idx="19">
                  <c:v>554.83543568206801</c:v>
                </c:pt>
                <c:pt idx="20">
                  <c:v>553.65698271465305</c:v>
                </c:pt>
                <c:pt idx="21">
                  <c:v>554.85554349731399</c:v>
                </c:pt>
                <c:pt idx="22">
                  <c:v>564.69582664428697</c:v>
                </c:pt>
                <c:pt idx="23">
                  <c:v>553.12438213401799</c:v>
                </c:pt>
                <c:pt idx="24">
                  <c:v>551.01455371414204</c:v>
                </c:pt>
                <c:pt idx="25">
                  <c:v>550.50424869934102</c:v>
                </c:pt>
                <c:pt idx="26">
                  <c:v>551.27280681121795</c:v>
                </c:pt>
                <c:pt idx="27">
                  <c:v>550.55877555801396</c:v>
                </c:pt>
                <c:pt idx="28">
                  <c:v>551.28501130493203</c:v>
                </c:pt>
                <c:pt idx="29">
                  <c:v>551.85426763793998</c:v>
                </c:pt>
                <c:pt idx="30">
                  <c:v>551.10932868476903</c:v>
                </c:pt>
                <c:pt idx="31">
                  <c:v>550.91888309326202</c:v>
                </c:pt>
                <c:pt idx="32">
                  <c:v>550.46729194580098</c:v>
                </c:pt>
                <c:pt idx="33">
                  <c:v>551.81164470458998</c:v>
                </c:pt>
                <c:pt idx="34">
                  <c:v>553.50874250659899</c:v>
                </c:pt>
                <c:pt idx="35">
                  <c:v>554.73132323165896</c:v>
                </c:pt>
                <c:pt idx="36">
                  <c:v>754.05899166305505</c:v>
                </c:pt>
                <c:pt idx="37">
                  <c:v>557.51022049133303</c:v>
                </c:pt>
                <c:pt idx="38">
                  <c:v>557.57022841529795</c:v>
                </c:pt>
                <c:pt idx="39">
                  <c:v>567.97428056529998</c:v>
                </c:pt>
                <c:pt idx="40">
                  <c:v>563.31602379165702</c:v>
                </c:pt>
                <c:pt idx="41">
                  <c:v>563.21277204406704</c:v>
                </c:pt>
                <c:pt idx="42">
                  <c:v>560.01809576942401</c:v>
                </c:pt>
                <c:pt idx="43">
                  <c:v>574.82351188022596</c:v>
                </c:pt>
                <c:pt idx="44">
                  <c:v>551.09422018432599</c:v>
                </c:pt>
                <c:pt idx="45">
                  <c:v>551.10984518432599</c:v>
                </c:pt>
                <c:pt idx="46">
                  <c:v>551.989589869518</c:v>
                </c:pt>
                <c:pt idx="47">
                  <c:v>226.91456117120799</c:v>
                </c:pt>
                <c:pt idx="48">
                  <c:v>342.35000445030198</c:v>
                </c:pt>
                <c:pt idx="49">
                  <c:v>215.630983588953</c:v>
                </c:pt>
                <c:pt idx="50">
                  <c:v>228.903931353589</c:v>
                </c:pt>
                <c:pt idx="51">
                  <c:v>372.020627266156</c:v>
                </c:pt>
                <c:pt idx="52">
                  <c:v>543.20169955444305</c:v>
                </c:pt>
                <c:pt idx="53">
                  <c:v>543.51828644653301</c:v>
                </c:pt>
                <c:pt idx="54">
                  <c:v>543.38106023437501</c:v>
                </c:pt>
                <c:pt idx="55">
                  <c:v>542.48070689575195</c:v>
                </c:pt>
                <c:pt idx="56">
                  <c:v>533.38407475463896</c:v>
                </c:pt>
                <c:pt idx="57">
                  <c:v>513.79574431030301</c:v>
                </c:pt>
                <c:pt idx="58">
                  <c:v>481.32767037353602</c:v>
                </c:pt>
                <c:pt idx="59">
                  <c:v>472.834219434815</c:v>
                </c:pt>
                <c:pt idx="60">
                  <c:v>537.66540197753898</c:v>
                </c:pt>
                <c:pt idx="61">
                  <c:v>537.33454397583</c:v>
                </c:pt>
                <c:pt idx="62">
                  <c:v>504.03691062011598</c:v>
                </c:pt>
                <c:pt idx="63">
                  <c:v>537.24032046508796</c:v>
                </c:pt>
                <c:pt idx="64">
                  <c:v>519.54260744018495</c:v>
                </c:pt>
                <c:pt idx="65">
                  <c:v>427.33281975749998</c:v>
                </c:pt>
                <c:pt idx="66">
                  <c:v>211.26231904281599</c:v>
                </c:pt>
                <c:pt idx="67">
                  <c:v>160.915410905762</c:v>
                </c:pt>
                <c:pt idx="68">
                  <c:v>106.997423218994</c:v>
                </c:pt>
                <c:pt idx="69">
                  <c:v>24.996096116867001</c:v>
                </c:pt>
                <c:pt idx="70">
                  <c:v>25.433485355377101</c:v>
                </c:pt>
                <c:pt idx="71">
                  <c:v>18.8977374629211</c:v>
                </c:pt>
                <c:pt idx="72">
                  <c:v>23.746114431381201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'SQL Results'!$H$1</c:f>
              <c:strCache>
                <c:ptCount val="1"/>
                <c:pt idx="0">
                  <c:v>SBEVASH8: BIG_BRUN_1 Shadow Price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Results'!$H$2:$H$290</c:f>
              <c:numCache>
                <c:formatCode>General</c:formatCode>
                <c:ptCount val="7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1996.47412109375</c:v>
                </c:pt>
                <c:pt idx="8">
                  <c:v>1744.3115234375</c:v>
                </c:pt>
                <c:pt idx="9">
                  <c:v>2800</c:v>
                </c:pt>
                <c:pt idx="10">
                  <c:v>964.18200683593795</c:v>
                </c:pt>
                <c:pt idx="11">
                  <c:v>0</c:v>
                </c:pt>
                <c:pt idx="12">
                  <c:v>0</c:v>
                </c:pt>
                <c:pt idx="13">
                  <c:v>1938.814453125</c:v>
                </c:pt>
                <c:pt idx="14">
                  <c:v>2800</c:v>
                </c:pt>
                <c:pt idx="15">
                  <c:v>2800</c:v>
                </c:pt>
                <c:pt idx="16">
                  <c:v>2800</c:v>
                </c:pt>
                <c:pt idx="17">
                  <c:v>2800</c:v>
                </c:pt>
                <c:pt idx="18">
                  <c:v>2800</c:v>
                </c:pt>
                <c:pt idx="19">
                  <c:v>2800</c:v>
                </c:pt>
                <c:pt idx="20">
                  <c:v>2800</c:v>
                </c:pt>
                <c:pt idx="21">
                  <c:v>2800</c:v>
                </c:pt>
                <c:pt idx="22">
                  <c:v>2800</c:v>
                </c:pt>
                <c:pt idx="23">
                  <c:v>2800</c:v>
                </c:pt>
                <c:pt idx="24">
                  <c:v>2800</c:v>
                </c:pt>
                <c:pt idx="25">
                  <c:v>2800</c:v>
                </c:pt>
                <c:pt idx="26">
                  <c:v>2800</c:v>
                </c:pt>
                <c:pt idx="27">
                  <c:v>2800</c:v>
                </c:pt>
                <c:pt idx="28">
                  <c:v>2800</c:v>
                </c:pt>
                <c:pt idx="29">
                  <c:v>2800</c:v>
                </c:pt>
                <c:pt idx="30">
                  <c:v>2800</c:v>
                </c:pt>
                <c:pt idx="31">
                  <c:v>2800</c:v>
                </c:pt>
                <c:pt idx="32">
                  <c:v>2800</c:v>
                </c:pt>
                <c:pt idx="33">
                  <c:v>2800</c:v>
                </c:pt>
                <c:pt idx="34">
                  <c:v>2800</c:v>
                </c:pt>
                <c:pt idx="35">
                  <c:v>2800</c:v>
                </c:pt>
                <c:pt idx="36">
                  <c:v>2800</c:v>
                </c:pt>
                <c:pt idx="37">
                  <c:v>2800</c:v>
                </c:pt>
                <c:pt idx="38">
                  <c:v>2800</c:v>
                </c:pt>
                <c:pt idx="39">
                  <c:v>2800</c:v>
                </c:pt>
                <c:pt idx="40">
                  <c:v>2800</c:v>
                </c:pt>
                <c:pt idx="41">
                  <c:v>2800</c:v>
                </c:pt>
                <c:pt idx="42">
                  <c:v>2800</c:v>
                </c:pt>
                <c:pt idx="43">
                  <c:v>2800</c:v>
                </c:pt>
                <c:pt idx="44">
                  <c:v>2800</c:v>
                </c:pt>
                <c:pt idx="45">
                  <c:v>2800</c:v>
                </c:pt>
                <c:pt idx="46">
                  <c:v>2800</c:v>
                </c:pt>
                <c:pt idx="47">
                  <c:v>1001.01013183594</c:v>
                </c:pt>
                <c:pt idx="48">
                  <c:v>1645.93408203125</c:v>
                </c:pt>
                <c:pt idx="49">
                  <c:v>929.07849121093795</c:v>
                </c:pt>
                <c:pt idx="50">
                  <c:v>1002.71862792969</c:v>
                </c:pt>
                <c:pt idx="51">
                  <c:v>1826.59924316406</c:v>
                </c:pt>
                <c:pt idx="52">
                  <c:v>2800</c:v>
                </c:pt>
                <c:pt idx="53">
                  <c:v>2800</c:v>
                </c:pt>
                <c:pt idx="54">
                  <c:v>2800</c:v>
                </c:pt>
                <c:pt idx="55">
                  <c:v>2800</c:v>
                </c:pt>
                <c:pt idx="56">
                  <c:v>2757.0615234375</c:v>
                </c:pt>
                <c:pt idx="57">
                  <c:v>2654.81640625</c:v>
                </c:pt>
                <c:pt idx="58">
                  <c:v>2480.34790039063</c:v>
                </c:pt>
                <c:pt idx="59">
                  <c:v>2448.42993164063</c:v>
                </c:pt>
                <c:pt idx="60">
                  <c:v>2800</c:v>
                </c:pt>
                <c:pt idx="61">
                  <c:v>2800</c:v>
                </c:pt>
                <c:pt idx="62">
                  <c:v>2622.50854492187</c:v>
                </c:pt>
                <c:pt idx="63">
                  <c:v>2800</c:v>
                </c:pt>
                <c:pt idx="64">
                  <c:v>2707.44140625</c:v>
                </c:pt>
                <c:pt idx="65">
                  <c:v>2226.7421875</c:v>
                </c:pt>
                <c:pt idx="66">
                  <c:v>1090.1708984375</c:v>
                </c:pt>
                <c:pt idx="67">
                  <c:v>822.89953613281295</c:v>
                </c:pt>
                <c:pt idx="68">
                  <c:v>493.26287841796898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732272"/>
        <c:axId val="566732664"/>
      </c:lineChart>
      <c:catAx>
        <c:axId val="566728744"/>
        <c:scaling>
          <c:orientation val="minMax"/>
        </c:scaling>
        <c:delete val="0"/>
        <c:axPos val="b"/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728352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66728352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728744"/>
        <c:crossesAt val="1"/>
        <c:crossBetween val="between"/>
      </c:valAx>
      <c:valAx>
        <c:axId val="566732664"/>
        <c:scaling>
          <c:orientation val="minMax"/>
          <c:max val="50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732272"/>
        <c:crosses val="max"/>
        <c:crossBetween val="between"/>
        <c:majorUnit val="1000"/>
      </c:valAx>
      <c:catAx>
        <c:axId val="566732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6732664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accent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011278391226281E-2"/>
          <c:y val="0.84025506270700467"/>
          <c:w val="0.86804510848527672"/>
          <c:h val="0.111184627794308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73"/>
                <c:pt idx="0">
                  <c:v>43635.666851851849</c:v>
                </c:pt>
                <c:pt idx="1">
                  <c:v>43635.670277777775</c:v>
                </c:pt>
                <c:pt idx="2">
                  <c:v>43635.673738425925</c:v>
                </c:pt>
                <c:pt idx="3">
                  <c:v>43635.677210648151</c:v>
                </c:pt>
                <c:pt idx="4">
                  <c:v>43635.68068287037</c:v>
                </c:pt>
                <c:pt idx="5">
                  <c:v>43635.68414351852</c:v>
                </c:pt>
                <c:pt idx="6">
                  <c:v>43635.687638888892</c:v>
                </c:pt>
                <c:pt idx="7">
                  <c:v>43635.691111111111</c:v>
                </c:pt>
                <c:pt idx="8">
                  <c:v>43635.694571759261</c:v>
                </c:pt>
                <c:pt idx="9">
                  <c:v>43635.69804398148</c:v>
                </c:pt>
                <c:pt idx="10">
                  <c:v>43635.701516203706</c:v>
                </c:pt>
                <c:pt idx="11">
                  <c:v>43635.704988425925</c:v>
                </c:pt>
                <c:pt idx="12">
                  <c:v>43635.708506944444</c:v>
                </c:pt>
                <c:pt idx="13">
                  <c:v>43635.711944444447</c:v>
                </c:pt>
                <c:pt idx="14">
                  <c:v>43635.715405092589</c:v>
                </c:pt>
                <c:pt idx="15">
                  <c:v>43635.718877314815</c:v>
                </c:pt>
                <c:pt idx="16">
                  <c:v>43635.722361111111</c:v>
                </c:pt>
                <c:pt idx="17">
                  <c:v>43635.725810185184</c:v>
                </c:pt>
                <c:pt idx="18">
                  <c:v>43635.72929398148</c:v>
                </c:pt>
                <c:pt idx="19">
                  <c:v>43635.732766203706</c:v>
                </c:pt>
                <c:pt idx="20">
                  <c:v>43635.736238425925</c:v>
                </c:pt>
                <c:pt idx="21">
                  <c:v>43635.739710648151</c:v>
                </c:pt>
                <c:pt idx="22">
                  <c:v>43635.74318287037</c:v>
                </c:pt>
                <c:pt idx="23">
                  <c:v>43635.746655092589</c:v>
                </c:pt>
                <c:pt idx="24">
                  <c:v>43635.750162037039</c:v>
                </c:pt>
                <c:pt idx="25">
                  <c:v>43635.753611111111</c:v>
                </c:pt>
                <c:pt idx="26">
                  <c:v>43635.757071759261</c:v>
                </c:pt>
                <c:pt idx="27">
                  <c:v>43635.76054398148</c:v>
                </c:pt>
                <c:pt idx="28">
                  <c:v>43635.764016203706</c:v>
                </c:pt>
                <c:pt idx="29">
                  <c:v>43635.767476851855</c:v>
                </c:pt>
                <c:pt idx="30">
                  <c:v>43635.770960648151</c:v>
                </c:pt>
                <c:pt idx="31">
                  <c:v>43635.77443287037</c:v>
                </c:pt>
                <c:pt idx="32">
                  <c:v>43635.777905092589</c:v>
                </c:pt>
                <c:pt idx="33">
                  <c:v>43635.781377314815</c:v>
                </c:pt>
                <c:pt idx="34">
                  <c:v>43635.784849537034</c:v>
                </c:pt>
                <c:pt idx="35">
                  <c:v>43635.788310185184</c:v>
                </c:pt>
                <c:pt idx="36">
                  <c:v>43635.791828703703</c:v>
                </c:pt>
                <c:pt idx="37">
                  <c:v>43635.795277777775</c:v>
                </c:pt>
                <c:pt idx="38">
                  <c:v>43635.798738425925</c:v>
                </c:pt>
                <c:pt idx="39">
                  <c:v>43635.802210648151</c:v>
                </c:pt>
                <c:pt idx="40">
                  <c:v>43635.805671296293</c:v>
                </c:pt>
                <c:pt idx="41">
                  <c:v>43635.809155092589</c:v>
                </c:pt>
                <c:pt idx="42">
                  <c:v>43635.812627314815</c:v>
                </c:pt>
                <c:pt idx="43">
                  <c:v>43635.816099537034</c:v>
                </c:pt>
                <c:pt idx="44">
                  <c:v>43635.819571759261</c:v>
                </c:pt>
                <c:pt idx="45">
                  <c:v>43635.82304398148</c:v>
                </c:pt>
                <c:pt idx="46">
                  <c:v>43635.826516203706</c:v>
                </c:pt>
                <c:pt idx="47">
                  <c:v>43635.83</c:v>
                </c:pt>
                <c:pt idx="48">
                  <c:v>43635.833495370367</c:v>
                </c:pt>
                <c:pt idx="49">
                  <c:v>43635.83693287037</c:v>
                </c:pt>
                <c:pt idx="50">
                  <c:v>43635.84039351852</c:v>
                </c:pt>
                <c:pt idx="51">
                  <c:v>43635.843877314815</c:v>
                </c:pt>
                <c:pt idx="52">
                  <c:v>43635.847349537034</c:v>
                </c:pt>
                <c:pt idx="53">
                  <c:v>43635.850810185184</c:v>
                </c:pt>
                <c:pt idx="54">
                  <c:v>43635.85429398148</c:v>
                </c:pt>
                <c:pt idx="55">
                  <c:v>43635.857766203706</c:v>
                </c:pt>
                <c:pt idx="56">
                  <c:v>43635.861238425925</c:v>
                </c:pt>
                <c:pt idx="57">
                  <c:v>43635.864722222221</c:v>
                </c:pt>
                <c:pt idx="58">
                  <c:v>43635.86818287037</c:v>
                </c:pt>
                <c:pt idx="59">
                  <c:v>43635.871655092589</c:v>
                </c:pt>
                <c:pt idx="60">
                  <c:v>43635.875173611108</c:v>
                </c:pt>
                <c:pt idx="61">
                  <c:v>43635.878611111111</c:v>
                </c:pt>
                <c:pt idx="62">
                  <c:v>43635.882071759261</c:v>
                </c:pt>
                <c:pt idx="63">
                  <c:v>43635.88554398148</c:v>
                </c:pt>
                <c:pt idx="64">
                  <c:v>43635.889016203706</c:v>
                </c:pt>
                <c:pt idx="65">
                  <c:v>43635.892488425925</c:v>
                </c:pt>
                <c:pt idx="66">
                  <c:v>43635.895949074074</c:v>
                </c:pt>
                <c:pt idx="67">
                  <c:v>43635.89943287037</c:v>
                </c:pt>
                <c:pt idx="68">
                  <c:v>43635.90289351852</c:v>
                </c:pt>
                <c:pt idx="69">
                  <c:v>43635.906365740739</c:v>
                </c:pt>
                <c:pt idx="70">
                  <c:v>43635.909861111111</c:v>
                </c:pt>
                <c:pt idx="71">
                  <c:v>43635.91333333333</c:v>
                </c:pt>
                <c:pt idx="72">
                  <c:v>43635.916817129626</c:v>
                </c:pt>
              </c:numCache>
            </c:numRef>
          </c:cat>
          <c:val>
            <c:numRef>
              <c:f>'SQL Results'!$E$2:$E$290</c:f>
              <c:numCache>
                <c:formatCode>General</c:formatCode>
                <c:ptCount val="73"/>
                <c:pt idx="0">
                  <c:v>44.916641235351598</c:v>
                </c:pt>
                <c:pt idx="1">
                  <c:v>39.925910949707003</c:v>
                </c:pt>
                <c:pt idx="2">
                  <c:v>41.541778564453097</c:v>
                </c:pt>
                <c:pt idx="3">
                  <c:v>47.077358245849602</c:v>
                </c:pt>
                <c:pt idx="4">
                  <c:v>48.947177886962898</c:v>
                </c:pt>
                <c:pt idx="5">
                  <c:v>50.237140655517599</c:v>
                </c:pt>
                <c:pt idx="6">
                  <c:v>48.795200347900398</c:v>
                </c:pt>
                <c:pt idx="7">
                  <c:v>45.931751251220703</c:v>
                </c:pt>
                <c:pt idx="8">
                  <c:v>71.088996887207003</c:v>
                </c:pt>
                <c:pt idx="9">
                  <c:v>60.3148384094238</c:v>
                </c:pt>
                <c:pt idx="10">
                  <c:v>114.65168762207</c:v>
                </c:pt>
                <c:pt idx="11">
                  <c:v>70.244529724121094</c:v>
                </c:pt>
                <c:pt idx="12">
                  <c:v>53.106975555419901</c:v>
                </c:pt>
                <c:pt idx="13">
                  <c:v>39.369049072265597</c:v>
                </c:pt>
                <c:pt idx="14">
                  <c:v>37.528194427490199</c:v>
                </c:pt>
                <c:pt idx="15">
                  <c:v>44.656951904296903</c:v>
                </c:pt>
                <c:pt idx="16">
                  <c:v>40.387142181396499</c:v>
                </c:pt>
                <c:pt idx="17">
                  <c:v>42.5975952148438</c:v>
                </c:pt>
                <c:pt idx="18">
                  <c:v>46.013706207275398</c:v>
                </c:pt>
                <c:pt idx="19">
                  <c:v>44.997543334960902</c:v>
                </c:pt>
                <c:pt idx="20">
                  <c:v>40.368732452392599</c:v>
                </c:pt>
                <c:pt idx="21">
                  <c:v>41.077476501464801</c:v>
                </c:pt>
                <c:pt idx="22">
                  <c:v>52.727863311767599</c:v>
                </c:pt>
                <c:pt idx="23">
                  <c:v>38.742794036865199</c:v>
                </c:pt>
                <c:pt idx="24">
                  <c:v>33.714515686035199</c:v>
                </c:pt>
                <c:pt idx="25">
                  <c:v>33.262649536132798</c:v>
                </c:pt>
                <c:pt idx="26">
                  <c:v>34.057472229003899</c:v>
                </c:pt>
                <c:pt idx="27">
                  <c:v>33.343845367431598</c:v>
                </c:pt>
                <c:pt idx="28">
                  <c:v>34.096355438232401</c:v>
                </c:pt>
                <c:pt idx="29">
                  <c:v>34.020233154296903</c:v>
                </c:pt>
                <c:pt idx="30">
                  <c:v>33.0269966125488</c:v>
                </c:pt>
                <c:pt idx="31">
                  <c:v>32.835723876953097</c:v>
                </c:pt>
                <c:pt idx="32">
                  <c:v>34.6317749023438</c:v>
                </c:pt>
                <c:pt idx="33">
                  <c:v>33.726486206054702</c:v>
                </c:pt>
                <c:pt idx="34">
                  <c:v>38.128952026367202</c:v>
                </c:pt>
                <c:pt idx="35">
                  <c:v>41.815521240234403</c:v>
                </c:pt>
                <c:pt idx="36">
                  <c:v>636.849609375</c:v>
                </c:pt>
                <c:pt idx="37">
                  <c:v>49.821762084960902</c:v>
                </c:pt>
                <c:pt idx="38">
                  <c:v>50.1105346679688</c:v>
                </c:pt>
                <c:pt idx="39">
                  <c:v>75.789741516113295</c:v>
                </c:pt>
                <c:pt idx="40">
                  <c:v>50.282962799072301</c:v>
                </c:pt>
                <c:pt idx="41">
                  <c:v>49.822132110595703</c:v>
                </c:pt>
                <c:pt idx="42">
                  <c:v>49.832183837890597</c:v>
                </c:pt>
                <c:pt idx="43">
                  <c:v>38.637332916259801</c:v>
                </c:pt>
                <c:pt idx="44">
                  <c:v>32.8702201843262</c:v>
                </c:pt>
                <c:pt idx="45">
                  <c:v>32.8858451843262</c:v>
                </c:pt>
                <c:pt idx="46">
                  <c:v>33.141044616699197</c:v>
                </c:pt>
                <c:pt idx="47">
                  <c:v>27.677921295166001</c:v>
                </c:pt>
                <c:pt idx="48">
                  <c:v>30.017845153808601</c:v>
                </c:pt>
                <c:pt idx="49">
                  <c:v>26.783245086669901</c:v>
                </c:pt>
                <c:pt idx="50">
                  <c:v>27.523872375488299</c:v>
                </c:pt>
                <c:pt idx="51">
                  <c:v>29.6846714019775</c:v>
                </c:pt>
                <c:pt idx="52">
                  <c:v>33.789699554443402</c:v>
                </c:pt>
                <c:pt idx="53">
                  <c:v>46.201251983642599</c:v>
                </c:pt>
                <c:pt idx="54">
                  <c:v>46.486141204833999</c:v>
                </c:pt>
                <c:pt idx="55">
                  <c:v>46.085132598877003</c:v>
                </c:pt>
                <c:pt idx="56">
                  <c:v>45.209667205810497</c:v>
                </c:pt>
                <c:pt idx="57">
                  <c:v>44.847248077392599</c:v>
                </c:pt>
                <c:pt idx="58">
                  <c:v>44.930122375488303</c:v>
                </c:pt>
                <c:pt idx="59">
                  <c:v>46.304134368896499</c:v>
                </c:pt>
                <c:pt idx="60">
                  <c:v>50.546401977539098</c:v>
                </c:pt>
                <c:pt idx="61">
                  <c:v>50.600543975830099</c:v>
                </c:pt>
                <c:pt idx="62">
                  <c:v>50.295379638671903</c:v>
                </c:pt>
                <c:pt idx="63">
                  <c:v>50.743320465087898</c:v>
                </c:pt>
                <c:pt idx="64">
                  <c:v>50.273021697997997</c:v>
                </c:pt>
                <c:pt idx="65">
                  <c:v>47.782100677490199</c:v>
                </c:pt>
                <c:pt idx="66">
                  <c:v>42.255836486816399</c:v>
                </c:pt>
                <c:pt idx="67">
                  <c:v>40.700454711914098</c:v>
                </c:pt>
                <c:pt idx="68">
                  <c:v>40.778659820556598</c:v>
                </c:pt>
                <c:pt idx="69">
                  <c:v>40.213695526122997</c:v>
                </c:pt>
                <c:pt idx="70">
                  <c:v>40.060298919677699</c:v>
                </c:pt>
                <c:pt idx="71">
                  <c:v>38.668010711669901</c:v>
                </c:pt>
                <c:pt idx="72">
                  <c:v>39.507732391357401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73"/>
                <c:pt idx="0">
                  <c:v>43635.666851851849</c:v>
                </c:pt>
                <c:pt idx="1">
                  <c:v>43635.670277777775</c:v>
                </c:pt>
                <c:pt idx="2">
                  <c:v>43635.673738425925</c:v>
                </c:pt>
                <c:pt idx="3">
                  <c:v>43635.677210648151</c:v>
                </c:pt>
                <c:pt idx="4">
                  <c:v>43635.68068287037</c:v>
                </c:pt>
                <c:pt idx="5">
                  <c:v>43635.68414351852</c:v>
                </c:pt>
                <c:pt idx="6">
                  <c:v>43635.687638888892</c:v>
                </c:pt>
                <c:pt idx="7">
                  <c:v>43635.691111111111</c:v>
                </c:pt>
                <c:pt idx="8">
                  <c:v>43635.694571759261</c:v>
                </c:pt>
                <c:pt idx="9">
                  <c:v>43635.69804398148</c:v>
                </c:pt>
                <c:pt idx="10">
                  <c:v>43635.701516203706</c:v>
                </c:pt>
                <c:pt idx="11">
                  <c:v>43635.704988425925</c:v>
                </c:pt>
                <c:pt idx="12">
                  <c:v>43635.708506944444</c:v>
                </c:pt>
                <c:pt idx="13">
                  <c:v>43635.711944444447</c:v>
                </c:pt>
                <c:pt idx="14">
                  <c:v>43635.715405092589</c:v>
                </c:pt>
                <c:pt idx="15">
                  <c:v>43635.718877314815</c:v>
                </c:pt>
                <c:pt idx="16">
                  <c:v>43635.722361111111</c:v>
                </c:pt>
                <c:pt idx="17">
                  <c:v>43635.725810185184</c:v>
                </c:pt>
                <c:pt idx="18">
                  <c:v>43635.72929398148</c:v>
                </c:pt>
                <c:pt idx="19">
                  <c:v>43635.732766203706</c:v>
                </c:pt>
                <c:pt idx="20">
                  <c:v>43635.736238425925</c:v>
                </c:pt>
                <c:pt idx="21">
                  <c:v>43635.739710648151</c:v>
                </c:pt>
                <c:pt idx="22">
                  <c:v>43635.74318287037</c:v>
                </c:pt>
                <c:pt idx="23">
                  <c:v>43635.746655092589</c:v>
                </c:pt>
                <c:pt idx="24">
                  <c:v>43635.750162037039</c:v>
                </c:pt>
                <c:pt idx="25">
                  <c:v>43635.753611111111</c:v>
                </c:pt>
                <c:pt idx="26">
                  <c:v>43635.757071759261</c:v>
                </c:pt>
                <c:pt idx="27">
                  <c:v>43635.76054398148</c:v>
                </c:pt>
                <c:pt idx="28">
                  <c:v>43635.764016203706</c:v>
                </c:pt>
                <c:pt idx="29">
                  <c:v>43635.767476851855</c:v>
                </c:pt>
                <c:pt idx="30">
                  <c:v>43635.770960648151</c:v>
                </c:pt>
                <c:pt idx="31">
                  <c:v>43635.77443287037</c:v>
                </c:pt>
                <c:pt idx="32">
                  <c:v>43635.777905092589</c:v>
                </c:pt>
                <c:pt idx="33">
                  <c:v>43635.781377314815</c:v>
                </c:pt>
                <c:pt idx="34">
                  <c:v>43635.784849537034</c:v>
                </c:pt>
                <c:pt idx="35">
                  <c:v>43635.788310185184</c:v>
                </c:pt>
                <c:pt idx="36">
                  <c:v>43635.791828703703</c:v>
                </c:pt>
                <c:pt idx="37">
                  <c:v>43635.795277777775</c:v>
                </c:pt>
                <c:pt idx="38">
                  <c:v>43635.798738425925</c:v>
                </c:pt>
                <c:pt idx="39">
                  <c:v>43635.802210648151</c:v>
                </c:pt>
                <c:pt idx="40">
                  <c:v>43635.805671296293</c:v>
                </c:pt>
                <c:pt idx="41">
                  <c:v>43635.809155092589</c:v>
                </c:pt>
                <c:pt idx="42">
                  <c:v>43635.812627314815</c:v>
                </c:pt>
                <c:pt idx="43">
                  <c:v>43635.816099537034</c:v>
                </c:pt>
                <c:pt idx="44">
                  <c:v>43635.819571759261</c:v>
                </c:pt>
                <c:pt idx="45">
                  <c:v>43635.82304398148</c:v>
                </c:pt>
                <c:pt idx="46">
                  <c:v>43635.826516203706</c:v>
                </c:pt>
                <c:pt idx="47">
                  <c:v>43635.83</c:v>
                </c:pt>
                <c:pt idx="48">
                  <c:v>43635.833495370367</c:v>
                </c:pt>
                <c:pt idx="49">
                  <c:v>43635.83693287037</c:v>
                </c:pt>
                <c:pt idx="50">
                  <c:v>43635.84039351852</c:v>
                </c:pt>
                <c:pt idx="51">
                  <c:v>43635.843877314815</c:v>
                </c:pt>
                <c:pt idx="52">
                  <c:v>43635.847349537034</c:v>
                </c:pt>
                <c:pt idx="53">
                  <c:v>43635.850810185184</c:v>
                </c:pt>
                <c:pt idx="54">
                  <c:v>43635.85429398148</c:v>
                </c:pt>
                <c:pt idx="55">
                  <c:v>43635.857766203706</c:v>
                </c:pt>
                <c:pt idx="56">
                  <c:v>43635.861238425925</c:v>
                </c:pt>
                <c:pt idx="57">
                  <c:v>43635.864722222221</c:v>
                </c:pt>
                <c:pt idx="58">
                  <c:v>43635.86818287037</c:v>
                </c:pt>
                <c:pt idx="59">
                  <c:v>43635.871655092589</c:v>
                </c:pt>
                <c:pt idx="60">
                  <c:v>43635.875173611108</c:v>
                </c:pt>
                <c:pt idx="61">
                  <c:v>43635.878611111111</c:v>
                </c:pt>
                <c:pt idx="62">
                  <c:v>43635.882071759261</c:v>
                </c:pt>
                <c:pt idx="63">
                  <c:v>43635.88554398148</c:v>
                </c:pt>
                <c:pt idx="64">
                  <c:v>43635.889016203706</c:v>
                </c:pt>
                <c:pt idx="65">
                  <c:v>43635.892488425925</c:v>
                </c:pt>
                <c:pt idx="66">
                  <c:v>43635.895949074074</c:v>
                </c:pt>
                <c:pt idx="67">
                  <c:v>43635.89943287037</c:v>
                </c:pt>
                <c:pt idx="68">
                  <c:v>43635.90289351852</c:v>
                </c:pt>
                <c:pt idx="69">
                  <c:v>43635.906365740739</c:v>
                </c:pt>
                <c:pt idx="70">
                  <c:v>43635.909861111111</c:v>
                </c:pt>
                <c:pt idx="71">
                  <c:v>43635.91333333333</c:v>
                </c:pt>
                <c:pt idx="72">
                  <c:v>43635.916817129626</c:v>
                </c:pt>
              </c:numCache>
            </c:numRef>
          </c:cat>
          <c:val>
            <c:numRef>
              <c:f>'SQL Results'!$K$2:$K$290</c:f>
              <c:numCache>
                <c:formatCode>General</c:formatCode>
                <c:ptCount val="73"/>
                <c:pt idx="0">
                  <c:v>26.837241957299</c:v>
                </c:pt>
                <c:pt idx="1">
                  <c:v>26.9240919780895</c:v>
                </c:pt>
                <c:pt idx="2">
                  <c:v>26.535664149199501</c:v>
                </c:pt>
                <c:pt idx="3">
                  <c:v>27.355146406896399</c:v>
                </c:pt>
                <c:pt idx="4">
                  <c:v>27.456490264661898</c:v>
                </c:pt>
                <c:pt idx="5">
                  <c:v>26.060447790744099</c:v>
                </c:pt>
                <c:pt idx="6">
                  <c:v>25.997201501175599</c:v>
                </c:pt>
                <c:pt idx="7">
                  <c:v>32.370995206633303</c:v>
                </c:pt>
                <c:pt idx="8">
                  <c:v>32.760261604298002</c:v>
                </c:pt>
                <c:pt idx="9">
                  <c:v>33.006745182295099</c:v>
                </c:pt>
                <c:pt idx="10">
                  <c:v>38.6423843498468</c:v>
                </c:pt>
                <c:pt idx="11">
                  <c:v>28.921220867983202</c:v>
                </c:pt>
                <c:pt idx="12">
                  <c:v>25.657970504019602</c:v>
                </c:pt>
                <c:pt idx="13">
                  <c:v>27.2308683311003</c:v>
                </c:pt>
                <c:pt idx="14">
                  <c:v>28.715613472260198</c:v>
                </c:pt>
                <c:pt idx="15">
                  <c:v>29.9535867740314</c:v>
                </c:pt>
                <c:pt idx="16">
                  <c:v>29.1514948592732</c:v>
                </c:pt>
                <c:pt idx="17">
                  <c:v>29.562655448718299</c:v>
                </c:pt>
                <c:pt idx="18">
                  <c:v>30.290431967447201</c:v>
                </c:pt>
                <c:pt idx="19">
                  <c:v>30.112549342324002</c:v>
                </c:pt>
                <c:pt idx="20">
                  <c:v>29.675215106618499</c:v>
                </c:pt>
                <c:pt idx="21">
                  <c:v>33.590467204301497</c:v>
                </c:pt>
                <c:pt idx="22">
                  <c:v>43.746435235354703</c:v>
                </c:pt>
                <c:pt idx="23">
                  <c:v>31.5607904162833</c:v>
                </c:pt>
                <c:pt idx="24">
                  <c:v>27.619875230323998</c:v>
                </c:pt>
                <c:pt idx="25">
                  <c:v>27.1159233024981</c:v>
                </c:pt>
                <c:pt idx="26">
                  <c:v>27.875614776620299</c:v>
                </c:pt>
                <c:pt idx="27">
                  <c:v>27.157483444841802</c:v>
                </c:pt>
                <c:pt idx="28">
                  <c:v>27.898802119814501</c:v>
                </c:pt>
                <c:pt idx="29">
                  <c:v>27.927594896021802</c:v>
                </c:pt>
                <c:pt idx="30">
                  <c:v>26.848041918423402</c:v>
                </c:pt>
                <c:pt idx="31">
                  <c:v>26.6601061343904</c:v>
                </c:pt>
                <c:pt idx="32">
                  <c:v>27.892407550594498</c:v>
                </c:pt>
                <c:pt idx="33">
                  <c:v>27.547576581437198</c:v>
                </c:pt>
                <c:pt idx="34">
                  <c:v>28.672908549172298</c:v>
                </c:pt>
                <c:pt idx="35">
                  <c:v>29.372467803447499</c:v>
                </c:pt>
                <c:pt idx="36">
                  <c:v>146.184063838859</c:v>
                </c:pt>
                <c:pt idx="37">
                  <c:v>31.066003657968899</c:v>
                </c:pt>
                <c:pt idx="38">
                  <c:v>31.079025580403702</c:v>
                </c:pt>
                <c:pt idx="39">
                  <c:v>37.704699915797903</c:v>
                </c:pt>
                <c:pt idx="40">
                  <c:v>36.165573579774701</c:v>
                </c:pt>
                <c:pt idx="41">
                  <c:v>36.111795772198803</c:v>
                </c:pt>
                <c:pt idx="42">
                  <c:v>33.055399385955397</c:v>
                </c:pt>
                <c:pt idx="43">
                  <c:v>31.956948180494098</c:v>
                </c:pt>
                <c:pt idx="44">
                  <c:v>26.814942764971299</c:v>
                </c:pt>
                <c:pt idx="45">
                  <c:v>26.831470990777799</c:v>
                </c:pt>
                <c:pt idx="46">
                  <c:v>27.0637375687059</c:v>
                </c:pt>
                <c:pt idx="47">
                  <c:v>24.513990220471001</c:v>
                </c:pt>
                <c:pt idx="48">
                  <c:v>25.608556320995199</c:v>
                </c:pt>
                <c:pt idx="49">
                  <c:v>24.2059765143607</c:v>
                </c:pt>
                <c:pt idx="50">
                  <c:v>24.805931532783202</c:v>
                </c:pt>
                <c:pt idx="51">
                  <c:v>25.050231317750701</c:v>
                </c:pt>
                <c:pt idx="52">
                  <c:v>25.362713379328198</c:v>
                </c:pt>
                <c:pt idx="53">
                  <c:v>26.2878672069874</c:v>
                </c:pt>
                <c:pt idx="54">
                  <c:v>26.436004275519998</c:v>
                </c:pt>
                <c:pt idx="55">
                  <c:v>25.6852365010227</c:v>
                </c:pt>
                <c:pt idx="56">
                  <c:v>25.026716572746</c:v>
                </c:pt>
                <c:pt idx="57">
                  <c:v>24.841363622082699</c:v>
                </c:pt>
                <c:pt idx="58">
                  <c:v>25.258773034352899</c:v>
                </c:pt>
                <c:pt idx="59">
                  <c:v>25.4969700120574</c:v>
                </c:pt>
                <c:pt idx="60">
                  <c:v>27.2205254798432</c:v>
                </c:pt>
                <c:pt idx="61">
                  <c:v>27.133893284585799</c:v>
                </c:pt>
                <c:pt idx="62">
                  <c:v>27.116942655439999</c:v>
                </c:pt>
                <c:pt idx="63">
                  <c:v>27.0940117093275</c:v>
                </c:pt>
                <c:pt idx="64">
                  <c:v>26.727331268850602</c:v>
                </c:pt>
                <c:pt idx="65">
                  <c:v>24.915799332925999</c:v>
                </c:pt>
                <c:pt idx="66">
                  <c:v>21.726667260755299</c:v>
                </c:pt>
                <c:pt idx="67">
                  <c:v>20.905220956940099</c:v>
                </c:pt>
                <c:pt idx="68">
                  <c:v>21.422369024866299</c:v>
                </c:pt>
                <c:pt idx="69">
                  <c:v>21.628075448893501</c:v>
                </c:pt>
                <c:pt idx="70">
                  <c:v>21.425663255392699</c:v>
                </c:pt>
                <c:pt idx="71">
                  <c:v>20.1945969294276</c:v>
                </c:pt>
                <c:pt idx="72">
                  <c:v>20.839464612920398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73"/>
                <c:pt idx="0">
                  <c:v>43635.666851851849</c:v>
                </c:pt>
                <c:pt idx="1">
                  <c:v>43635.670277777775</c:v>
                </c:pt>
                <c:pt idx="2">
                  <c:v>43635.673738425925</c:v>
                </c:pt>
                <c:pt idx="3">
                  <c:v>43635.677210648151</c:v>
                </c:pt>
                <c:pt idx="4">
                  <c:v>43635.68068287037</c:v>
                </c:pt>
                <c:pt idx="5">
                  <c:v>43635.68414351852</c:v>
                </c:pt>
                <c:pt idx="6">
                  <c:v>43635.687638888892</c:v>
                </c:pt>
                <c:pt idx="7">
                  <c:v>43635.691111111111</c:v>
                </c:pt>
                <c:pt idx="8">
                  <c:v>43635.694571759261</c:v>
                </c:pt>
                <c:pt idx="9">
                  <c:v>43635.69804398148</c:v>
                </c:pt>
                <c:pt idx="10">
                  <c:v>43635.701516203706</c:v>
                </c:pt>
                <c:pt idx="11">
                  <c:v>43635.704988425925</c:v>
                </c:pt>
                <c:pt idx="12">
                  <c:v>43635.708506944444</c:v>
                </c:pt>
                <c:pt idx="13">
                  <c:v>43635.711944444447</c:v>
                </c:pt>
                <c:pt idx="14">
                  <c:v>43635.715405092589</c:v>
                </c:pt>
                <c:pt idx="15">
                  <c:v>43635.718877314815</c:v>
                </c:pt>
                <c:pt idx="16">
                  <c:v>43635.722361111111</c:v>
                </c:pt>
                <c:pt idx="17">
                  <c:v>43635.725810185184</c:v>
                </c:pt>
                <c:pt idx="18">
                  <c:v>43635.72929398148</c:v>
                </c:pt>
                <c:pt idx="19">
                  <c:v>43635.732766203706</c:v>
                </c:pt>
                <c:pt idx="20">
                  <c:v>43635.736238425925</c:v>
                </c:pt>
                <c:pt idx="21">
                  <c:v>43635.739710648151</c:v>
                </c:pt>
                <c:pt idx="22">
                  <c:v>43635.74318287037</c:v>
                </c:pt>
                <c:pt idx="23">
                  <c:v>43635.746655092589</c:v>
                </c:pt>
                <c:pt idx="24">
                  <c:v>43635.750162037039</c:v>
                </c:pt>
                <c:pt idx="25">
                  <c:v>43635.753611111111</c:v>
                </c:pt>
                <c:pt idx="26">
                  <c:v>43635.757071759261</c:v>
                </c:pt>
                <c:pt idx="27">
                  <c:v>43635.76054398148</c:v>
                </c:pt>
                <c:pt idx="28">
                  <c:v>43635.764016203706</c:v>
                </c:pt>
                <c:pt idx="29">
                  <c:v>43635.767476851855</c:v>
                </c:pt>
                <c:pt idx="30">
                  <c:v>43635.770960648151</c:v>
                </c:pt>
                <c:pt idx="31">
                  <c:v>43635.77443287037</c:v>
                </c:pt>
                <c:pt idx="32">
                  <c:v>43635.777905092589</c:v>
                </c:pt>
                <c:pt idx="33">
                  <c:v>43635.781377314815</c:v>
                </c:pt>
                <c:pt idx="34">
                  <c:v>43635.784849537034</c:v>
                </c:pt>
                <c:pt idx="35">
                  <c:v>43635.788310185184</c:v>
                </c:pt>
                <c:pt idx="36">
                  <c:v>43635.791828703703</c:v>
                </c:pt>
                <c:pt idx="37">
                  <c:v>43635.795277777775</c:v>
                </c:pt>
                <c:pt idx="38">
                  <c:v>43635.798738425925</c:v>
                </c:pt>
                <c:pt idx="39">
                  <c:v>43635.802210648151</c:v>
                </c:pt>
                <c:pt idx="40">
                  <c:v>43635.805671296293</c:v>
                </c:pt>
                <c:pt idx="41">
                  <c:v>43635.809155092589</c:v>
                </c:pt>
                <c:pt idx="42">
                  <c:v>43635.812627314815</c:v>
                </c:pt>
                <c:pt idx="43">
                  <c:v>43635.816099537034</c:v>
                </c:pt>
                <c:pt idx="44">
                  <c:v>43635.819571759261</c:v>
                </c:pt>
                <c:pt idx="45">
                  <c:v>43635.82304398148</c:v>
                </c:pt>
                <c:pt idx="46">
                  <c:v>43635.826516203706</c:v>
                </c:pt>
                <c:pt idx="47">
                  <c:v>43635.83</c:v>
                </c:pt>
                <c:pt idx="48">
                  <c:v>43635.833495370367</c:v>
                </c:pt>
                <c:pt idx="49">
                  <c:v>43635.83693287037</c:v>
                </c:pt>
                <c:pt idx="50">
                  <c:v>43635.84039351852</c:v>
                </c:pt>
                <c:pt idx="51">
                  <c:v>43635.843877314815</c:v>
                </c:pt>
                <c:pt idx="52">
                  <c:v>43635.847349537034</c:v>
                </c:pt>
                <c:pt idx="53">
                  <c:v>43635.850810185184</c:v>
                </c:pt>
                <c:pt idx="54">
                  <c:v>43635.85429398148</c:v>
                </c:pt>
                <c:pt idx="55">
                  <c:v>43635.857766203706</c:v>
                </c:pt>
                <c:pt idx="56">
                  <c:v>43635.861238425925</c:v>
                </c:pt>
                <c:pt idx="57">
                  <c:v>43635.864722222221</c:v>
                </c:pt>
                <c:pt idx="58">
                  <c:v>43635.86818287037</c:v>
                </c:pt>
                <c:pt idx="59">
                  <c:v>43635.871655092589</c:v>
                </c:pt>
                <c:pt idx="60">
                  <c:v>43635.875173611108</c:v>
                </c:pt>
                <c:pt idx="61">
                  <c:v>43635.878611111111</c:v>
                </c:pt>
                <c:pt idx="62">
                  <c:v>43635.882071759261</c:v>
                </c:pt>
                <c:pt idx="63">
                  <c:v>43635.88554398148</c:v>
                </c:pt>
                <c:pt idx="64">
                  <c:v>43635.889016203706</c:v>
                </c:pt>
                <c:pt idx="65">
                  <c:v>43635.892488425925</c:v>
                </c:pt>
                <c:pt idx="66">
                  <c:v>43635.895949074074</c:v>
                </c:pt>
                <c:pt idx="67">
                  <c:v>43635.89943287037</c:v>
                </c:pt>
                <c:pt idx="68">
                  <c:v>43635.90289351852</c:v>
                </c:pt>
                <c:pt idx="69">
                  <c:v>43635.906365740739</c:v>
                </c:pt>
                <c:pt idx="70">
                  <c:v>43635.909861111111</c:v>
                </c:pt>
                <c:pt idx="71">
                  <c:v>43635.91333333333</c:v>
                </c:pt>
                <c:pt idx="72">
                  <c:v>43635.916817129626</c:v>
                </c:pt>
              </c:numCache>
            </c:numRef>
          </c:cat>
          <c:val>
            <c:numRef>
              <c:f>'SQL Results'!$L$2:$L$290</c:f>
              <c:numCache>
                <c:formatCode>General</c:formatCode>
                <c:ptCount val="73"/>
                <c:pt idx="0">
                  <c:v>26.798717184489298</c:v>
                </c:pt>
                <c:pt idx="1">
                  <c:v>26.8083974455975</c:v>
                </c:pt>
                <c:pt idx="2">
                  <c:v>26.5024574381194</c:v>
                </c:pt>
                <c:pt idx="3">
                  <c:v>27.229046007494599</c:v>
                </c:pt>
                <c:pt idx="4">
                  <c:v>27.322949971027398</c:v>
                </c:pt>
                <c:pt idx="5">
                  <c:v>26.552039138637099</c:v>
                </c:pt>
                <c:pt idx="6">
                  <c:v>26.497037232714</c:v>
                </c:pt>
                <c:pt idx="7">
                  <c:v>36.0934027609296</c:v>
                </c:pt>
                <c:pt idx="8">
                  <c:v>36.123069583916802</c:v>
                </c:pt>
                <c:pt idx="9">
                  <c:v>38.102301297392302</c:v>
                </c:pt>
                <c:pt idx="10">
                  <c:v>40.729567499183602</c:v>
                </c:pt>
                <c:pt idx="11">
                  <c:v>29.503907297019602</c:v>
                </c:pt>
                <c:pt idx="12">
                  <c:v>26.217601170583901</c:v>
                </c:pt>
                <c:pt idx="13">
                  <c:v>31.002272451295799</c:v>
                </c:pt>
                <c:pt idx="14">
                  <c:v>33.902901905612303</c:v>
                </c:pt>
                <c:pt idx="15">
                  <c:v>35.055034171496501</c:v>
                </c:pt>
                <c:pt idx="16">
                  <c:v>34.263246311496701</c:v>
                </c:pt>
                <c:pt idx="17">
                  <c:v>34.711480467888798</c:v>
                </c:pt>
                <c:pt idx="18">
                  <c:v>35.622291629886</c:v>
                </c:pt>
                <c:pt idx="19">
                  <c:v>35.308952342831397</c:v>
                </c:pt>
                <c:pt idx="20">
                  <c:v>34.773932121590903</c:v>
                </c:pt>
                <c:pt idx="21">
                  <c:v>37.329917115160399</c:v>
                </c:pt>
                <c:pt idx="22">
                  <c:v>44.987368193315604</c:v>
                </c:pt>
                <c:pt idx="23">
                  <c:v>35.714770826866001</c:v>
                </c:pt>
                <c:pt idx="24">
                  <c:v>32.693174765902597</c:v>
                </c:pt>
                <c:pt idx="25">
                  <c:v>31.990812163845099</c:v>
                </c:pt>
                <c:pt idx="26">
                  <c:v>32.728186154742197</c:v>
                </c:pt>
                <c:pt idx="27">
                  <c:v>31.976086105210602</c:v>
                </c:pt>
                <c:pt idx="28">
                  <c:v>32.901310927224003</c:v>
                </c:pt>
                <c:pt idx="29">
                  <c:v>32.763894426152099</c:v>
                </c:pt>
                <c:pt idx="30">
                  <c:v>31.827563586277002</c:v>
                </c:pt>
                <c:pt idx="31">
                  <c:v>31.545148324216701</c:v>
                </c:pt>
                <c:pt idx="32">
                  <c:v>32.672830472320499</c:v>
                </c:pt>
                <c:pt idx="33">
                  <c:v>32.465362999598497</c:v>
                </c:pt>
                <c:pt idx="34">
                  <c:v>33.424000319353198</c:v>
                </c:pt>
                <c:pt idx="35">
                  <c:v>34.156539887955198</c:v>
                </c:pt>
                <c:pt idx="36">
                  <c:v>152.31427556028899</c:v>
                </c:pt>
                <c:pt idx="37">
                  <c:v>35.833363740999502</c:v>
                </c:pt>
                <c:pt idx="38">
                  <c:v>35.8482242324542</c:v>
                </c:pt>
                <c:pt idx="39">
                  <c:v>41.929660938049501</c:v>
                </c:pt>
                <c:pt idx="40">
                  <c:v>38.976717020322702</c:v>
                </c:pt>
                <c:pt idx="41">
                  <c:v>38.827950069331997</c:v>
                </c:pt>
                <c:pt idx="42">
                  <c:v>36.082294856650201</c:v>
                </c:pt>
                <c:pt idx="43">
                  <c:v>33.924373593112399</c:v>
                </c:pt>
                <c:pt idx="44">
                  <c:v>30.865133777434401</c:v>
                </c:pt>
                <c:pt idx="45">
                  <c:v>30.8424577971928</c:v>
                </c:pt>
                <c:pt idx="46">
                  <c:v>30.9100818815248</c:v>
                </c:pt>
                <c:pt idx="47">
                  <c:v>23.6883922654415</c:v>
                </c:pt>
                <c:pt idx="48">
                  <c:v>26.403458493906601</c:v>
                </c:pt>
                <c:pt idx="49">
                  <c:v>23.398715522971699</c:v>
                </c:pt>
                <c:pt idx="50">
                  <c:v>24.242924456357802</c:v>
                </c:pt>
                <c:pt idx="51">
                  <c:v>26.805934002353499</c:v>
                </c:pt>
                <c:pt idx="52">
                  <c:v>29.006753719564401</c:v>
                </c:pt>
                <c:pt idx="53">
                  <c:v>29.817462669394899</c:v>
                </c:pt>
                <c:pt idx="54">
                  <c:v>29.853309899467298</c:v>
                </c:pt>
                <c:pt idx="55">
                  <c:v>29.132930486460701</c:v>
                </c:pt>
                <c:pt idx="56">
                  <c:v>28.3350318606801</c:v>
                </c:pt>
                <c:pt idx="57">
                  <c:v>28.126204382582898</c:v>
                </c:pt>
                <c:pt idx="58">
                  <c:v>28.175306313880899</c:v>
                </c:pt>
                <c:pt idx="59">
                  <c:v>28.215913287204401</c:v>
                </c:pt>
                <c:pt idx="60">
                  <c:v>30.253153727263999</c:v>
                </c:pt>
                <c:pt idx="61">
                  <c:v>30.289005119123701</c:v>
                </c:pt>
                <c:pt idx="62">
                  <c:v>30.008856513552701</c:v>
                </c:pt>
                <c:pt idx="63">
                  <c:v>30.278284507848301</c:v>
                </c:pt>
                <c:pt idx="64">
                  <c:v>29.786117231780501</c:v>
                </c:pt>
                <c:pt idx="65">
                  <c:v>27.3508219254309</c:v>
                </c:pt>
                <c:pt idx="66">
                  <c:v>22.415649174473099</c:v>
                </c:pt>
                <c:pt idx="67">
                  <c:v>21.247317690960099</c:v>
                </c:pt>
                <c:pt idx="68">
                  <c:v>20.409885062104198</c:v>
                </c:pt>
                <c:pt idx="69">
                  <c:v>18.6967904635985</c:v>
                </c:pt>
                <c:pt idx="70">
                  <c:v>18.450838809952799</c:v>
                </c:pt>
                <c:pt idx="71">
                  <c:v>17.850743303509599</c:v>
                </c:pt>
                <c:pt idx="72">
                  <c:v>17.987908597080299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rgbClr val="6650B1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Results'!$J$87:$J$290</c:f>
              <c:numCache>
                <c:formatCode>General</c:formatCode>
                <c:ptCount val="73"/>
                <c:pt idx="0">
                  <c:v>29.9599635218811</c:v>
                </c:pt>
                <c:pt idx="1">
                  <c:v>27.8915201678467</c:v>
                </c:pt>
                <c:pt idx="2">
                  <c:v>29.125644875793501</c:v>
                </c:pt>
                <c:pt idx="3">
                  <c:v>29.306825711059499</c:v>
                </c:pt>
                <c:pt idx="4">
                  <c:v>29.665858771972601</c:v>
                </c:pt>
                <c:pt idx="5">
                  <c:v>28.727716829376199</c:v>
                </c:pt>
                <c:pt idx="6">
                  <c:v>28.463995438079898</c:v>
                </c:pt>
                <c:pt idx="7">
                  <c:v>405.39144594253497</c:v>
                </c:pt>
                <c:pt idx="8">
                  <c:v>364.93178891464203</c:v>
                </c:pt>
                <c:pt idx="9">
                  <c:v>560.30260131454497</c:v>
                </c:pt>
                <c:pt idx="10">
                  <c:v>231.77574321899399</c:v>
                </c:pt>
                <c:pt idx="11">
                  <c:v>36.1126746902466</c:v>
                </c:pt>
                <c:pt idx="12">
                  <c:v>30.4368706785584</c:v>
                </c:pt>
                <c:pt idx="13">
                  <c:v>390.87930993705697</c:v>
                </c:pt>
                <c:pt idx="14">
                  <c:v>552.37595842101996</c:v>
                </c:pt>
                <c:pt idx="15">
                  <c:v>552.58419119979897</c:v>
                </c:pt>
                <c:pt idx="16">
                  <c:v>551.29020919113202</c:v>
                </c:pt>
                <c:pt idx="17">
                  <c:v>551.95938074626895</c:v>
                </c:pt>
                <c:pt idx="18">
                  <c:v>555.14178481277497</c:v>
                </c:pt>
                <c:pt idx="19">
                  <c:v>554.83543568206801</c:v>
                </c:pt>
                <c:pt idx="20">
                  <c:v>553.65698271465305</c:v>
                </c:pt>
                <c:pt idx="21">
                  <c:v>554.85554349731399</c:v>
                </c:pt>
                <c:pt idx="22">
                  <c:v>564.69582664428697</c:v>
                </c:pt>
                <c:pt idx="23">
                  <c:v>553.12438213401799</c:v>
                </c:pt>
                <c:pt idx="24">
                  <c:v>551.01455371414204</c:v>
                </c:pt>
                <c:pt idx="25">
                  <c:v>550.50424869934102</c:v>
                </c:pt>
                <c:pt idx="26">
                  <c:v>551.27280681121795</c:v>
                </c:pt>
                <c:pt idx="27">
                  <c:v>550.55877555801396</c:v>
                </c:pt>
                <c:pt idx="28">
                  <c:v>551.28501130493203</c:v>
                </c:pt>
                <c:pt idx="29">
                  <c:v>551.85426763793998</c:v>
                </c:pt>
                <c:pt idx="30">
                  <c:v>551.10932868476903</c:v>
                </c:pt>
                <c:pt idx="31">
                  <c:v>550.91888309326202</c:v>
                </c:pt>
                <c:pt idx="32">
                  <c:v>550.46729194580098</c:v>
                </c:pt>
                <c:pt idx="33">
                  <c:v>551.81164470458998</c:v>
                </c:pt>
                <c:pt idx="34">
                  <c:v>553.50874250659899</c:v>
                </c:pt>
                <c:pt idx="35">
                  <c:v>554.73132323165896</c:v>
                </c:pt>
                <c:pt idx="36">
                  <c:v>754.05899166305505</c:v>
                </c:pt>
                <c:pt idx="37">
                  <c:v>557.51022049133303</c:v>
                </c:pt>
                <c:pt idx="38">
                  <c:v>557.57022841529795</c:v>
                </c:pt>
                <c:pt idx="39">
                  <c:v>567.97428056529998</c:v>
                </c:pt>
                <c:pt idx="40">
                  <c:v>563.31602379165702</c:v>
                </c:pt>
                <c:pt idx="41">
                  <c:v>563.21277204406704</c:v>
                </c:pt>
                <c:pt idx="42">
                  <c:v>560.01809576942401</c:v>
                </c:pt>
                <c:pt idx="43">
                  <c:v>574.82351188022596</c:v>
                </c:pt>
                <c:pt idx="44">
                  <c:v>551.09422018432599</c:v>
                </c:pt>
                <c:pt idx="45">
                  <c:v>551.10984518432599</c:v>
                </c:pt>
                <c:pt idx="46">
                  <c:v>551.989589869518</c:v>
                </c:pt>
                <c:pt idx="47">
                  <c:v>226.91456117120799</c:v>
                </c:pt>
                <c:pt idx="48">
                  <c:v>342.35000445030198</c:v>
                </c:pt>
                <c:pt idx="49">
                  <c:v>215.630983588953</c:v>
                </c:pt>
                <c:pt idx="50">
                  <c:v>228.903931353589</c:v>
                </c:pt>
                <c:pt idx="51">
                  <c:v>372.020627266156</c:v>
                </c:pt>
                <c:pt idx="52">
                  <c:v>543.20169955444305</c:v>
                </c:pt>
                <c:pt idx="53">
                  <c:v>543.51828644653301</c:v>
                </c:pt>
                <c:pt idx="54">
                  <c:v>543.38106023437501</c:v>
                </c:pt>
                <c:pt idx="55">
                  <c:v>542.48070689575195</c:v>
                </c:pt>
                <c:pt idx="56">
                  <c:v>533.38407475463896</c:v>
                </c:pt>
                <c:pt idx="57">
                  <c:v>513.79574431030301</c:v>
                </c:pt>
                <c:pt idx="58">
                  <c:v>481.32767037353602</c:v>
                </c:pt>
                <c:pt idx="59">
                  <c:v>472.834219434815</c:v>
                </c:pt>
                <c:pt idx="60">
                  <c:v>537.66540197753898</c:v>
                </c:pt>
                <c:pt idx="61">
                  <c:v>537.33454397583</c:v>
                </c:pt>
                <c:pt idx="62">
                  <c:v>504.03691062011598</c:v>
                </c:pt>
                <c:pt idx="63">
                  <c:v>537.24032046508796</c:v>
                </c:pt>
                <c:pt idx="64">
                  <c:v>519.54260744018495</c:v>
                </c:pt>
                <c:pt idx="65">
                  <c:v>427.33281975749998</c:v>
                </c:pt>
                <c:pt idx="66">
                  <c:v>211.26231904281599</c:v>
                </c:pt>
                <c:pt idx="67">
                  <c:v>160.915410905762</c:v>
                </c:pt>
                <c:pt idx="68">
                  <c:v>106.997423218994</c:v>
                </c:pt>
                <c:pt idx="69">
                  <c:v>24.996096116867001</c:v>
                </c:pt>
                <c:pt idx="70">
                  <c:v>25.433485355377101</c:v>
                </c:pt>
                <c:pt idx="71">
                  <c:v>18.8977374629211</c:v>
                </c:pt>
                <c:pt idx="72">
                  <c:v>23.746114431381201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733840"/>
        <c:axId val="566733056"/>
      </c:lineChart>
      <c:catAx>
        <c:axId val="566733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733056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66733056"/>
        <c:scaling>
          <c:orientation val="minMax"/>
          <c:max val="1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733840"/>
        <c:crossesAt val="1"/>
        <c:crossBetween val="between"/>
        <c:majorUnit val="200"/>
      </c:valAx>
      <c:spPr>
        <a:noFill/>
        <a:ln w="6350"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0.4646</cdr:x>
      <cdr:y>0</cdr:y>
    </cdr:from>
    <cdr:to>
      <cdr:x>0.54713</cdr:x>
      <cdr:y>0.86894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248302" y="0"/>
          <a:ext cx="754655" cy="4656136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0.4665</cdr:x>
      <cdr:y>0.05198</cdr:y>
    </cdr:from>
    <cdr:to>
      <cdr:x>0.54802</cdr:x>
      <cdr:y>0.22901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4265676" y="278528"/>
          <a:ext cx="745419" cy="9486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0.15833</cdr:x>
      <cdr:y>0.13811</cdr:y>
    </cdr:from>
    <cdr:to>
      <cdr:x>0.3714</cdr:x>
      <cdr:y>0.22901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447800" y="740044"/>
          <a:ext cx="1948313" cy="48709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12:23 to 14:00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0.60833</cdr:x>
      <cdr:y>0.08681</cdr:y>
    </cdr:from>
    <cdr:to>
      <cdr:x>0.79167</cdr:x>
      <cdr:y>0.18635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5562570" y="465161"/>
          <a:ext cx="1676430" cy="5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from</a:t>
          </a:r>
          <a:r>
            <a:rPr lang="en-US" sz="1400" b="0" baseline="0" dirty="0" smtClean="0"/>
            <a:t> 290</a:t>
          </a:r>
          <a:r>
            <a:rPr lang="en-US" sz="1400" b="0" dirty="0" smtClean="0"/>
            <a:t> MW to 220MW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0.55116</cdr:x>
      <cdr:y>0.12898</cdr:y>
    </cdr:from>
    <cdr:to>
      <cdr:x>0.60662</cdr:x>
      <cdr:y>0.12898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H="1" flipV="1">
          <a:off x="4774174" y="809549"/>
          <a:ext cx="480397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0.3714</cdr:x>
      <cdr:y>0.18356</cdr:y>
    </cdr:from>
    <cdr:to>
      <cdr:x>0.45833</cdr:x>
      <cdr:y>0.18635</cdr:y>
    </cdr:to>
    <cdr:cxnSp macro="">
      <cdr:nvCxnSpPr>
        <cdr:cNvPr id="10" name="Straight Arrow Connector 9"/>
        <cdr:cNvCxnSpPr>
          <a:stCxn xmlns:a="http://schemas.openxmlformats.org/drawingml/2006/main" id="8" idx="3"/>
        </cdr:cNvCxnSpPr>
      </cdr:nvCxnSpPr>
      <cdr:spPr>
        <a:xfrm xmlns:a="http://schemas.openxmlformats.org/drawingml/2006/main">
          <a:off x="3396113" y="983590"/>
          <a:ext cx="794887" cy="1494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0.51667</cdr:x>
      <cdr:y>0</cdr:y>
    </cdr:from>
    <cdr:to>
      <cdr:x>0.61227</cdr:x>
      <cdr:y>0.93294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724400" y="0"/>
          <a:ext cx="874167" cy="4999051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0.675</cdr:x>
      <cdr:y>0.04696</cdr:y>
    </cdr:from>
    <cdr:to>
      <cdr:x>0.88807</cdr:x>
      <cdr:y>0.12718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172200" y="251618"/>
          <a:ext cx="1948313" cy="42984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12:23 to 14:00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0.61667</cdr:x>
      <cdr:y>0.08962</cdr:y>
    </cdr:from>
    <cdr:to>
      <cdr:x>0.67213</cdr:x>
      <cdr:y>0.08962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H="1" flipV="1">
          <a:off x="5638800" y="480218"/>
          <a:ext cx="507126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0.51663</cdr:x>
      <cdr:y>0.02736</cdr:y>
    </cdr:from>
    <cdr:to>
      <cdr:x>0.64735</cdr:x>
      <cdr:y>0.82666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472526" y="171429"/>
          <a:ext cx="1131717" cy="5007880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0.51938</cdr:x>
      <cdr:y>0.12623</cdr:y>
    </cdr:from>
    <cdr:to>
      <cdr:x>0.56036</cdr:x>
      <cdr:y>0.61754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4496358" y="790846"/>
          <a:ext cx="354747" cy="30782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0.2082</cdr:x>
      <cdr:y>0.03735</cdr:y>
    </cdr:from>
    <cdr:to>
      <cdr:x>0.42127</cdr:x>
      <cdr:y>0.11757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802397" y="234017"/>
          <a:ext cx="1844582" cy="5026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19:03 to 20:12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0.69167</cdr:x>
      <cdr:y>0.19684</cdr:y>
    </cdr:from>
    <cdr:to>
      <cdr:x>0.875</cdr:x>
      <cdr:y>0.24323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324600" y="1054744"/>
          <a:ext cx="1676400" cy="24859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</a:t>
          </a:r>
          <a:r>
            <a:rPr lang="en-US" sz="1400" dirty="0"/>
            <a:t>3</a:t>
          </a:r>
          <a:r>
            <a:rPr lang="en-US" sz="1400" b="0" dirty="0" smtClean="0"/>
            <a:t>0</a:t>
          </a:r>
          <a:r>
            <a:rPr lang="en-US" sz="1400" b="0" baseline="0" dirty="0" smtClean="0"/>
            <a:t> </a:t>
          </a:r>
          <a:r>
            <a:rPr lang="en-US" sz="1400" b="0" dirty="0" smtClean="0"/>
            <a:t>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0.64924</cdr:x>
      <cdr:y>0.22562</cdr:y>
    </cdr:from>
    <cdr:to>
      <cdr:x>0.69167</cdr:x>
      <cdr:y>0.22901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H="1" flipV="1">
          <a:off x="5936651" y="1208959"/>
          <a:ext cx="387949" cy="1817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0.56196</cdr:x>
      <cdr:y>0.12714</cdr:y>
    </cdr:from>
    <cdr:to>
      <cdr:x>0.64735</cdr:x>
      <cdr:y>0.71417</cdr:y>
    </cdr:to>
    <cdr:sp macro="" textlink="">
      <cdr:nvSpPr>
        <cdr:cNvPr id="11" name="Rectangle 10"/>
        <cdr:cNvSpPr/>
      </cdr:nvSpPr>
      <cdr:spPr>
        <a:xfrm xmlns:a="http://schemas.openxmlformats.org/drawingml/2006/main">
          <a:off x="4864986" y="796555"/>
          <a:ext cx="739258" cy="3677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0.19167</cdr:x>
      <cdr:y>0.19903</cdr:y>
    </cdr:from>
    <cdr:to>
      <cdr:x>0.37314</cdr:x>
      <cdr:y>0.25745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752600" y="1066478"/>
          <a:ext cx="1659392" cy="31305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</a:t>
          </a:r>
          <a:r>
            <a:rPr lang="en-US" sz="1400" dirty="0"/>
            <a:t>2</a:t>
          </a:r>
          <a:r>
            <a:rPr lang="en-US" sz="1400" b="0" dirty="0" smtClean="0"/>
            <a:t>5</a:t>
          </a:r>
          <a:r>
            <a:rPr lang="en-US" sz="1400" b="0" baseline="0" dirty="0" smtClean="0"/>
            <a:t> </a:t>
          </a:r>
          <a:r>
            <a:rPr lang="en-US" sz="1400" b="0" dirty="0" smtClean="0"/>
            <a:t>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0.37314</cdr:x>
      <cdr:y>0.22671</cdr:y>
    </cdr:from>
    <cdr:to>
      <cdr:x>0.52112</cdr:x>
      <cdr:y>0.22745</cdr:y>
    </cdr:to>
    <cdr:cxnSp macro="">
      <cdr:nvCxnSpPr>
        <cdr:cNvPr id="13" name="Straight Arrow Connector 12"/>
        <cdr:cNvCxnSpPr/>
      </cdr:nvCxnSpPr>
      <cdr:spPr>
        <a:xfrm xmlns:a="http://schemas.openxmlformats.org/drawingml/2006/main">
          <a:off x="3230324" y="1420386"/>
          <a:ext cx="1281130" cy="467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0.425</cdr:x>
      <cdr:y>0.08681</cdr:y>
    </cdr:from>
    <cdr:to>
      <cdr:x>0.51667</cdr:x>
      <cdr:y>0.08681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V="1">
          <a:off x="3886200" y="465136"/>
          <a:ext cx="838230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0.57725</cdr:x>
      <cdr:y>0.02844</cdr:y>
    </cdr:from>
    <cdr:to>
      <cdr:x>0.74447</cdr:x>
      <cdr:y>0.93294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278374" y="152400"/>
          <a:ext cx="1529060" cy="4846651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0.27844</cdr:x>
      <cdr:y>0.06537</cdr:y>
    </cdr:from>
    <cdr:to>
      <cdr:x>0.49151</cdr:x>
      <cdr:y>0.14559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416367" y="411040"/>
          <a:ext cx="1849092" cy="50444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19:03 to 20:12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0.49167</cdr:x>
      <cdr:y>0.11377</cdr:y>
    </cdr:from>
    <cdr:to>
      <cdr:x>0.575</cdr:x>
      <cdr:y>0.11377</cdr:y>
    </cdr:to>
    <cdr:cxnSp macro="">
      <cdr:nvCxnSpPr>
        <cdr:cNvPr id="5" name="Straight Arrow Connector 4"/>
        <cdr:cNvCxnSpPr/>
      </cdr:nvCxnSpPr>
      <cdr:spPr>
        <a:xfrm xmlns:a="http://schemas.openxmlformats.org/drawingml/2006/main">
          <a:off x="4495800" y="609600"/>
          <a:ext cx="762000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Review of Commercial Impacts of DC Tie Curtailments in May and June 2019</a:t>
            </a:r>
          </a:p>
          <a:p>
            <a:endParaRPr lang="en-US" b="1" dirty="0" smtClean="0"/>
          </a:p>
          <a:p>
            <a:r>
              <a:rPr lang="en-US" dirty="0"/>
              <a:t>C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August 05, 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DC Tie Tag </a:t>
            </a:r>
            <a:r>
              <a:rPr lang="en-US" altLang="en-US" dirty="0" smtClean="0"/>
              <a:t>Curtailments – May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33454" y="1219200"/>
          <a:ext cx="7781358" cy="3501436"/>
        </p:xfrm>
        <a:graphic>
          <a:graphicData uri="http://schemas.openxmlformats.org/drawingml/2006/table">
            <a:tbl>
              <a:tblPr firstRow="1" firstCol="1" bandRow="1"/>
              <a:tblGrid>
                <a:gridCol w="1118829"/>
                <a:gridCol w="609600"/>
                <a:gridCol w="1066800"/>
                <a:gridCol w="1084436"/>
                <a:gridCol w="2573164"/>
                <a:gridCol w="1328529"/>
              </a:tblGrid>
              <a:tr h="59818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Reason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3987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05/06/2019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HE04-14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 trip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 or 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3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05/07/2019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HE13-15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SPOLPHA8, loss of Polk Ave - North Pharr 138 kV overloads North McAllen - West McAllen 138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18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05/14/2019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HE23-24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 Tie de-rated from 100MW to 90MW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 Tie de-rated from 100MW to 90MW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3454" y="40393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3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5/7/2019 </a:t>
            </a:r>
            <a:r>
              <a:rPr lang="en-US" altLang="en-US" dirty="0"/>
              <a:t>Curtailment of </a:t>
            </a:r>
            <a:r>
              <a:rPr lang="en-US" altLang="en-US" dirty="0" smtClean="0"/>
              <a:t>DC-R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189597"/>
              </p:ext>
            </p:extLst>
          </p:nvPr>
        </p:nvGraphicFramePr>
        <p:xfrm>
          <a:off x="0" y="830264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43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5/7/2019 LMPs Related </a:t>
            </a:r>
            <a:r>
              <a:rPr lang="en-US" altLang="en-US" dirty="0"/>
              <a:t>to </a:t>
            </a:r>
            <a:r>
              <a:rPr lang="en-US" altLang="en-US" dirty="0" smtClean="0"/>
              <a:t>DC-R </a:t>
            </a:r>
            <a:r>
              <a:rPr lang="en-US" altLang="en-US" dirty="0"/>
              <a:t>Curtailment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56411"/>
              </p:ext>
            </p:extLst>
          </p:nvPr>
        </p:nvGraphicFramePr>
        <p:xfrm>
          <a:off x="0" y="815182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82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DC Tie Tag </a:t>
            </a:r>
            <a:r>
              <a:rPr lang="en-US" altLang="en-US" dirty="0" smtClean="0"/>
              <a:t>Curtailments – June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3454" y="40393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3228"/>
              </p:ext>
            </p:extLst>
          </p:nvPr>
        </p:nvGraphicFramePr>
        <p:xfrm>
          <a:off x="633454" y="1244746"/>
          <a:ext cx="7784829" cy="2381869"/>
        </p:xfrm>
        <a:graphic>
          <a:graphicData uri="http://schemas.openxmlformats.org/drawingml/2006/table">
            <a:tbl>
              <a:tblPr firstRow="1" firstCol="1" bandRow="1"/>
              <a:tblGrid>
                <a:gridCol w="1119147"/>
                <a:gridCol w="609600"/>
                <a:gridCol w="1066800"/>
                <a:gridCol w="1085848"/>
                <a:gridCol w="2571752"/>
                <a:gridCol w="1331682"/>
              </a:tblGrid>
              <a:tr h="71032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Reason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118386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06/19/2019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HE20-21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SBEVSHA8, loss of the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Bevo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Asherton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138 kV loads the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Bigwells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Brundage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Sub 69 kV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06/27/2019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HE18-24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 trip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33454" y="4864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6/19/2019 </a:t>
            </a:r>
            <a:r>
              <a:rPr lang="en-US" altLang="en-US" dirty="0"/>
              <a:t>Curtailment of </a:t>
            </a:r>
            <a:r>
              <a:rPr lang="en-US" altLang="en-US" dirty="0" smtClean="0"/>
              <a:t>DC-S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4396"/>
              </p:ext>
            </p:extLst>
          </p:nvPr>
        </p:nvGraphicFramePr>
        <p:xfrm>
          <a:off x="0" y="830264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614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6/19/2019 LMPs Related </a:t>
            </a:r>
            <a:r>
              <a:rPr lang="en-US" altLang="en-US" dirty="0"/>
              <a:t>to </a:t>
            </a:r>
            <a:r>
              <a:rPr lang="en-US" altLang="en-US" dirty="0" smtClean="0"/>
              <a:t>DC-S </a:t>
            </a:r>
            <a:r>
              <a:rPr lang="en-US" altLang="en-US" dirty="0"/>
              <a:t>Curtailment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5392"/>
              </p:ext>
            </p:extLst>
          </p:nvPr>
        </p:nvGraphicFramePr>
        <p:xfrm>
          <a:off x="0" y="914400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8052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18471</TotalTime>
  <Words>237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DC Tie Tag Curtailments – May 2019</vt:lpstr>
      <vt:lpstr>5/7/2019 Curtailment of DC-R</vt:lpstr>
      <vt:lpstr>5/7/2019 LMPs Related to DC-R Curtailment</vt:lpstr>
      <vt:lpstr>DC Tie Tag Curtailments – June 2019</vt:lpstr>
      <vt:lpstr>6/19/2019 Curtailment of DC-S</vt:lpstr>
      <vt:lpstr>6/19/2019 LMPs Related to DC-S Curtailment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296</cp:revision>
  <cp:lastPrinted>2019-05-17T14:34:11Z</cp:lastPrinted>
  <dcterms:created xsi:type="dcterms:W3CDTF">2016-01-21T15:20:31Z</dcterms:created>
  <dcterms:modified xsi:type="dcterms:W3CDTF">2019-08-01T16:45:50Z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