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2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07/08/19 2:59 </a:t>
            </a:r>
            <a:r>
              <a:rPr lang="en-US" sz="1600" dirty="0"/>
              <a:t>PM – </a:t>
            </a:r>
            <a:r>
              <a:rPr lang="en-US" sz="1600" dirty="0" smtClean="0"/>
              <a:t>3:39 </a:t>
            </a:r>
            <a:r>
              <a:rPr lang="en-US" sz="1600" dirty="0"/>
              <a:t>PM – Market Participants may have experienced degraded performance with the </a:t>
            </a:r>
            <a:r>
              <a:rPr lang="en-US" sz="1600" dirty="0" err="1"/>
              <a:t>MarkeTrak</a:t>
            </a:r>
            <a:r>
              <a:rPr lang="en-US" sz="1600" dirty="0"/>
              <a:t> GUI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07/13/19 4:03 AM </a:t>
            </a:r>
            <a:r>
              <a:rPr lang="en-US" sz="1600" dirty="0"/>
              <a:t>– </a:t>
            </a:r>
            <a:r>
              <a:rPr lang="en-US" sz="1600" dirty="0" smtClean="0"/>
              <a:t>5:37 AM </a:t>
            </a:r>
            <a:r>
              <a:rPr lang="en-US" sz="1600" dirty="0"/>
              <a:t>– </a:t>
            </a:r>
            <a:r>
              <a:rPr lang="en-US" sz="1600" dirty="0" smtClean="0"/>
              <a:t>The </a:t>
            </a:r>
            <a:r>
              <a:rPr lang="en-US" sz="1600" dirty="0" err="1"/>
              <a:t>MarkeTrak</a:t>
            </a:r>
            <a:r>
              <a:rPr lang="en-US" sz="1600" dirty="0"/>
              <a:t> GUI was </a:t>
            </a:r>
            <a:r>
              <a:rPr lang="en-US" sz="1600" dirty="0" smtClean="0"/>
              <a:t>unavailable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07/21/19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07/09/19 6:30 </a:t>
            </a:r>
            <a:r>
              <a:rPr lang="en-US" sz="1600" dirty="0"/>
              <a:t>AM – </a:t>
            </a:r>
            <a:r>
              <a:rPr lang="en-US" sz="1600" dirty="0" smtClean="0"/>
              <a:t>9:45 </a:t>
            </a:r>
            <a:r>
              <a:rPr lang="en-US" sz="1600" dirty="0"/>
              <a:t>AM – The updating of Dashboards on ercot.com was intermittent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07/22/19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07/24/19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07/25/19 </a:t>
            </a:r>
            <a:r>
              <a:rPr lang="en-US" sz="1600" dirty="0"/>
              <a:t>– Planned Maintenance (Site Failover – MPIM, Retail API)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&amp; 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07/17/19 at </a:t>
            </a:r>
            <a:r>
              <a:rPr lang="en-US" sz="1600" dirty="0"/>
              <a:t>3:30 PM </a:t>
            </a:r>
            <a:r>
              <a:rPr lang="en-US" sz="1600" dirty="0" smtClean="0"/>
              <a:t>CDT </a:t>
            </a:r>
            <a:r>
              <a:rPr lang="en-US" sz="1600" dirty="0"/>
              <a:t>–</a:t>
            </a:r>
            <a:r>
              <a:rPr lang="en-US" sz="1600" dirty="0" smtClean="0"/>
              <a:t> ERCOT implemented </a:t>
            </a:r>
            <a:r>
              <a:rPr lang="en-US" sz="1600" dirty="0"/>
              <a:t>the following configuration changes to the production External Web Services API (MISAPI.ERCOT.COM and API.WAN.ERCOT.COM) and </a:t>
            </a:r>
            <a:r>
              <a:rPr lang="en-US" sz="1600" dirty="0" err="1"/>
              <a:t>MarkeTrak</a:t>
            </a:r>
            <a:r>
              <a:rPr lang="en-US" sz="1600" dirty="0"/>
              <a:t> API:</a:t>
            </a:r>
          </a:p>
          <a:p>
            <a:pPr lvl="2"/>
            <a:r>
              <a:rPr lang="en-US" sz="1600" dirty="0"/>
              <a:t>ERCOT will no longer allow the use of the SSLv3 security protocol</a:t>
            </a:r>
          </a:p>
          <a:p>
            <a:pPr lvl="2"/>
            <a:r>
              <a:rPr lang="en-US" sz="1600" dirty="0"/>
              <a:t>ERCOT will begin officially supporting the TLS 1.2 security protocol, in addition to TLS 1.0 and TLS 1.1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1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34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</TotalTime>
  <Words>229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162</cp:revision>
  <cp:lastPrinted>2019-05-06T20:09:17Z</cp:lastPrinted>
  <dcterms:created xsi:type="dcterms:W3CDTF">2016-01-21T15:20:31Z</dcterms:created>
  <dcterms:modified xsi:type="dcterms:W3CDTF">2019-08-02T22:06:25Z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