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August 6, 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June 19 and July 18, 2019 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Update FlighTrak Tool Feedback</a:t>
            </a: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ERCOT 2020 Projects, Monthly Q &amp; A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EDI </a:t>
            </a:r>
            <a:r>
              <a:rPr lang="en-US" sz="1700" dirty="0"/>
              <a:t>translator (</a:t>
            </a:r>
            <a:r>
              <a:rPr lang="en-US" sz="1700" dirty="0" smtClean="0"/>
              <a:t>PR288-01)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Extract Reports 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NAESB </a:t>
            </a:r>
            <a:r>
              <a:rPr lang="en-US" sz="1700" dirty="0"/>
              <a:t>(project number: TBD</a:t>
            </a:r>
            <a:r>
              <a:rPr lang="en-US" sz="1700" dirty="0" smtClean="0"/>
              <a:t>)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NPRR946, Allow TDSPs to Use 814_28, Complete Un-executable Transactions for 814_03 Switch Transactions Involved In A Mass Transition Event 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TNMP Interconnection Agreement Clarification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Issues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NRG—Solution to Stacking REP Rule 5, Establish Continuous Service Agreement After Move  Out Results in De-energized </a:t>
            </a:r>
            <a:r>
              <a:rPr lang="en-US" sz="2000" dirty="0" smtClean="0"/>
              <a:t>Premise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June 19 and July 18, 2019 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ONCOR Draft Change Controls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Construction Hold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Add Email to 814_01, 814_03, and 814_16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300" dirty="0" smtClean="0"/>
              <a:t>Retail Market Guide (RMG) Safety-net Revisions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Testing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Texas Market Test Plan (TMTP) Updates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2020 Proposed Flight Schedule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Centerpoint Energy SAC04 Code 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Other Business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Moving September Meeting to the 17th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580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August 21,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2526</TotalTime>
  <Words>159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Update to RMS</vt:lpstr>
      <vt:lpstr>Texas SET June 19 and July 18, 2019 Meetings</vt:lpstr>
      <vt:lpstr>Texas SET June 19 and July 18, 2019 Meetings</vt:lpstr>
      <vt:lpstr>   Any questions? Next Meeting August 21,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TXSET07182019</cp:lastModifiedBy>
  <cp:revision>155</cp:revision>
  <dcterms:created xsi:type="dcterms:W3CDTF">2015-12-11T22:27:18Z</dcterms:created>
  <dcterms:modified xsi:type="dcterms:W3CDTF">2019-08-05T13:17:56Z</dcterms:modified>
</cp:coreProperties>
</file>