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11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51" r:id="rId5"/>
    <p:sldMasterId id="2147483661" r:id="rId6"/>
  </p:sldMasterIdLst>
  <p:notesMasterIdLst>
    <p:notesMasterId r:id="rId24"/>
  </p:notesMasterIdLst>
  <p:handoutMasterIdLst>
    <p:handoutMasterId r:id="rId25"/>
  </p:handoutMasterIdLst>
  <p:sldIdLst>
    <p:sldId id="275" r:id="rId7"/>
    <p:sldId id="267" r:id="rId8"/>
    <p:sldId id="269" r:id="rId9"/>
    <p:sldId id="266" r:id="rId10"/>
    <p:sldId id="268" r:id="rId11"/>
    <p:sldId id="272" r:id="rId12"/>
    <p:sldId id="265" r:id="rId13"/>
    <p:sldId id="258" r:id="rId14"/>
    <p:sldId id="257" r:id="rId15"/>
    <p:sldId id="260" r:id="rId16"/>
    <p:sldId id="259" r:id="rId17"/>
    <p:sldId id="262" r:id="rId18"/>
    <p:sldId id="261" r:id="rId19"/>
    <p:sldId id="264" r:id="rId20"/>
    <p:sldId id="263" r:id="rId21"/>
    <p:sldId id="273" r:id="rId22"/>
    <p:sldId id="270" r:id="rId2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A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6576" autoAdjust="0"/>
  </p:normalViewPr>
  <p:slideViewPr>
    <p:cSldViewPr showGuides="1">
      <p:cViewPr varScale="1">
        <p:scale>
          <a:sx n="72" d="100"/>
          <a:sy n="72" d="100"/>
        </p:scale>
        <p:origin x="384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CMWG\August%20CMWG\LZ_SF_LDF_timestamp_raw_update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CMWG\August%20CMWG\LDF%20SF%20exmaple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CMWG\August%20CMWG\LZ_SF_LDF_timestamp_raw_update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CMWG\August%20CMWG\LZ_SF_LDF_timestamp_raw_update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ercot.com\Business\MarketOperationsSupport\jchen\Study\CMWG\August%20CMWG\LZ_SF_LDF_timestamp_raw_update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LZ_SOUTH SF for</a:t>
            </a:r>
            <a:r>
              <a:rPr lang="en-US" baseline="0" dirty="0"/>
              <a:t> constraint XWHI58:LON_HILL_381H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'0115_xwhi58_lon_hill_381h_sf'!$H$1</c:f>
              <c:strCache>
                <c:ptCount val="1"/>
                <c:pt idx="0">
                  <c:v>LZ_SF_prod_recal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'0115_xwhi58_lon_hill_381h_sf'!$A$2:$A$2033</c:f>
              <c:numCache>
                <c:formatCode>[$-F400]h:mm:ss\ AM/PM</c:formatCode>
                <c:ptCount val="254"/>
                <c:pt idx="0">
                  <c:v>43480.000277777777</c:v>
                </c:pt>
                <c:pt idx="1">
                  <c:v>43480.003657407404</c:v>
                </c:pt>
                <c:pt idx="2">
                  <c:v>43480.007118055553</c:v>
                </c:pt>
                <c:pt idx="3">
                  <c:v>43480.01059027778</c:v>
                </c:pt>
                <c:pt idx="4">
                  <c:v>43480.014062499999</c:v>
                </c:pt>
                <c:pt idx="5">
                  <c:v>43480.017523148148</c:v>
                </c:pt>
                <c:pt idx="6">
                  <c:v>43480.021006944444</c:v>
                </c:pt>
                <c:pt idx="7">
                  <c:v>43480.024467592593</c:v>
                </c:pt>
                <c:pt idx="8">
                  <c:v>43480.027974537035</c:v>
                </c:pt>
                <c:pt idx="9">
                  <c:v>43480.031435185185</c:v>
                </c:pt>
                <c:pt idx="10">
                  <c:v>43480.034907407404</c:v>
                </c:pt>
                <c:pt idx="11">
                  <c:v>43480.038402777776</c:v>
                </c:pt>
                <c:pt idx="12">
                  <c:v>43480.041909722226</c:v>
                </c:pt>
                <c:pt idx="13">
                  <c:v>43480.045335648145</c:v>
                </c:pt>
                <c:pt idx="14">
                  <c:v>43480.048784722225</c:v>
                </c:pt>
                <c:pt idx="15">
                  <c:v>43480.052233796298</c:v>
                </c:pt>
                <c:pt idx="16">
                  <c:v>43480.05572916667</c:v>
                </c:pt>
                <c:pt idx="17">
                  <c:v>43480.059189814812</c:v>
                </c:pt>
                <c:pt idx="18">
                  <c:v>43480.062650462962</c:v>
                </c:pt>
                <c:pt idx="19">
                  <c:v>43480.066134259258</c:v>
                </c:pt>
                <c:pt idx="20">
                  <c:v>43480.069594907407</c:v>
                </c:pt>
                <c:pt idx="21">
                  <c:v>43480.073078703703</c:v>
                </c:pt>
                <c:pt idx="22">
                  <c:v>43480.076539351852</c:v>
                </c:pt>
                <c:pt idx="23">
                  <c:v>43480.080034722225</c:v>
                </c:pt>
                <c:pt idx="24">
                  <c:v>43480.083541666667</c:v>
                </c:pt>
                <c:pt idx="25">
                  <c:v>43480.086956018517</c:v>
                </c:pt>
                <c:pt idx="26">
                  <c:v>43480.090439814812</c:v>
                </c:pt>
                <c:pt idx="27">
                  <c:v>43480.093900462962</c:v>
                </c:pt>
                <c:pt idx="28">
                  <c:v>43480.097384259258</c:v>
                </c:pt>
                <c:pt idx="29">
                  <c:v>43480.100868055553</c:v>
                </c:pt>
                <c:pt idx="30">
                  <c:v>43480.104328703703</c:v>
                </c:pt>
                <c:pt idx="31">
                  <c:v>43480.107812499999</c:v>
                </c:pt>
                <c:pt idx="32">
                  <c:v>43480.111273148148</c:v>
                </c:pt>
                <c:pt idx="33">
                  <c:v>43480.114733796298</c:v>
                </c:pt>
                <c:pt idx="34">
                  <c:v>43480.118206018517</c:v>
                </c:pt>
                <c:pt idx="35">
                  <c:v>43480.121678240743</c:v>
                </c:pt>
                <c:pt idx="36">
                  <c:v>43480.125231481485</c:v>
                </c:pt>
                <c:pt idx="37">
                  <c:v>43480.126516203702</c:v>
                </c:pt>
                <c:pt idx="38">
                  <c:v>43480.128634259258</c:v>
                </c:pt>
                <c:pt idx="39">
                  <c:v>43480.132094907407</c:v>
                </c:pt>
                <c:pt idx="40">
                  <c:v>43480.135567129633</c:v>
                </c:pt>
                <c:pt idx="41">
                  <c:v>43480.139050925929</c:v>
                </c:pt>
                <c:pt idx="42">
                  <c:v>43480.142523148148</c:v>
                </c:pt>
                <c:pt idx="43">
                  <c:v>43480.145995370374</c:v>
                </c:pt>
                <c:pt idx="44">
                  <c:v>43480.149456018517</c:v>
                </c:pt>
                <c:pt idx="45">
                  <c:v>43480.152951388889</c:v>
                </c:pt>
                <c:pt idx="46">
                  <c:v>43480.156412037039</c:v>
                </c:pt>
                <c:pt idx="47">
                  <c:v>43480.159884259258</c:v>
                </c:pt>
                <c:pt idx="48">
                  <c:v>43480.163356481484</c:v>
                </c:pt>
                <c:pt idx="49">
                  <c:v>43480.166909722226</c:v>
                </c:pt>
                <c:pt idx="50">
                  <c:v>43480.170289351852</c:v>
                </c:pt>
                <c:pt idx="51">
                  <c:v>43480.173761574079</c:v>
                </c:pt>
                <c:pt idx="52">
                  <c:v>43480.177233796298</c:v>
                </c:pt>
                <c:pt idx="53">
                  <c:v>43480.180706018517</c:v>
                </c:pt>
                <c:pt idx="54">
                  <c:v>43480.184189814812</c:v>
                </c:pt>
                <c:pt idx="55">
                  <c:v>43480.187673611108</c:v>
                </c:pt>
                <c:pt idx="56">
                  <c:v>43480.191122685188</c:v>
                </c:pt>
                <c:pt idx="57">
                  <c:v>43480.194594907407</c:v>
                </c:pt>
                <c:pt idx="58">
                  <c:v>43480.198067129633</c:v>
                </c:pt>
                <c:pt idx="59">
                  <c:v>43480.201539351852</c:v>
                </c:pt>
                <c:pt idx="60">
                  <c:v>43480.205011574079</c:v>
                </c:pt>
                <c:pt idx="61">
                  <c:v>43480.208553240744</c:v>
                </c:pt>
                <c:pt idx="62">
                  <c:v>43480.211967592593</c:v>
                </c:pt>
                <c:pt idx="63">
                  <c:v>43480.215428240743</c:v>
                </c:pt>
                <c:pt idx="64">
                  <c:v>43480.218912037039</c:v>
                </c:pt>
                <c:pt idx="65">
                  <c:v>43480.222384259258</c:v>
                </c:pt>
                <c:pt idx="66">
                  <c:v>43480.225856481484</c:v>
                </c:pt>
                <c:pt idx="67">
                  <c:v>43480.229328703703</c:v>
                </c:pt>
                <c:pt idx="68">
                  <c:v>43480.232800925929</c:v>
                </c:pt>
                <c:pt idx="69">
                  <c:v>43480.236261574079</c:v>
                </c:pt>
                <c:pt idx="70">
                  <c:v>43480.239756944444</c:v>
                </c:pt>
                <c:pt idx="71">
                  <c:v>43480.243206018517</c:v>
                </c:pt>
                <c:pt idx="72">
                  <c:v>43480.246701388889</c:v>
                </c:pt>
                <c:pt idx="73">
                  <c:v>43480.250219907408</c:v>
                </c:pt>
                <c:pt idx="74">
                  <c:v>43480.253634259258</c:v>
                </c:pt>
                <c:pt idx="75">
                  <c:v>43480.257094907407</c:v>
                </c:pt>
                <c:pt idx="76">
                  <c:v>43480.26059027778</c:v>
                </c:pt>
                <c:pt idx="77">
                  <c:v>43480.264050925929</c:v>
                </c:pt>
                <c:pt idx="78">
                  <c:v>43480.267511574079</c:v>
                </c:pt>
                <c:pt idx="79">
                  <c:v>43480.270983796298</c:v>
                </c:pt>
                <c:pt idx="80">
                  <c:v>43480.274467592593</c:v>
                </c:pt>
                <c:pt idx="81">
                  <c:v>43480.277939814812</c:v>
                </c:pt>
                <c:pt idx="82">
                  <c:v>43480.281412037039</c:v>
                </c:pt>
                <c:pt idx="83">
                  <c:v>43480.284884259258</c:v>
                </c:pt>
                <c:pt idx="84">
                  <c:v>43480.288368055553</c:v>
                </c:pt>
                <c:pt idx="85">
                  <c:v>43480.291909722226</c:v>
                </c:pt>
                <c:pt idx="86">
                  <c:v>43480.295312499999</c:v>
                </c:pt>
                <c:pt idx="87">
                  <c:v>43480.298784722225</c:v>
                </c:pt>
                <c:pt idx="88">
                  <c:v>43480.302245370374</c:v>
                </c:pt>
                <c:pt idx="89">
                  <c:v>43480.30572916667</c:v>
                </c:pt>
                <c:pt idx="90">
                  <c:v>43480.309201388889</c:v>
                </c:pt>
                <c:pt idx="91">
                  <c:v>43480.312673611108</c:v>
                </c:pt>
                <c:pt idx="92">
                  <c:v>43480.316122685188</c:v>
                </c:pt>
                <c:pt idx="93">
                  <c:v>43480.319606481484</c:v>
                </c:pt>
                <c:pt idx="94">
                  <c:v>43480.32309027778</c:v>
                </c:pt>
                <c:pt idx="95">
                  <c:v>43480.326550925929</c:v>
                </c:pt>
                <c:pt idx="96">
                  <c:v>43480.330023148148</c:v>
                </c:pt>
                <c:pt idx="97">
                  <c:v>43480.333553240744</c:v>
                </c:pt>
                <c:pt idx="98">
                  <c:v>43480.33697916667</c:v>
                </c:pt>
                <c:pt idx="99">
                  <c:v>43480.340439814812</c:v>
                </c:pt>
                <c:pt idx="100">
                  <c:v>43480.343912037039</c:v>
                </c:pt>
                <c:pt idx="101">
                  <c:v>43480.347372685188</c:v>
                </c:pt>
                <c:pt idx="102">
                  <c:v>43480.350844907407</c:v>
                </c:pt>
                <c:pt idx="103">
                  <c:v>43480.35434027778</c:v>
                </c:pt>
                <c:pt idx="104">
                  <c:v>43480.357789351852</c:v>
                </c:pt>
                <c:pt idx="105">
                  <c:v>43480.361250000002</c:v>
                </c:pt>
                <c:pt idx="106">
                  <c:v>43480.364733796298</c:v>
                </c:pt>
                <c:pt idx="107">
                  <c:v>43480.368217592593</c:v>
                </c:pt>
                <c:pt idx="108">
                  <c:v>43480.371689814812</c:v>
                </c:pt>
                <c:pt idx="109">
                  <c:v>43480.375196759254</c:v>
                </c:pt>
                <c:pt idx="110">
                  <c:v>43480.378645833334</c:v>
                </c:pt>
                <c:pt idx="111">
                  <c:v>43480.382094907407</c:v>
                </c:pt>
                <c:pt idx="112">
                  <c:v>43480.38559027778</c:v>
                </c:pt>
                <c:pt idx="113">
                  <c:v>43480.389062499999</c:v>
                </c:pt>
                <c:pt idx="114">
                  <c:v>43480.392511574079</c:v>
                </c:pt>
                <c:pt idx="115">
                  <c:v>43480.396006944444</c:v>
                </c:pt>
                <c:pt idx="116">
                  <c:v>43480.399456018517</c:v>
                </c:pt>
                <c:pt idx="117">
                  <c:v>43480.402939814812</c:v>
                </c:pt>
                <c:pt idx="118">
                  <c:v>43480.406423611108</c:v>
                </c:pt>
                <c:pt idx="119">
                  <c:v>43480.409872685188</c:v>
                </c:pt>
                <c:pt idx="120">
                  <c:v>43480.413368055553</c:v>
                </c:pt>
                <c:pt idx="121">
                  <c:v>43480.496689814812</c:v>
                </c:pt>
                <c:pt idx="122">
                  <c:v>43480.500185185185</c:v>
                </c:pt>
                <c:pt idx="123">
                  <c:v>43480.503645833334</c:v>
                </c:pt>
                <c:pt idx="124">
                  <c:v>43480.507094907407</c:v>
                </c:pt>
                <c:pt idx="125">
                  <c:v>43480.510567129633</c:v>
                </c:pt>
                <c:pt idx="126">
                  <c:v>43480.514050925929</c:v>
                </c:pt>
                <c:pt idx="127">
                  <c:v>43480.517523148148</c:v>
                </c:pt>
                <c:pt idx="128">
                  <c:v>43480.520995370374</c:v>
                </c:pt>
                <c:pt idx="129">
                  <c:v>43480.52447916667</c:v>
                </c:pt>
                <c:pt idx="130">
                  <c:v>43480.527939814812</c:v>
                </c:pt>
                <c:pt idx="131">
                  <c:v>43480.531412037039</c:v>
                </c:pt>
                <c:pt idx="132">
                  <c:v>43480.534884259258</c:v>
                </c:pt>
                <c:pt idx="133">
                  <c:v>43480.538368055553</c:v>
                </c:pt>
                <c:pt idx="134">
                  <c:v>43480.541886574079</c:v>
                </c:pt>
                <c:pt idx="135">
                  <c:v>43480.545300925929</c:v>
                </c:pt>
                <c:pt idx="136">
                  <c:v>43480.548750000002</c:v>
                </c:pt>
                <c:pt idx="137">
                  <c:v>43480.552245370374</c:v>
                </c:pt>
                <c:pt idx="138">
                  <c:v>43480.555717592593</c:v>
                </c:pt>
                <c:pt idx="139">
                  <c:v>43480.559201388889</c:v>
                </c:pt>
                <c:pt idx="140">
                  <c:v>43480.562685185185</c:v>
                </c:pt>
                <c:pt idx="141">
                  <c:v>43480.566122685188</c:v>
                </c:pt>
                <c:pt idx="142">
                  <c:v>43480.569594907407</c:v>
                </c:pt>
                <c:pt idx="143">
                  <c:v>43480.573055555556</c:v>
                </c:pt>
                <c:pt idx="144">
                  <c:v>43480.576550925929</c:v>
                </c:pt>
                <c:pt idx="145">
                  <c:v>43480.580046296294</c:v>
                </c:pt>
                <c:pt idx="146">
                  <c:v>43480.58353009259</c:v>
                </c:pt>
                <c:pt idx="147">
                  <c:v>43480.586967592593</c:v>
                </c:pt>
                <c:pt idx="148">
                  <c:v>43480.590416666666</c:v>
                </c:pt>
                <c:pt idx="149">
                  <c:v>43480.593912037039</c:v>
                </c:pt>
                <c:pt idx="150">
                  <c:v>43480.597395833334</c:v>
                </c:pt>
                <c:pt idx="151">
                  <c:v>43480.600833333338</c:v>
                </c:pt>
                <c:pt idx="152">
                  <c:v>43480.604351851849</c:v>
                </c:pt>
                <c:pt idx="153">
                  <c:v>43480.607789351852</c:v>
                </c:pt>
                <c:pt idx="154">
                  <c:v>43480.611273148148</c:v>
                </c:pt>
                <c:pt idx="155">
                  <c:v>43480.614756944444</c:v>
                </c:pt>
                <c:pt idx="156">
                  <c:v>43480.618206018517</c:v>
                </c:pt>
                <c:pt idx="157">
                  <c:v>43480.621689814812</c:v>
                </c:pt>
                <c:pt idx="158">
                  <c:v>43480.625219907408</c:v>
                </c:pt>
                <c:pt idx="159">
                  <c:v>43480.628634259258</c:v>
                </c:pt>
                <c:pt idx="160">
                  <c:v>43480.632106481484</c:v>
                </c:pt>
                <c:pt idx="161">
                  <c:v>43480.63559027778</c:v>
                </c:pt>
                <c:pt idx="162">
                  <c:v>43480.639039351852</c:v>
                </c:pt>
                <c:pt idx="163">
                  <c:v>43480.642523148148</c:v>
                </c:pt>
                <c:pt idx="164">
                  <c:v>43480.646006944444</c:v>
                </c:pt>
                <c:pt idx="165">
                  <c:v>43480.649467592593</c:v>
                </c:pt>
                <c:pt idx="166">
                  <c:v>43480.652939814812</c:v>
                </c:pt>
                <c:pt idx="167">
                  <c:v>43480.656412037039</c:v>
                </c:pt>
                <c:pt idx="168">
                  <c:v>43480.659895833334</c:v>
                </c:pt>
                <c:pt idx="169">
                  <c:v>43480.663368055553</c:v>
                </c:pt>
                <c:pt idx="170">
                  <c:v>43480.666863425926</c:v>
                </c:pt>
                <c:pt idx="171">
                  <c:v>43480.670312499999</c:v>
                </c:pt>
                <c:pt idx="172">
                  <c:v>43480.673750000002</c:v>
                </c:pt>
                <c:pt idx="173">
                  <c:v>43480.677233796298</c:v>
                </c:pt>
                <c:pt idx="174">
                  <c:v>43480.68072916667</c:v>
                </c:pt>
                <c:pt idx="175">
                  <c:v>43480.684178240743</c:v>
                </c:pt>
                <c:pt idx="176">
                  <c:v>43480.687673611108</c:v>
                </c:pt>
                <c:pt idx="177">
                  <c:v>43480.691134259258</c:v>
                </c:pt>
                <c:pt idx="178">
                  <c:v>43480.694594907407</c:v>
                </c:pt>
                <c:pt idx="179">
                  <c:v>43480.698067129633</c:v>
                </c:pt>
                <c:pt idx="180">
                  <c:v>43480.701539351852</c:v>
                </c:pt>
                <c:pt idx="181">
                  <c:v>43480.705011574079</c:v>
                </c:pt>
                <c:pt idx="182">
                  <c:v>43480.70853009259</c:v>
                </c:pt>
                <c:pt idx="183">
                  <c:v>43480.711967592593</c:v>
                </c:pt>
                <c:pt idx="184">
                  <c:v>43480.715428240743</c:v>
                </c:pt>
                <c:pt idx="185">
                  <c:v>43480.718900462962</c:v>
                </c:pt>
                <c:pt idx="186">
                  <c:v>43480.722361111111</c:v>
                </c:pt>
                <c:pt idx="187">
                  <c:v>43480.725844907407</c:v>
                </c:pt>
                <c:pt idx="188">
                  <c:v>43480.729317129633</c:v>
                </c:pt>
                <c:pt idx="189">
                  <c:v>43480.732812499999</c:v>
                </c:pt>
                <c:pt idx="190">
                  <c:v>43480.736273148148</c:v>
                </c:pt>
                <c:pt idx="191">
                  <c:v>43480.739722222221</c:v>
                </c:pt>
                <c:pt idx="192">
                  <c:v>43480.743206018517</c:v>
                </c:pt>
                <c:pt idx="193">
                  <c:v>43480.746666666666</c:v>
                </c:pt>
                <c:pt idx="194">
                  <c:v>43480.750196759254</c:v>
                </c:pt>
                <c:pt idx="195">
                  <c:v>43480.753634259258</c:v>
                </c:pt>
                <c:pt idx="196">
                  <c:v>43480.757094907407</c:v>
                </c:pt>
                <c:pt idx="197">
                  <c:v>43480.760567129633</c:v>
                </c:pt>
                <c:pt idx="198">
                  <c:v>43480.764039351852</c:v>
                </c:pt>
                <c:pt idx="199">
                  <c:v>43480.767500000002</c:v>
                </c:pt>
                <c:pt idx="200">
                  <c:v>43480.812650462962</c:v>
                </c:pt>
                <c:pt idx="201">
                  <c:v>43480.816122685188</c:v>
                </c:pt>
                <c:pt idx="202">
                  <c:v>43480.819583333338</c:v>
                </c:pt>
                <c:pt idx="203">
                  <c:v>43480.823067129633</c:v>
                </c:pt>
                <c:pt idx="204">
                  <c:v>43480.826539351852</c:v>
                </c:pt>
                <c:pt idx="205">
                  <c:v>43480.830011574079</c:v>
                </c:pt>
                <c:pt idx="206">
                  <c:v>43480.833506944444</c:v>
                </c:pt>
                <c:pt idx="207">
                  <c:v>43480.836956018517</c:v>
                </c:pt>
                <c:pt idx="208">
                  <c:v>43480.840428240743</c:v>
                </c:pt>
                <c:pt idx="209">
                  <c:v>43480.843912037039</c:v>
                </c:pt>
                <c:pt idx="210">
                  <c:v>43480.847361111111</c:v>
                </c:pt>
                <c:pt idx="211">
                  <c:v>43480.850833333338</c:v>
                </c:pt>
                <c:pt idx="212">
                  <c:v>43480.854328703703</c:v>
                </c:pt>
                <c:pt idx="213">
                  <c:v>43480.857800925929</c:v>
                </c:pt>
                <c:pt idx="214">
                  <c:v>43480.861261574079</c:v>
                </c:pt>
                <c:pt idx="215">
                  <c:v>43480.864733796298</c:v>
                </c:pt>
                <c:pt idx="216">
                  <c:v>43480.868217592593</c:v>
                </c:pt>
                <c:pt idx="217">
                  <c:v>43480.871689814812</c:v>
                </c:pt>
                <c:pt idx="218">
                  <c:v>43480.875208333331</c:v>
                </c:pt>
                <c:pt idx="219">
                  <c:v>43480.878622685188</c:v>
                </c:pt>
                <c:pt idx="220">
                  <c:v>43480.882094907407</c:v>
                </c:pt>
                <c:pt idx="221">
                  <c:v>43480.885567129633</c:v>
                </c:pt>
                <c:pt idx="222">
                  <c:v>43480.889050925929</c:v>
                </c:pt>
                <c:pt idx="223">
                  <c:v>43480.892523148148</c:v>
                </c:pt>
                <c:pt idx="224">
                  <c:v>43480.896006944444</c:v>
                </c:pt>
                <c:pt idx="225">
                  <c:v>43480.899444444447</c:v>
                </c:pt>
                <c:pt idx="226">
                  <c:v>43480.902939814812</c:v>
                </c:pt>
                <c:pt idx="227">
                  <c:v>43480.906412037039</c:v>
                </c:pt>
                <c:pt idx="228">
                  <c:v>43480.909872685188</c:v>
                </c:pt>
                <c:pt idx="229">
                  <c:v>43480.913356481484</c:v>
                </c:pt>
                <c:pt idx="230">
                  <c:v>43480.916874999995</c:v>
                </c:pt>
                <c:pt idx="231">
                  <c:v>43480.920312499999</c:v>
                </c:pt>
                <c:pt idx="232">
                  <c:v>43480.923784722225</c:v>
                </c:pt>
                <c:pt idx="233">
                  <c:v>43480.927233796298</c:v>
                </c:pt>
                <c:pt idx="234">
                  <c:v>43480.930717592593</c:v>
                </c:pt>
                <c:pt idx="235">
                  <c:v>43480.934178240743</c:v>
                </c:pt>
                <c:pt idx="236">
                  <c:v>43480.937662037039</c:v>
                </c:pt>
                <c:pt idx="237">
                  <c:v>43480.941134259258</c:v>
                </c:pt>
                <c:pt idx="238">
                  <c:v>43480.944594907407</c:v>
                </c:pt>
                <c:pt idx="239">
                  <c:v>43480.948055555556</c:v>
                </c:pt>
                <c:pt idx="240">
                  <c:v>43480.951539351852</c:v>
                </c:pt>
                <c:pt idx="241">
                  <c:v>43480.955023148148</c:v>
                </c:pt>
                <c:pt idx="242">
                  <c:v>43480.958541666667</c:v>
                </c:pt>
                <c:pt idx="243">
                  <c:v>43480.961956018517</c:v>
                </c:pt>
                <c:pt idx="244">
                  <c:v>43480.965428240743</c:v>
                </c:pt>
                <c:pt idx="245">
                  <c:v>43480.968912037039</c:v>
                </c:pt>
                <c:pt idx="246">
                  <c:v>43480.972372685188</c:v>
                </c:pt>
                <c:pt idx="247">
                  <c:v>43480.975856481484</c:v>
                </c:pt>
                <c:pt idx="248">
                  <c:v>43480.979317129633</c:v>
                </c:pt>
                <c:pt idx="249">
                  <c:v>43480.982800925929</c:v>
                </c:pt>
                <c:pt idx="250">
                  <c:v>43480.986261574079</c:v>
                </c:pt>
                <c:pt idx="251">
                  <c:v>43480.989756944444</c:v>
                </c:pt>
                <c:pt idx="252">
                  <c:v>43480.993206018517</c:v>
                </c:pt>
                <c:pt idx="253">
                  <c:v>43480.996689814812</c:v>
                </c:pt>
              </c:numCache>
            </c:numRef>
          </c:cat>
          <c:val>
            <c:numRef>
              <c:f>'0115_xwhi58_lon_hill_381h_sf'!$H$2:$H$2033</c:f>
              <c:numCache>
                <c:formatCode>General</c:formatCode>
                <c:ptCount val="254"/>
                <c:pt idx="0">
                  <c:v>-9.4400446096665813E-2</c:v>
                </c:pt>
                <c:pt idx="1">
                  <c:v>-9.3931297080960041E-2</c:v>
                </c:pt>
                <c:pt idx="2">
                  <c:v>-9.4591238280605547E-2</c:v>
                </c:pt>
                <c:pt idx="3">
                  <c:v>-9.5046352246938456E-2</c:v>
                </c:pt>
                <c:pt idx="4">
                  <c:v>-9.4955581825412749E-2</c:v>
                </c:pt>
                <c:pt idx="5">
                  <c:v>-9.4861351260578777E-2</c:v>
                </c:pt>
                <c:pt idx="6">
                  <c:v>-9.5236925704734007E-2</c:v>
                </c:pt>
                <c:pt idx="7">
                  <c:v>-9.6482827469742613E-2</c:v>
                </c:pt>
                <c:pt idx="8">
                  <c:v>-9.4886041851843322E-2</c:v>
                </c:pt>
                <c:pt idx="9">
                  <c:v>-9.4643566930104325E-2</c:v>
                </c:pt>
                <c:pt idx="10">
                  <c:v>-9.474556657948735E-2</c:v>
                </c:pt>
                <c:pt idx="11">
                  <c:v>-9.4975588776307684E-2</c:v>
                </c:pt>
                <c:pt idx="12">
                  <c:v>-9.5401996225714811E-2</c:v>
                </c:pt>
                <c:pt idx="13">
                  <c:v>-9.7160627933273985E-2</c:v>
                </c:pt>
                <c:pt idx="14">
                  <c:v>-9.5385890436887014E-2</c:v>
                </c:pt>
                <c:pt idx="15">
                  <c:v>-9.5227054370550637E-2</c:v>
                </c:pt>
                <c:pt idx="16">
                  <c:v>-9.7461559819438312E-2</c:v>
                </c:pt>
                <c:pt idx="17">
                  <c:v>-9.6040692929554777E-2</c:v>
                </c:pt>
                <c:pt idx="18">
                  <c:v>-9.5569747147857584E-2</c:v>
                </c:pt>
                <c:pt idx="19">
                  <c:v>-9.5642113458160677E-2</c:v>
                </c:pt>
                <c:pt idx="20">
                  <c:v>-9.6494134271426613E-2</c:v>
                </c:pt>
                <c:pt idx="21">
                  <c:v>-9.5957968320047257E-2</c:v>
                </c:pt>
                <c:pt idx="22">
                  <c:v>-9.6018955430126632E-2</c:v>
                </c:pt>
                <c:pt idx="23">
                  <c:v>-9.5874209590132528E-2</c:v>
                </c:pt>
                <c:pt idx="24">
                  <c:v>-9.8087670527473109E-2</c:v>
                </c:pt>
                <c:pt idx="25">
                  <c:v>-9.7549647334445738E-2</c:v>
                </c:pt>
                <c:pt idx="26">
                  <c:v>-9.6224739358488784E-2</c:v>
                </c:pt>
                <c:pt idx="27">
                  <c:v>-9.6026206366945657E-2</c:v>
                </c:pt>
                <c:pt idx="28">
                  <c:v>-9.7933279297744938E-2</c:v>
                </c:pt>
                <c:pt idx="29">
                  <c:v>-9.5793548744182902E-2</c:v>
                </c:pt>
                <c:pt idx="30">
                  <c:v>-9.6110013610631984E-2</c:v>
                </c:pt>
                <c:pt idx="31">
                  <c:v>-9.5881486921533796E-2</c:v>
                </c:pt>
                <c:pt idx="32">
                  <c:v>-9.8077132678774756E-2</c:v>
                </c:pt>
                <c:pt idx="33">
                  <c:v>-9.6029158804239276E-2</c:v>
                </c:pt>
                <c:pt idx="34">
                  <c:v>-9.5841850587006228E-2</c:v>
                </c:pt>
                <c:pt idx="35">
                  <c:v>-9.5970459939772851E-2</c:v>
                </c:pt>
                <c:pt idx="36">
                  <c:v>-9.7769365919541218E-2</c:v>
                </c:pt>
                <c:pt idx="37">
                  <c:v>-9.7769365919541218E-2</c:v>
                </c:pt>
                <c:pt idx="38">
                  <c:v>-9.5699241337181093E-2</c:v>
                </c:pt>
                <c:pt idx="39">
                  <c:v>-9.6012225663069717E-2</c:v>
                </c:pt>
                <c:pt idx="40">
                  <c:v>-9.5911353426347531E-2</c:v>
                </c:pt>
                <c:pt idx="41">
                  <c:v>-9.789491617540759E-2</c:v>
                </c:pt>
                <c:pt idx="42">
                  <c:v>-9.6534018916936817E-2</c:v>
                </c:pt>
                <c:pt idx="43">
                  <c:v>-9.6194173353755227E-2</c:v>
                </c:pt>
                <c:pt idx="44">
                  <c:v>-9.6326363927001765E-2</c:v>
                </c:pt>
                <c:pt idx="45">
                  <c:v>-9.8237017116111269E-2</c:v>
                </c:pt>
                <c:pt idx="46">
                  <c:v>-9.6388841123098576E-2</c:v>
                </c:pt>
                <c:pt idx="47">
                  <c:v>-9.6410634779957399E-2</c:v>
                </c:pt>
                <c:pt idx="48">
                  <c:v>-9.6101606379836613E-2</c:v>
                </c:pt>
                <c:pt idx="49">
                  <c:v>-9.5903644877241095E-2</c:v>
                </c:pt>
                <c:pt idx="50">
                  <c:v>-9.7652891938605782E-2</c:v>
                </c:pt>
                <c:pt idx="51">
                  <c:v>-9.7462347371872329E-2</c:v>
                </c:pt>
                <c:pt idx="52">
                  <c:v>-9.7272756466177529E-2</c:v>
                </c:pt>
                <c:pt idx="53">
                  <c:v>-9.8033839114598967E-2</c:v>
                </c:pt>
                <c:pt idx="54">
                  <c:v>-9.7559692571335108E-2</c:v>
                </c:pt>
                <c:pt idx="55">
                  <c:v>-9.6225301289801432E-2</c:v>
                </c:pt>
                <c:pt idx="56">
                  <c:v>-9.6100943002007014E-2</c:v>
                </c:pt>
                <c:pt idx="57">
                  <c:v>-9.7196136355604243E-2</c:v>
                </c:pt>
                <c:pt idx="58">
                  <c:v>-9.74656182718832E-2</c:v>
                </c:pt>
                <c:pt idx="59">
                  <c:v>-9.7799895340213244E-2</c:v>
                </c:pt>
                <c:pt idx="60">
                  <c:v>-9.772454053648208E-2</c:v>
                </c:pt>
                <c:pt idx="61">
                  <c:v>-9.73177108087174E-2</c:v>
                </c:pt>
                <c:pt idx="62">
                  <c:v>-9.8166571768370153E-2</c:v>
                </c:pt>
                <c:pt idx="63">
                  <c:v>-9.7212686397337641E-2</c:v>
                </c:pt>
                <c:pt idx="64">
                  <c:v>-9.708750003562526E-2</c:v>
                </c:pt>
                <c:pt idx="65">
                  <c:v>-9.7914967798296421E-2</c:v>
                </c:pt>
                <c:pt idx="66">
                  <c:v>-9.7727978431968884E-2</c:v>
                </c:pt>
                <c:pt idx="67">
                  <c:v>-9.7596584673839318E-2</c:v>
                </c:pt>
                <c:pt idx="68">
                  <c:v>-9.6651682972008504E-2</c:v>
                </c:pt>
                <c:pt idx="69">
                  <c:v>-9.6749556747088614E-2</c:v>
                </c:pt>
                <c:pt idx="70">
                  <c:v>-9.6292612585362716E-2</c:v>
                </c:pt>
                <c:pt idx="71">
                  <c:v>-9.5997519779082455E-2</c:v>
                </c:pt>
                <c:pt idx="72">
                  <c:v>-9.4437636407495681E-2</c:v>
                </c:pt>
                <c:pt idx="73">
                  <c:v>-9.4018411795539436E-2</c:v>
                </c:pt>
                <c:pt idx="74">
                  <c:v>-9.2156422021192452E-2</c:v>
                </c:pt>
                <c:pt idx="75">
                  <c:v>-9.3691148720872253E-2</c:v>
                </c:pt>
                <c:pt idx="76">
                  <c:v>-9.3423751017999088E-2</c:v>
                </c:pt>
                <c:pt idx="77">
                  <c:v>-9.3183528763605181E-2</c:v>
                </c:pt>
                <c:pt idx="78">
                  <c:v>-9.2714752318112728E-2</c:v>
                </c:pt>
                <c:pt idx="79">
                  <c:v>-9.1537807574877117E-2</c:v>
                </c:pt>
                <c:pt idx="80">
                  <c:v>-9.1493508951288091E-2</c:v>
                </c:pt>
                <c:pt idx="81">
                  <c:v>-9.202598559920748E-2</c:v>
                </c:pt>
                <c:pt idx="82">
                  <c:v>-9.1919751319411422E-2</c:v>
                </c:pt>
                <c:pt idx="83">
                  <c:v>-9.1767821135609814E-2</c:v>
                </c:pt>
                <c:pt idx="84">
                  <c:v>-9.1900373116912196E-2</c:v>
                </c:pt>
                <c:pt idx="85">
                  <c:v>-9.1444509226349113E-2</c:v>
                </c:pt>
                <c:pt idx="86">
                  <c:v>-9.1736940582787585E-2</c:v>
                </c:pt>
                <c:pt idx="87">
                  <c:v>-9.0223356661373474E-2</c:v>
                </c:pt>
                <c:pt idx="88">
                  <c:v>-8.9588171304037748E-2</c:v>
                </c:pt>
                <c:pt idx="89">
                  <c:v>-8.9500945545989599E-2</c:v>
                </c:pt>
                <c:pt idx="90">
                  <c:v>-8.9793862941292657E-2</c:v>
                </c:pt>
                <c:pt idx="91">
                  <c:v>-9.0123257803429044E-2</c:v>
                </c:pt>
                <c:pt idx="92">
                  <c:v>-9.043750627624339E-2</c:v>
                </c:pt>
                <c:pt idx="93">
                  <c:v>-9.198937597956057E-2</c:v>
                </c:pt>
                <c:pt idx="94">
                  <c:v>-9.0819102556505577E-2</c:v>
                </c:pt>
                <c:pt idx="95">
                  <c:v>-9.0985592841796026E-2</c:v>
                </c:pt>
                <c:pt idx="96">
                  <c:v>-9.1085993305292351E-2</c:v>
                </c:pt>
                <c:pt idx="97">
                  <c:v>-9.1906642585815115E-2</c:v>
                </c:pt>
                <c:pt idx="98">
                  <c:v>-9.1644243193781186E-2</c:v>
                </c:pt>
                <c:pt idx="99">
                  <c:v>-9.1610867130575577E-2</c:v>
                </c:pt>
                <c:pt idx="100">
                  <c:v>-9.1307326417300702E-2</c:v>
                </c:pt>
                <c:pt idx="101">
                  <c:v>-9.2818173690887767E-2</c:v>
                </c:pt>
                <c:pt idx="102">
                  <c:v>-9.1538892759705073E-2</c:v>
                </c:pt>
                <c:pt idx="103">
                  <c:v>-9.1741286989014514E-2</c:v>
                </c:pt>
                <c:pt idx="104">
                  <c:v>-9.1782012507835145E-2</c:v>
                </c:pt>
                <c:pt idx="105">
                  <c:v>-9.1978519434872688E-2</c:v>
                </c:pt>
                <c:pt idx="106">
                  <c:v>-9.175376517955057E-2</c:v>
                </c:pt>
                <c:pt idx="107">
                  <c:v>-9.0607631953230947E-2</c:v>
                </c:pt>
                <c:pt idx="108">
                  <c:v>-9.0577107465909024E-2</c:v>
                </c:pt>
                <c:pt idx="109">
                  <c:v>-9.2107415099992276E-2</c:v>
                </c:pt>
                <c:pt idx="110">
                  <c:v>-9.0783733298135119E-2</c:v>
                </c:pt>
                <c:pt idx="111">
                  <c:v>-9.0558218738978805E-2</c:v>
                </c:pt>
                <c:pt idx="112">
                  <c:v>-9.0666281261247733E-2</c:v>
                </c:pt>
                <c:pt idx="113">
                  <c:v>-9.0864620623928249E-2</c:v>
                </c:pt>
                <c:pt idx="114">
                  <c:v>-9.028233482758985E-2</c:v>
                </c:pt>
                <c:pt idx="115">
                  <c:v>-9.0034322814747852E-2</c:v>
                </c:pt>
                <c:pt idx="116">
                  <c:v>-8.9884396526217838E-2</c:v>
                </c:pt>
                <c:pt idx="117">
                  <c:v>-9.1568416593337323E-2</c:v>
                </c:pt>
                <c:pt idx="118">
                  <c:v>-9.1697184329298839E-2</c:v>
                </c:pt>
                <c:pt idx="119">
                  <c:v>-9.0207737192182919E-2</c:v>
                </c:pt>
                <c:pt idx="120">
                  <c:v>-9.0276889599812615E-2</c:v>
                </c:pt>
                <c:pt idx="121">
                  <c:v>-9.121012439249114E-2</c:v>
                </c:pt>
                <c:pt idx="122">
                  <c:v>-9.079172765438373E-2</c:v>
                </c:pt>
                <c:pt idx="123">
                  <c:v>-9.0084283802745524E-2</c:v>
                </c:pt>
                <c:pt idx="124">
                  <c:v>-9.0491604731125885E-2</c:v>
                </c:pt>
                <c:pt idx="125">
                  <c:v>-9.1915040090840894E-2</c:v>
                </c:pt>
                <c:pt idx="126">
                  <c:v>-9.2304187170504995E-2</c:v>
                </c:pt>
                <c:pt idx="127">
                  <c:v>-9.2359082752979618E-2</c:v>
                </c:pt>
                <c:pt idx="128">
                  <c:v>-9.2415754444981429E-2</c:v>
                </c:pt>
                <c:pt idx="129">
                  <c:v>-9.2086597487774799E-2</c:v>
                </c:pt>
                <c:pt idx="130">
                  <c:v>-9.1084938381103667E-2</c:v>
                </c:pt>
                <c:pt idx="131">
                  <c:v>-9.1326334014269303E-2</c:v>
                </c:pt>
                <c:pt idx="132">
                  <c:v>-9.0997573266502166E-2</c:v>
                </c:pt>
                <c:pt idx="133">
                  <c:v>-9.1488717811880602E-2</c:v>
                </c:pt>
                <c:pt idx="134">
                  <c:v>-9.2394048760956929E-2</c:v>
                </c:pt>
                <c:pt idx="135">
                  <c:v>-9.2314307946504567E-2</c:v>
                </c:pt>
                <c:pt idx="136">
                  <c:v>-9.1061612593096378E-2</c:v>
                </c:pt>
                <c:pt idx="137">
                  <c:v>-9.3817308829436369E-2</c:v>
                </c:pt>
                <c:pt idx="138">
                  <c:v>-9.3559624688476922E-2</c:v>
                </c:pt>
                <c:pt idx="139">
                  <c:v>-9.424950766128691E-2</c:v>
                </c:pt>
                <c:pt idx="140">
                  <c:v>-9.4161104882964669E-2</c:v>
                </c:pt>
                <c:pt idx="141">
                  <c:v>-9.4186285216826093E-2</c:v>
                </c:pt>
                <c:pt idx="142">
                  <c:v>-9.2539556822416533E-2</c:v>
                </c:pt>
                <c:pt idx="143">
                  <c:v>-9.2365528283260973E-2</c:v>
                </c:pt>
                <c:pt idx="144">
                  <c:v>-9.407221555012496E-2</c:v>
                </c:pt>
                <c:pt idx="145">
                  <c:v>-9.315182442644343E-2</c:v>
                </c:pt>
                <c:pt idx="146">
                  <c:v>-9.2949692847397666E-2</c:v>
                </c:pt>
                <c:pt idx="147">
                  <c:v>-9.3006045624876049E-2</c:v>
                </c:pt>
                <c:pt idx="148">
                  <c:v>-9.4570570946031093E-2</c:v>
                </c:pt>
                <c:pt idx="149">
                  <c:v>-9.4213231617510301E-2</c:v>
                </c:pt>
                <c:pt idx="150">
                  <c:v>-9.2973312556841325E-2</c:v>
                </c:pt>
                <c:pt idx="151">
                  <c:v>-9.3286109649032167E-2</c:v>
                </c:pt>
                <c:pt idx="152">
                  <c:v>-9.4054245472540571E-2</c:v>
                </c:pt>
                <c:pt idx="153">
                  <c:v>-9.2752306191816153E-2</c:v>
                </c:pt>
                <c:pt idx="154">
                  <c:v>-9.2204327394143429E-2</c:v>
                </c:pt>
                <c:pt idx="155">
                  <c:v>-9.1786004201613536E-2</c:v>
                </c:pt>
                <c:pt idx="156">
                  <c:v>-9.3879755753491362E-2</c:v>
                </c:pt>
                <c:pt idx="157">
                  <c:v>-9.3981238534086478E-2</c:v>
                </c:pt>
                <c:pt idx="158">
                  <c:v>-9.2407350290943338E-2</c:v>
                </c:pt>
                <c:pt idx="159">
                  <c:v>-9.2429469366019049E-2</c:v>
                </c:pt>
                <c:pt idx="160">
                  <c:v>-9.2376331868610759E-2</c:v>
                </c:pt>
                <c:pt idx="161">
                  <c:v>-9.4352737761262781E-2</c:v>
                </c:pt>
                <c:pt idx="162">
                  <c:v>-9.3991515377348969E-2</c:v>
                </c:pt>
                <c:pt idx="163">
                  <c:v>-9.2898159705359945E-2</c:v>
                </c:pt>
                <c:pt idx="164">
                  <c:v>-9.3025166917535485E-2</c:v>
                </c:pt>
                <c:pt idx="165">
                  <c:v>-9.2857217768290382E-2</c:v>
                </c:pt>
                <c:pt idx="166">
                  <c:v>-9.2868361162817215E-2</c:v>
                </c:pt>
                <c:pt idx="167">
                  <c:v>-9.4319543087269933E-2</c:v>
                </c:pt>
                <c:pt idx="168">
                  <c:v>-9.2756232252162882E-2</c:v>
                </c:pt>
                <c:pt idx="169">
                  <c:v>-9.2446679918200297E-2</c:v>
                </c:pt>
                <c:pt idx="170">
                  <c:v>-9.2790485578109122E-2</c:v>
                </c:pt>
                <c:pt idx="171">
                  <c:v>-9.2159988401760554E-2</c:v>
                </c:pt>
                <c:pt idx="172">
                  <c:v>-9.1744715484863723E-2</c:v>
                </c:pt>
                <c:pt idx="173">
                  <c:v>-9.1633799883145892E-2</c:v>
                </c:pt>
                <c:pt idx="174">
                  <c:v>-9.1823644122330211E-2</c:v>
                </c:pt>
                <c:pt idx="175">
                  <c:v>-9.32415223407385E-2</c:v>
                </c:pt>
                <c:pt idx="176">
                  <c:v>-9.325176937678592E-2</c:v>
                </c:pt>
                <c:pt idx="177">
                  <c:v>-9.1932425386984803E-2</c:v>
                </c:pt>
                <c:pt idx="178">
                  <c:v>-9.1610540444877112E-2</c:v>
                </c:pt>
                <c:pt idx="179">
                  <c:v>-9.1793593103797047E-2</c:v>
                </c:pt>
                <c:pt idx="180">
                  <c:v>-9.1632619709064084E-2</c:v>
                </c:pt>
                <c:pt idx="181">
                  <c:v>-9.1601785739580749E-2</c:v>
                </c:pt>
                <c:pt idx="182">
                  <c:v>-9.154043139057326E-2</c:v>
                </c:pt>
                <c:pt idx="183">
                  <c:v>-9.2557512496904248E-2</c:v>
                </c:pt>
                <c:pt idx="184">
                  <c:v>-9.2610069335631956E-2</c:v>
                </c:pt>
                <c:pt idx="185">
                  <c:v>-9.2217909547494342E-2</c:v>
                </c:pt>
                <c:pt idx="186">
                  <c:v>-9.2199266907131247E-2</c:v>
                </c:pt>
                <c:pt idx="187">
                  <c:v>-9.1942058440350916E-2</c:v>
                </c:pt>
                <c:pt idx="188">
                  <c:v>-9.126106013682031E-2</c:v>
                </c:pt>
                <c:pt idx="189">
                  <c:v>-9.0774881878428706E-2</c:v>
                </c:pt>
                <c:pt idx="190">
                  <c:v>-9.019220526105752E-2</c:v>
                </c:pt>
                <c:pt idx="191">
                  <c:v>-9.1601668099741546E-2</c:v>
                </c:pt>
                <c:pt idx="192">
                  <c:v>-8.9987308403231242E-2</c:v>
                </c:pt>
                <c:pt idx="193">
                  <c:v>-9.0210829437030737E-2</c:v>
                </c:pt>
                <c:pt idx="194">
                  <c:v>-8.9481410263211367E-2</c:v>
                </c:pt>
                <c:pt idx="195">
                  <c:v>-9.095408886734585E-2</c:v>
                </c:pt>
                <c:pt idx="196">
                  <c:v>-8.9394988497328187E-2</c:v>
                </c:pt>
                <c:pt idx="197">
                  <c:v>-9.0353922747198834E-2</c:v>
                </c:pt>
                <c:pt idx="198">
                  <c:v>-9.0570678744545205E-2</c:v>
                </c:pt>
                <c:pt idx="199">
                  <c:v>-9.1977807329211389E-2</c:v>
                </c:pt>
                <c:pt idx="200">
                  <c:v>-8.9148884886589563E-2</c:v>
                </c:pt>
                <c:pt idx="201">
                  <c:v>-9.0256959487938937E-2</c:v>
                </c:pt>
                <c:pt idx="202">
                  <c:v>-8.9537486535882505E-2</c:v>
                </c:pt>
                <c:pt idx="203">
                  <c:v>-8.964610695858341E-2</c:v>
                </c:pt>
                <c:pt idx="204">
                  <c:v>-8.9615970663092584E-2</c:v>
                </c:pt>
                <c:pt idx="205">
                  <c:v>-8.9332938024480127E-2</c:v>
                </c:pt>
                <c:pt idx="206">
                  <c:v>-8.9249827364994649E-2</c:v>
                </c:pt>
                <c:pt idx="207">
                  <c:v>-8.8732726130361581E-2</c:v>
                </c:pt>
                <c:pt idx="208">
                  <c:v>-8.8857225090800074E-2</c:v>
                </c:pt>
                <c:pt idx="209">
                  <c:v>-8.9065612855582926E-2</c:v>
                </c:pt>
                <c:pt idx="210">
                  <c:v>-8.9922245361008624E-2</c:v>
                </c:pt>
                <c:pt idx="211">
                  <c:v>-8.8919997135861781E-2</c:v>
                </c:pt>
                <c:pt idx="212">
                  <c:v>-8.8798879866068214E-2</c:v>
                </c:pt>
                <c:pt idx="213">
                  <c:v>-8.8755274784236615E-2</c:v>
                </c:pt>
                <c:pt idx="214">
                  <c:v>-8.9761290134682925E-2</c:v>
                </c:pt>
                <c:pt idx="215">
                  <c:v>-8.8656055433146336E-2</c:v>
                </c:pt>
                <c:pt idx="216">
                  <c:v>-8.8750245793264418E-2</c:v>
                </c:pt>
                <c:pt idx="217">
                  <c:v>-8.8308948493323727E-2</c:v>
                </c:pt>
                <c:pt idx="218">
                  <c:v>-8.834585587961441E-2</c:v>
                </c:pt>
                <c:pt idx="219">
                  <c:v>-8.9975835679607569E-2</c:v>
                </c:pt>
                <c:pt idx="220">
                  <c:v>-8.8971795787977398E-2</c:v>
                </c:pt>
                <c:pt idx="221">
                  <c:v>-8.8043731524690541E-2</c:v>
                </c:pt>
                <c:pt idx="222">
                  <c:v>-8.8537530635424924E-2</c:v>
                </c:pt>
                <c:pt idx="223">
                  <c:v>-8.9721871166919681E-2</c:v>
                </c:pt>
                <c:pt idx="224">
                  <c:v>-8.8487257846252859E-2</c:v>
                </c:pt>
                <c:pt idx="225">
                  <c:v>-8.862828654065269E-2</c:v>
                </c:pt>
                <c:pt idx="226">
                  <c:v>-8.8399680658421867E-2</c:v>
                </c:pt>
                <c:pt idx="227">
                  <c:v>-8.9949631942387295E-2</c:v>
                </c:pt>
                <c:pt idx="228">
                  <c:v>-8.9036772453966948E-2</c:v>
                </c:pt>
                <c:pt idx="229">
                  <c:v>-8.8936575394769415E-2</c:v>
                </c:pt>
                <c:pt idx="230">
                  <c:v>-8.8881039097969031E-2</c:v>
                </c:pt>
                <c:pt idx="231">
                  <c:v>-9.0410788427256E-2</c:v>
                </c:pt>
                <c:pt idx="232">
                  <c:v>-8.9229589374600848E-2</c:v>
                </c:pt>
                <c:pt idx="233">
                  <c:v>-8.8914551049666724E-2</c:v>
                </c:pt>
                <c:pt idx="234">
                  <c:v>-8.9051402530826121E-2</c:v>
                </c:pt>
                <c:pt idx="235">
                  <c:v>-9.0733879781496163E-2</c:v>
                </c:pt>
                <c:pt idx="236">
                  <c:v>-8.9592975038182351E-2</c:v>
                </c:pt>
                <c:pt idx="237">
                  <c:v>-8.9932391185406024E-2</c:v>
                </c:pt>
                <c:pt idx="238">
                  <c:v>-8.9762243740617545E-2</c:v>
                </c:pt>
                <c:pt idx="239">
                  <c:v>-8.975130396633807E-2</c:v>
                </c:pt>
                <c:pt idx="240">
                  <c:v>-9.0509184213075161E-2</c:v>
                </c:pt>
                <c:pt idx="241">
                  <c:v>-8.9994027609154661E-2</c:v>
                </c:pt>
                <c:pt idx="242">
                  <c:v>-8.9932256084018808E-2</c:v>
                </c:pt>
                <c:pt idx="243">
                  <c:v>-9.2285990036734031E-2</c:v>
                </c:pt>
                <c:pt idx="244">
                  <c:v>-9.2091806640207288E-2</c:v>
                </c:pt>
                <c:pt idx="245">
                  <c:v>-9.0463461601683143E-2</c:v>
                </c:pt>
                <c:pt idx="246">
                  <c:v>-9.069000236632091E-2</c:v>
                </c:pt>
                <c:pt idx="247">
                  <c:v>-9.2821518455921778E-2</c:v>
                </c:pt>
                <c:pt idx="248">
                  <c:v>-9.10981392564785E-2</c:v>
                </c:pt>
                <c:pt idx="249">
                  <c:v>-9.0879194868934213E-2</c:v>
                </c:pt>
                <c:pt idx="250">
                  <c:v>-9.1313305460428165E-2</c:v>
                </c:pt>
                <c:pt idx="251">
                  <c:v>-9.2986298681282747E-2</c:v>
                </c:pt>
                <c:pt idx="252">
                  <c:v>-9.1727842194222003E-2</c:v>
                </c:pt>
                <c:pt idx="253">
                  <c:v>-9.1134022027520425E-2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'0115_xwhi58_lon_hill_381h_sf'!$I$1</c:f>
              <c:strCache>
                <c:ptCount val="1"/>
                <c:pt idx="0">
                  <c:v>LZ_SF_old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'0115_xwhi58_lon_hill_381h_sf'!$A$2:$A$2033</c:f>
              <c:numCache>
                <c:formatCode>[$-F400]h:mm:ss\ AM/PM</c:formatCode>
                <c:ptCount val="254"/>
                <c:pt idx="0">
                  <c:v>43480.000277777777</c:v>
                </c:pt>
                <c:pt idx="1">
                  <c:v>43480.003657407404</c:v>
                </c:pt>
                <c:pt idx="2">
                  <c:v>43480.007118055553</c:v>
                </c:pt>
                <c:pt idx="3">
                  <c:v>43480.01059027778</c:v>
                </c:pt>
                <c:pt idx="4">
                  <c:v>43480.014062499999</c:v>
                </c:pt>
                <c:pt idx="5">
                  <c:v>43480.017523148148</c:v>
                </c:pt>
                <c:pt idx="6">
                  <c:v>43480.021006944444</c:v>
                </c:pt>
                <c:pt idx="7">
                  <c:v>43480.024467592593</c:v>
                </c:pt>
                <c:pt idx="8">
                  <c:v>43480.027974537035</c:v>
                </c:pt>
                <c:pt idx="9">
                  <c:v>43480.031435185185</c:v>
                </c:pt>
                <c:pt idx="10">
                  <c:v>43480.034907407404</c:v>
                </c:pt>
                <c:pt idx="11">
                  <c:v>43480.038402777776</c:v>
                </c:pt>
                <c:pt idx="12">
                  <c:v>43480.041909722226</c:v>
                </c:pt>
                <c:pt idx="13">
                  <c:v>43480.045335648145</c:v>
                </c:pt>
                <c:pt idx="14">
                  <c:v>43480.048784722225</c:v>
                </c:pt>
                <c:pt idx="15">
                  <c:v>43480.052233796298</c:v>
                </c:pt>
                <c:pt idx="16">
                  <c:v>43480.05572916667</c:v>
                </c:pt>
                <c:pt idx="17">
                  <c:v>43480.059189814812</c:v>
                </c:pt>
                <c:pt idx="18">
                  <c:v>43480.062650462962</c:v>
                </c:pt>
                <c:pt idx="19">
                  <c:v>43480.066134259258</c:v>
                </c:pt>
                <c:pt idx="20">
                  <c:v>43480.069594907407</c:v>
                </c:pt>
                <c:pt idx="21">
                  <c:v>43480.073078703703</c:v>
                </c:pt>
                <c:pt idx="22">
                  <c:v>43480.076539351852</c:v>
                </c:pt>
                <c:pt idx="23">
                  <c:v>43480.080034722225</c:v>
                </c:pt>
                <c:pt idx="24">
                  <c:v>43480.083541666667</c:v>
                </c:pt>
                <c:pt idx="25">
                  <c:v>43480.086956018517</c:v>
                </c:pt>
                <c:pt idx="26">
                  <c:v>43480.090439814812</c:v>
                </c:pt>
                <c:pt idx="27">
                  <c:v>43480.093900462962</c:v>
                </c:pt>
                <c:pt idx="28">
                  <c:v>43480.097384259258</c:v>
                </c:pt>
                <c:pt idx="29">
                  <c:v>43480.100868055553</c:v>
                </c:pt>
                <c:pt idx="30">
                  <c:v>43480.104328703703</c:v>
                </c:pt>
                <c:pt idx="31">
                  <c:v>43480.107812499999</c:v>
                </c:pt>
                <c:pt idx="32">
                  <c:v>43480.111273148148</c:v>
                </c:pt>
                <c:pt idx="33">
                  <c:v>43480.114733796298</c:v>
                </c:pt>
                <c:pt idx="34">
                  <c:v>43480.118206018517</c:v>
                </c:pt>
                <c:pt idx="35">
                  <c:v>43480.121678240743</c:v>
                </c:pt>
                <c:pt idx="36">
                  <c:v>43480.125231481485</c:v>
                </c:pt>
                <c:pt idx="37">
                  <c:v>43480.126516203702</c:v>
                </c:pt>
                <c:pt idx="38">
                  <c:v>43480.128634259258</c:v>
                </c:pt>
                <c:pt idx="39">
                  <c:v>43480.132094907407</c:v>
                </c:pt>
                <c:pt idx="40">
                  <c:v>43480.135567129633</c:v>
                </c:pt>
                <c:pt idx="41">
                  <c:v>43480.139050925929</c:v>
                </c:pt>
                <c:pt idx="42">
                  <c:v>43480.142523148148</c:v>
                </c:pt>
                <c:pt idx="43">
                  <c:v>43480.145995370374</c:v>
                </c:pt>
                <c:pt idx="44">
                  <c:v>43480.149456018517</c:v>
                </c:pt>
                <c:pt idx="45">
                  <c:v>43480.152951388889</c:v>
                </c:pt>
                <c:pt idx="46">
                  <c:v>43480.156412037039</c:v>
                </c:pt>
                <c:pt idx="47">
                  <c:v>43480.159884259258</c:v>
                </c:pt>
                <c:pt idx="48">
                  <c:v>43480.163356481484</c:v>
                </c:pt>
                <c:pt idx="49">
                  <c:v>43480.166909722226</c:v>
                </c:pt>
                <c:pt idx="50">
                  <c:v>43480.170289351852</c:v>
                </c:pt>
                <c:pt idx="51">
                  <c:v>43480.173761574079</c:v>
                </c:pt>
                <c:pt idx="52">
                  <c:v>43480.177233796298</c:v>
                </c:pt>
                <c:pt idx="53">
                  <c:v>43480.180706018517</c:v>
                </c:pt>
                <c:pt idx="54">
                  <c:v>43480.184189814812</c:v>
                </c:pt>
                <c:pt idx="55">
                  <c:v>43480.187673611108</c:v>
                </c:pt>
                <c:pt idx="56">
                  <c:v>43480.191122685188</c:v>
                </c:pt>
                <c:pt idx="57">
                  <c:v>43480.194594907407</c:v>
                </c:pt>
                <c:pt idx="58">
                  <c:v>43480.198067129633</c:v>
                </c:pt>
                <c:pt idx="59">
                  <c:v>43480.201539351852</c:v>
                </c:pt>
                <c:pt idx="60">
                  <c:v>43480.205011574079</c:v>
                </c:pt>
                <c:pt idx="61">
                  <c:v>43480.208553240744</c:v>
                </c:pt>
                <c:pt idx="62">
                  <c:v>43480.211967592593</c:v>
                </c:pt>
                <c:pt idx="63">
                  <c:v>43480.215428240743</c:v>
                </c:pt>
                <c:pt idx="64">
                  <c:v>43480.218912037039</c:v>
                </c:pt>
                <c:pt idx="65">
                  <c:v>43480.222384259258</c:v>
                </c:pt>
                <c:pt idx="66">
                  <c:v>43480.225856481484</c:v>
                </c:pt>
                <c:pt idx="67">
                  <c:v>43480.229328703703</c:v>
                </c:pt>
                <c:pt idx="68">
                  <c:v>43480.232800925929</c:v>
                </c:pt>
                <c:pt idx="69">
                  <c:v>43480.236261574079</c:v>
                </c:pt>
                <c:pt idx="70">
                  <c:v>43480.239756944444</c:v>
                </c:pt>
                <c:pt idx="71">
                  <c:v>43480.243206018517</c:v>
                </c:pt>
                <c:pt idx="72">
                  <c:v>43480.246701388889</c:v>
                </c:pt>
                <c:pt idx="73">
                  <c:v>43480.250219907408</c:v>
                </c:pt>
                <c:pt idx="74">
                  <c:v>43480.253634259258</c:v>
                </c:pt>
                <c:pt idx="75">
                  <c:v>43480.257094907407</c:v>
                </c:pt>
                <c:pt idx="76">
                  <c:v>43480.26059027778</c:v>
                </c:pt>
                <c:pt idx="77">
                  <c:v>43480.264050925929</c:v>
                </c:pt>
                <c:pt idx="78">
                  <c:v>43480.267511574079</c:v>
                </c:pt>
                <c:pt idx="79">
                  <c:v>43480.270983796298</c:v>
                </c:pt>
                <c:pt idx="80">
                  <c:v>43480.274467592593</c:v>
                </c:pt>
                <c:pt idx="81">
                  <c:v>43480.277939814812</c:v>
                </c:pt>
                <c:pt idx="82">
                  <c:v>43480.281412037039</c:v>
                </c:pt>
                <c:pt idx="83">
                  <c:v>43480.284884259258</c:v>
                </c:pt>
                <c:pt idx="84">
                  <c:v>43480.288368055553</c:v>
                </c:pt>
                <c:pt idx="85">
                  <c:v>43480.291909722226</c:v>
                </c:pt>
                <c:pt idx="86">
                  <c:v>43480.295312499999</c:v>
                </c:pt>
                <c:pt idx="87">
                  <c:v>43480.298784722225</c:v>
                </c:pt>
                <c:pt idx="88">
                  <c:v>43480.302245370374</c:v>
                </c:pt>
                <c:pt idx="89">
                  <c:v>43480.30572916667</c:v>
                </c:pt>
                <c:pt idx="90">
                  <c:v>43480.309201388889</c:v>
                </c:pt>
                <c:pt idx="91">
                  <c:v>43480.312673611108</c:v>
                </c:pt>
                <c:pt idx="92">
                  <c:v>43480.316122685188</c:v>
                </c:pt>
                <c:pt idx="93">
                  <c:v>43480.319606481484</c:v>
                </c:pt>
                <c:pt idx="94">
                  <c:v>43480.32309027778</c:v>
                </c:pt>
                <c:pt idx="95">
                  <c:v>43480.326550925929</c:v>
                </c:pt>
                <c:pt idx="96">
                  <c:v>43480.330023148148</c:v>
                </c:pt>
                <c:pt idx="97">
                  <c:v>43480.333553240744</c:v>
                </c:pt>
                <c:pt idx="98">
                  <c:v>43480.33697916667</c:v>
                </c:pt>
                <c:pt idx="99">
                  <c:v>43480.340439814812</c:v>
                </c:pt>
                <c:pt idx="100">
                  <c:v>43480.343912037039</c:v>
                </c:pt>
                <c:pt idx="101">
                  <c:v>43480.347372685188</c:v>
                </c:pt>
                <c:pt idx="102">
                  <c:v>43480.350844907407</c:v>
                </c:pt>
                <c:pt idx="103">
                  <c:v>43480.35434027778</c:v>
                </c:pt>
                <c:pt idx="104">
                  <c:v>43480.357789351852</c:v>
                </c:pt>
                <c:pt idx="105">
                  <c:v>43480.361250000002</c:v>
                </c:pt>
                <c:pt idx="106">
                  <c:v>43480.364733796298</c:v>
                </c:pt>
                <c:pt idx="107">
                  <c:v>43480.368217592593</c:v>
                </c:pt>
                <c:pt idx="108">
                  <c:v>43480.371689814812</c:v>
                </c:pt>
                <c:pt idx="109">
                  <c:v>43480.375196759254</c:v>
                </c:pt>
                <c:pt idx="110">
                  <c:v>43480.378645833334</c:v>
                </c:pt>
                <c:pt idx="111">
                  <c:v>43480.382094907407</c:v>
                </c:pt>
                <c:pt idx="112">
                  <c:v>43480.38559027778</c:v>
                </c:pt>
                <c:pt idx="113">
                  <c:v>43480.389062499999</c:v>
                </c:pt>
                <c:pt idx="114">
                  <c:v>43480.392511574079</c:v>
                </c:pt>
                <c:pt idx="115">
                  <c:v>43480.396006944444</c:v>
                </c:pt>
                <c:pt idx="116">
                  <c:v>43480.399456018517</c:v>
                </c:pt>
                <c:pt idx="117">
                  <c:v>43480.402939814812</c:v>
                </c:pt>
                <c:pt idx="118">
                  <c:v>43480.406423611108</c:v>
                </c:pt>
                <c:pt idx="119">
                  <c:v>43480.409872685188</c:v>
                </c:pt>
                <c:pt idx="120">
                  <c:v>43480.413368055553</c:v>
                </c:pt>
                <c:pt idx="121">
                  <c:v>43480.496689814812</c:v>
                </c:pt>
                <c:pt idx="122">
                  <c:v>43480.500185185185</c:v>
                </c:pt>
                <c:pt idx="123">
                  <c:v>43480.503645833334</c:v>
                </c:pt>
                <c:pt idx="124">
                  <c:v>43480.507094907407</c:v>
                </c:pt>
                <c:pt idx="125">
                  <c:v>43480.510567129633</c:v>
                </c:pt>
                <c:pt idx="126">
                  <c:v>43480.514050925929</c:v>
                </c:pt>
                <c:pt idx="127">
                  <c:v>43480.517523148148</c:v>
                </c:pt>
                <c:pt idx="128">
                  <c:v>43480.520995370374</c:v>
                </c:pt>
                <c:pt idx="129">
                  <c:v>43480.52447916667</c:v>
                </c:pt>
                <c:pt idx="130">
                  <c:v>43480.527939814812</c:v>
                </c:pt>
                <c:pt idx="131">
                  <c:v>43480.531412037039</c:v>
                </c:pt>
                <c:pt idx="132">
                  <c:v>43480.534884259258</c:v>
                </c:pt>
                <c:pt idx="133">
                  <c:v>43480.538368055553</c:v>
                </c:pt>
                <c:pt idx="134">
                  <c:v>43480.541886574079</c:v>
                </c:pt>
                <c:pt idx="135">
                  <c:v>43480.545300925929</c:v>
                </c:pt>
                <c:pt idx="136">
                  <c:v>43480.548750000002</c:v>
                </c:pt>
                <c:pt idx="137">
                  <c:v>43480.552245370374</c:v>
                </c:pt>
                <c:pt idx="138">
                  <c:v>43480.555717592593</c:v>
                </c:pt>
                <c:pt idx="139">
                  <c:v>43480.559201388889</c:v>
                </c:pt>
                <c:pt idx="140">
                  <c:v>43480.562685185185</c:v>
                </c:pt>
                <c:pt idx="141">
                  <c:v>43480.566122685188</c:v>
                </c:pt>
                <c:pt idx="142">
                  <c:v>43480.569594907407</c:v>
                </c:pt>
                <c:pt idx="143">
                  <c:v>43480.573055555556</c:v>
                </c:pt>
                <c:pt idx="144">
                  <c:v>43480.576550925929</c:v>
                </c:pt>
                <c:pt idx="145">
                  <c:v>43480.580046296294</c:v>
                </c:pt>
                <c:pt idx="146">
                  <c:v>43480.58353009259</c:v>
                </c:pt>
                <c:pt idx="147">
                  <c:v>43480.586967592593</c:v>
                </c:pt>
                <c:pt idx="148">
                  <c:v>43480.590416666666</c:v>
                </c:pt>
                <c:pt idx="149">
                  <c:v>43480.593912037039</c:v>
                </c:pt>
                <c:pt idx="150">
                  <c:v>43480.597395833334</c:v>
                </c:pt>
                <c:pt idx="151">
                  <c:v>43480.600833333338</c:v>
                </c:pt>
                <c:pt idx="152">
                  <c:v>43480.604351851849</c:v>
                </c:pt>
                <c:pt idx="153">
                  <c:v>43480.607789351852</c:v>
                </c:pt>
                <c:pt idx="154">
                  <c:v>43480.611273148148</c:v>
                </c:pt>
                <c:pt idx="155">
                  <c:v>43480.614756944444</c:v>
                </c:pt>
                <c:pt idx="156">
                  <c:v>43480.618206018517</c:v>
                </c:pt>
                <c:pt idx="157">
                  <c:v>43480.621689814812</c:v>
                </c:pt>
                <c:pt idx="158">
                  <c:v>43480.625219907408</c:v>
                </c:pt>
                <c:pt idx="159">
                  <c:v>43480.628634259258</c:v>
                </c:pt>
                <c:pt idx="160">
                  <c:v>43480.632106481484</c:v>
                </c:pt>
                <c:pt idx="161">
                  <c:v>43480.63559027778</c:v>
                </c:pt>
                <c:pt idx="162">
                  <c:v>43480.639039351852</c:v>
                </c:pt>
                <c:pt idx="163">
                  <c:v>43480.642523148148</c:v>
                </c:pt>
                <c:pt idx="164">
                  <c:v>43480.646006944444</c:v>
                </c:pt>
                <c:pt idx="165">
                  <c:v>43480.649467592593</c:v>
                </c:pt>
                <c:pt idx="166">
                  <c:v>43480.652939814812</c:v>
                </c:pt>
                <c:pt idx="167">
                  <c:v>43480.656412037039</c:v>
                </c:pt>
                <c:pt idx="168">
                  <c:v>43480.659895833334</c:v>
                </c:pt>
                <c:pt idx="169">
                  <c:v>43480.663368055553</c:v>
                </c:pt>
                <c:pt idx="170">
                  <c:v>43480.666863425926</c:v>
                </c:pt>
                <c:pt idx="171">
                  <c:v>43480.670312499999</c:v>
                </c:pt>
                <c:pt idx="172">
                  <c:v>43480.673750000002</c:v>
                </c:pt>
                <c:pt idx="173">
                  <c:v>43480.677233796298</c:v>
                </c:pt>
                <c:pt idx="174">
                  <c:v>43480.68072916667</c:v>
                </c:pt>
                <c:pt idx="175">
                  <c:v>43480.684178240743</c:v>
                </c:pt>
                <c:pt idx="176">
                  <c:v>43480.687673611108</c:v>
                </c:pt>
                <c:pt idx="177">
                  <c:v>43480.691134259258</c:v>
                </c:pt>
                <c:pt idx="178">
                  <c:v>43480.694594907407</c:v>
                </c:pt>
                <c:pt idx="179">
                  <c:v>43480.698067129633</c:v>
                </c:pt>
                <c:pt idx="180">
                  <c:v>43480.701539351852</c:v>
                </c:pt>
                <c:pt idx="181">
                  <c:v>43480.705011574079</c:v>
                </c:pt>
                <c:pt idx="182">
                  <c:v>43480.70853009259</c:v>
                </c:pt>
                <c:pt idx="183">
                  <c:v>43480.711967592593</c:v>
                </c:pt>
                <c:pt idx="184">
                  <c:v>43480.715428240743</c:v>
                </c:pt>
                <c:pt idx="185">
                  <c:v>43480.718900462962</c:v>
                </c:pt>
                <c:pt idx="186">
                  <c:v>43480.722361111111</c:v>
                </c:pt>
                <c:pt idx="187">
                  <c:v>43480.725844907407</c:v>
                </c:pt>
                <c:pt idx="188">
                  <c:v>43480.729317129633</c:v>
                </c:pt>
                <c:pt idx="189">
                  <c:v>43480.732812499999</c:v>
                </c:pt>
                <c:pt idx="190">
                  <c:v>43480.736273148148</c:v>
                </c:pt>
                <c:pt idx="191">
                  <c:v>43480.739722222221</c:v>
                </c:pt>
                <c:pt idx="192">
                  <c:v>43480.743206018517</c:v>
                </c:pt>
                <c:pt idx="193">
                  <c:v>43480.746666666666</c:v>
                </c:pt>
                <c:pt idx="194">
                  <c:v>43480.750196759254</c:v>
                </c:pt>
                <c:pt idx="195">
                  <c:v>43480.753634259258</c:v>
                </c:pt>
                <c:pt idx="196">
                  <c:v>43480.757094907407</c:v>
                </c:pt>
                <c:pt idx="197">
                  <c:v>43480.760567129633</c:v>
                </c:pt>
                <c:pt idx="198">
                  <c:v>43480.764039351852</c:v>
                </c:pt>
                <c:pt idx="199">
                  <c:v>43480.767500000002</c:v>
                </c:pt>
                <c:pt idx="200">
                  <c:v>43480.812650462962</c:v>
                </c:pt>
                <c:pt idx="201">
                  <c:v>43480.816122685188</c:v>
                </c:pt>
                <c:pt idx="202">
                  <c:v>43480.819583333338</c:v>
                </c:pt>
                <c:pt idx="203">
                  <c:v>43480.823067129633</c:v>
                </c:pt>
                <c:pt idx="204">
                  <c:v>43480.826539351852</c:v>
                </c:pt>
                <c:pt idx="205">
                  <c:v>43480.830011574079</c:v>
                </c:pt>
                <c:pt idx="206">
                  <c:v>43480.833506944444</c:v>
                </c:pt>
                <c:pt idx="207">
                  <c:v>43480.836956018517</c:v>
                </c:pt>
                <c:pt idx="208">
                  <c:v>43480.840428240743</c:v>
                </c:pt>
                <c:pt idx="209">
                  <c:v>43480.843912037039</c:v>
                </c:pt>
                <c:pt idx="210">
                  <c:v>43480.847361111111</c:v>
                </c:pt>
                <c:pt idx="211">
                  <c:v>43480.850833333338</c:v>
                </c:pt>
                <c:pt idx="212">
                  <c:v>43480.854328703703</c:v>
                </c:pt>
                <c:pt idx="213">
                  <c:v>43480.857800925929</c:v>
                </c:pt>
                <c:pt idx="214">
                  <c:v>43480.861261574079</c:v>
                </c:pt>
                <c:pt idx="215">
                  <c:v>43480.864733796298</c:v>
                </c:pt>
                <c:pt idx="216">
                  <c:v>43480.868217592593</c:v>
                </c:pt>
                <c:pt idx="217">
                  <c:v>43480.871689814812</c:v>
                </c:pt>
                <c:pt idx="218">
                  <c:v>43480.875208333331</c:v>
                </c:pt>
                <c:pt idx="219">
                  <c:v>43480.878622685188</c:v>
                </c:pt>
                <c:pt idx="220">
                  <c:v>43480.882094907407</c:v>
                </c:pt>
                <c:pt idx="221">
                  <c:v>43480.885567129633</c:v>
                </c:pt>
                <c:pt idx="222">
                  <c:v>43480.889050925929</c:v>
                </c:pt>
                <c:pt idx="223">
                  <c:v>43480.892523148148</c:v>
                </c:pt>
                <c:pt idx="224">
                  <c:v>43480.896006944444</c:v>
                </c:pt>
                <c:pt idx="225">
                  <c:v>43480.899444444447</c:v>
                </c:pt>
                <c:pt idx="226">
                  <c:v>43480.902939814812</c:v>
                </c:pt>
                <c:pt idx="227">
                  <c:v>43480.906412037039</c:v>
                </c:pt>
                <c:pt idx="228">
                  <c:v>43480.909872685188</c:v>
                </c:pt>
                <c:pt idx="229">
                  <c:v>43480.913356481484</c:v>
                </c:pt>
                <c:pt idx="230">
                  <c:v>43480.916874999995</c:v>
                </c:pt>
                <c:pt idx="231">
                  <c:v>43480.920312499999</c:v>
                </c:pt>
                <c:pt idx="232">
                  <c:v>43480.923784722225</c:v>
                </c:pt>
                <c:pt idx="233">
                  <c:v>43480.927233796298</c:v>
                </c:pt>
                <c:pt idx="234">
                  <c:v>43480.930717592593</c:v>
                </c:pt>
                <c:pt idx="235">
                  <c:v>43480.934178240743</c:v>
                </c:pt>
                <c:pt idx="236">
                  <c:v>43480.937662037039</c:v>
                </c:pt>
                <c:pt idx="237">
                  <c:v>43480.941134259258</c:v>
                </c:pt>
                <c:pt idx="238">
                  <c:v>43480.944594907407</c:v>
                </c:pt>
                <c:pt idx="239">
                  <c:v>43480.948055555556</c:v>
                </c:pt>
                <c:pt idx="240">
                  <c:v>43480.951539351852</c:v>
                </c:pt>
                <c:pt idx="241">
                  <c:v>43480.955023148148</c:v>
                </c:pt>
                <c:pt idx="242">
                  <c:v>43480.958541666667</c:v>
                </c:pt>
                <c:pt idx="243">
                  <c:v>43480.961956018517</c:v>
                </c:pt>
                <c:pt idx="244">
                  <c:v>43480.965428240743</c:v>
                </c:pt>
                <c:pt idx="245">
                  <c:v>43480.968912037039</c:v>
                </c:pt>
                <c:pt idx="246">
                  <c:v>43480.972372685188</c:v>
                </c:pt>
                <c:pt idx="247">
                  <c:v>43480.975856481484</c:v>
                </c:pt>
                <c:pt idx="248">
                  <c:v>43480.979317129633</c:v>
                </c:pt>
                <c:pt idx="249">
                  <c:v>43480.982800925929</c:v>
                </c:pt>
                <c:pt idx="250">
                  <c:v>43480.986261574079</c:v>
                </c:pt>
                <c:pt idx="251">
                  <c:v>43480.989756944444</c:v>
                </c:pt>
                <c:pt idx="252">
                  <c:v>43480.993206018517</c:v>
                </c:pt>
                <c:pt idx="253">
                  <c:v>43480.996689814812</c:v>
                </c:pt>
              </c:numCache>
            </c:numRef>
          </c:cat>
          <c:val>
            <c:numRef>
              <c:f>'0115_xwhi58_lon_hill_381h_sf'!$I$2:$I$2033</c:f>
              <c:numCache>
                <c:formatCode>General</c:formatCode>
                <c:ptCount val="254"/>
                <c:pt idx="0">
                  <c:v>-9.3741119402954834E-2</c:v>
                </c:pt>
                <c:pt idx="1">
                  <c:v>-9.3943479847378539E-2</c:v>
                </c:pt>
                <c:pt idx="2">
                  <c:v>-9.3820124155942486E-2</c:v>
                </c:pt>
                <c:pt idx="3">
                  <c:v>-9.3690090012692989E-2</c:v>
                </c:pt>
                <c:pt idx="4">
                  <c:v>-9.3749945884782179E-2</c:v>
                </c:pt>
                <c:pt idx="5">
                  <c:v>-9.3797891250099741E-2</c:v>
                </c:pt>
                <c:pt idx="6">
                  <c:v>-9.3722107774002028E-2</c:v>
                </c:pt>
                <c:pt idx="7">
                  <c:v>-9.3910457808001474E-2</c:v>
                </c:pt>
                <c:pt idx="8">
                  <c:v>-9.3723935724071353E-2</c:v>
                </c:pt>
                <c:pt idx="9">
                  <c:v>-9.3873448004922949E-2</c:v>
                </c:pt>
                <c:pt idx="10">
                  <c:v>-9.3763021635988097E-2</c:v>
                </c:pt>
                <c:pt idx="11">
                  <c:v>-9.3766404747815585E-2</c:v>
                </c:pt>
                <c:pt idx="12">
                  <c:v>-9.6647319223559125E-2</c:v>
                </c:pt>
                <c:pt idx="13">
                  <c:v>-9.664431980962325E-2</c:v>
                </c:pt>
                <c:pt idx="14">
                  <c:v>-9.6745383455475079E-2</c:v>
                </c:pt>
                <c:pt idx="15">
                  <c:v>-9.675819037434874E-2</c:v>
                </c:pt>
                <c:pt idx="16">
                  <c:v>-9.6559809804218341E-2</c:v>
                </c:pt>
                <c:pt idx="17">
                  <c:v>-9.6599712526327805E-2</c:v>
                </c:pt>
                <c:pt idx="18">
                  <c:v>-9.653457509860211E-2</c:v>
                </c:pt>
                <c:pt idx="19">
                  <c:v>-9.6470949275066498E-2</c:v>
                </c:pt>
                <c:pt idx="20">
                  <c:v>-9.6513354887855993E-2</c:v>
                </c:pt>
                <c:pt idx="21">
                  <c:v>-9.6543170463740627E-2</c:v>
                </c:pt>
                <c:pt idx="22">
                  <c:v>-9.6499096318331756E-2</c:v>
                </c:pt>
                <c:pt idx="23">
                  <c:v>-9.6516540922845881E-2</c:v>
                </c:pt>
                <c:pt idx="24">
                  <c:v>-9.832714159079288E-2</c:v>
                </c:pt>
                <c:pt idx="25">
                  <c:v>-9.8429443785784665E-2</c:v>
                </c:pt>
                <c:pt idx="26">
                  <c:v>-9.8356513718963423E-2</c:v>
                </c:pt>
                <c:pt idx="27">
                  <c:v>-9.82625502551953E-2</c:v>
                </c:pt>
                <c:pt idx="28">
                  <c:v>-9.8236463244715397E-2</c:v>
                </c:pt>
                <c:pt idx="29">
                  <c:v>-9.8279710644665425E-2</c:v>
                </c:pt>
                <c:pt idx="30">
                  <c:v>-9.8251149475607855E-2</c:v>
                </c:pt>
                <c:pt idx="31">
                  <c:v>-9.8348666910573673E-2</c:v>
                </c:pt>
                <c:pt idx="32">
                  <c:v>-9.8254759023557195E-2</c:v>
                </c:pt>
                <c:pt idx="33">
                  <c:v>-9.8347528859444963E-2</c:v>
                </c:pt>
                <c:pt idx="34">
                  <c:v>-9.8330923530085726E-2</c:v>
                </c:pt>
                <c:pt idx="35">
                  <c:v>-9.8230206433915779E-2</c:v>
                </c:pt>
                <c:pt idx="36">
                  <c:v>-9.8897756690135993E-2</c:v>
                </c:pt>
                <c:pt idx="37">
                  <c:v>-9.8897756690136007E-2</c:v>
                </c:pt>
                <c:pt idx="38">
                  <c:v>-9.8989789772120779E-2</c:v>
                </c:pt>
                <c:pt idx="39">
                  <c:v>-9.8879797702897163E-2</c:v>
                </c:pt>
                <c:pt idx="40">
                  <c:v>-9.8982380508658499E-2</c:v>
                </c:pt>
                <c:pt idx="41">
                  <c:v>-9.9060683583140283E-2</c:v>
                </c:pt>
                <c:pt idx="42">
                  <c:v>-9.893724304215705E-2</c:v>
                </c:pt>
                <c:pt idx="43">
                  <c:v>-9.8942807883772979E-2</c:v>
                </c:pt>
                <c:pt idx="44">
                  <c:v>-9.8969914540826098E-2</c:v>
                </c:pt>
                <c:pt idx="45">
                  <c:v>-9.9003226249246665E-2</c:v>
                </c:pt>
                <c:pt idx="46">
                  <c:v>-9.8942677450269273E-2</c:v>
                </c:pt>
                <c:pt idx="47">
                  <c:v>-9.892181345451935E-2</c:v>
                </c:pt>
                <c:pt idx="48">
                  <c:v>-9.9041275590988478E-2</c:v>
                </c:pt>
                <c:pt idx="49">
                  <c:v>-9.8042114458705268E-2</c:v>
                </c:pt>
                <c:pt idx="50">
                  <c:v>-9.8229885738645911E-2</c:v>
                </c:pt>
                <c:pt idx="51">
                  <c:v>-9.8323678142217444E-2</c:v>
                </c:pt>
                <c:pt idx="52">
                  <c:v>-9.8404858856075916E-2</c:v>
                </c:pt>
                <c:pt idx="53">
                  <c:v>-9.8291398317378223E-2</c:v>
                </c:pt>
                <c:pt idx="54">
                  <c:v>-9.832561701585231E-2</c:v>
                </c:pt>
                <c:pt idx="55">
                  <c:v>-9.8485598458917911E-2</c:v>
                </c:pt>
                <c:pt idx="56">
                  <c:v>-9.8474444093054975E-2</c:v>
                </c:pt>
                <c:pt idx="57">
                  <c:v>-9.8555170186124974E-2</c:v>
                </c:pt>
                <c:pt idx="58">
                  <c:v>-9.859790064946504E-2</c:v>
                </c:pt>
                <c:pt idx="59">
                  <c:v>-9.8571377240450453E-2</c:v>
                </c:pt>
                <c:pt idx="60">
                  <c:v>-9.8644385486307454E-2</c:v>
                </c:pt>
                <c:pt idx="61">
                  <c:v>-9.5772960325532605E-2</c:v>
                </c:pt>
                <c:pt idx="62">
                  <c:v>-9.5884773694423484E-2</c:v>
                </c:pt>
                <c:pt idx="63">
                  <c:v>-9.6009924753971687E-2</c:v>
                </c:pt>
                <c:pt idx="64">
                  <c:v>-9.6083619400066614E-2</c:v>
                </c:pt>
                <c:pt idx="65">
                  <c:v>-9.6036315687017537E-2</c:v>
                </c:pt>
                <c:pt idx="66">
                  <c:v>-9.6193315963564591E-2</c:v>
                </c:pt>
                <c:pt idx="67">
                  <c:v>-9.6233460743546245E-2</c:v>
                </c:pt>
                <c:pt idx="68">
                  <c:v>-9.6242472904395401E-2</c:v>
                </c:pt>
                <c:pt idx="69">
                  <c:v>-9.6338773792738516E-2</c:v>
                </c:pt>
                <c:pt idx="70">
                  <c:v>-9.6428614134092594E-2</c:v>
                </c:pt>
                <c:pt idx="71">
                  <c:v>-9.6448990363294088E-2</c:v>
                </c:pt>
                <c:pt idx="72">
                  <c:v>-9.6536848007913012E-2</c:v>
                </c:pt>
                <c:pt idx="73">
                  <c:v>-9.1245516234171764E-2</c:v>
                </c:pt>
                <c:pt idx="74">
                  <c:v>-9.1304617995650331E-2</c:v>
                </c:pt>
                <c:pt idx="75">
                  <c:v>-9.1346782672708446E-2</c:v>
                </c:pt>
                <c:pt idx="76">
                  <c:v>-9.1451272681683252E-2</c:v>
                </c:pt>
                <c:pt idx="77">
                  <c:v>-9.1405384790106223E-2</c:v>
                </c:pt>
                <c:pt idx="78">
                  <c:v>-9.1525262838324767E-2</c:v>
                </c:pt>
                <c:pt idx="79">
                  <c:v>-9.1568565537436725E-2</c:v>
                </c:pt>
                <c:pt idx="80">
                  <c:v>-9.1620010899833487E-2</c:v>
                </c:pt>
                <c:pt idx="81">
                  <c:v>-9.1514484081335112E-2</c:v>
                </c:pt>
                <c:pt idx="82">
                  <c:v>-9.1593610109248755E-2</c:v>
                </c:pt>
                <c:pt idx="83">
                  <c:v>-9.1665247561861868E-2</c:v>
                </c:pt>
                <c:pt idx="84">
                  <c:v>-9.1661468833528228E-2</c:v>
                </c:pt>
                <c:pt idx="85">
                  <c:v>-9.1174356191047509E-2</c:v>
                </c:pt>
                <c:pt idx="86">
                  <c:v>-9.1028791917981841E-2</c:v>
                </c:pt>
                <c:pt idx="87">
                  <c:v>-9.1049375876901165E-2</c:v>
                </c:pt>
                <c:pt idx="88">
                  <c:v>-9.1032505355636825E-2</c:v>
                </c:pt>
                <c:pt idx="89">
                  <c:v>-9.1049394097634753E-2</c:v>
                </c:pt>
                <c:pt idx="90">
                  <c:v>-9.1106436885527831E-2</c:v>
                </c:pt>
                <c:pt idx="91">
                  <c:v>-9.1071913346969721E-2</c:v>
                </c:pt>
                <c:pt idx="92">
                  <c:v>-9.1052911468525108E-2</c:v>
                </c:pt>
                <c:pt idx="93">
                  <c:v>-9.1007792596551354E-2</c:v>
                </c:pt>
                <c:pt idx="94">
                  <c:v>-9.0995209588680195E-2</c:v>
                </c:pt>
                <c:pt idx="95">
                  <c:v>-9.0941277297855075E-2</c:v>
                </c:pt>
                <c:pt idx="96">
                  <c:v>-9.0944016953383555E-2</c:v>
                </c:pt>
                <c:pt idx="97">
                  <c:v>-9.2323144788212796E-2</c:v>
                </c:pt>
                <c:pt idx="98">
                  <c:v>-9.2382159342144984E-2</c:v>
                </c:pt>
                <c:pt idx="99">
                  <c:v>-9.2419135456594456E-2</c:v>
                </c:pt>
                <c:pt idx="100">
                  <c:v>-9.2440844272775935E-2</c:v>
                </c:pt>
                <c:pt idx="101">
                  <c:v>-9.2458413445037191E-2</c:v>
                </c:pt>
                <c:pt idx="102">
                  <c:v>-9.2429763970801215E-2</c:v>
                </c:pt>
                <c:pt idx="103">
                  <c:v>-9.230537602158613E-2</c:v>
                </c:pt>
                <c:pt idx="104">
                  <c:v>-9.2209638972659339E-2</c:v>
                </c:pt>
                <c:pt idx="105">
                  <c:v>-9.2489338708856061E-2</c:v>
                </c:pt>
                <c:pt idx="106">
                  <c:v>-9.2512914741132379E-2</c:v>
                </c:pt>
                <c:pt idx="107">
                  <c:v>-9.2500164971206847E-2</c:v>
                </c:pt>
                <c:pt idx="108">
                  <c:v>-9.2504310598264028E-2</c:v>
                </c:pt>
                <c:pt idx="109">
                  <c:v>-9.2730026739891155E-2</c:v>
                </c:pt>
                <c:pt idx="110">
                  <c:v>-9.2675271010161125E-2</c:v>
                </c:pt>
                <c:pt idx="111">
                  <c:v>-9.274354352082656E-2</c:v>
                </c:pt>
                <c:pt idx="112">
                  <c:v>-9.2826624036437252E-2</c:v>
                </c:pt>
                <c:pt idx="113">
                  <c:v>-9.27866415059867E-2</c:v>
                </c:pt>
                <c:pt idx="114">
                  <c:v>-9.2880335402670378E-2</c:v>
                </c:pt>
                <c:pt idx="115">
                  <c:v>-9.3096444027801636E-2</c:v>
                </c:pt>
                <c:pt idx="116">
                  <c:v>-9.300377499450764E-2</c:v>
                </c:pt>
                <c:pt idx="117">
                  <c:v>-9.2955550988888053E-2</c:v>
                </c:pt>
                <c:pt idx="118">
                  <c:v>-9.2967000451367895E-2</c:v>
                </c:pt>
                <c:pt idx="119">
                  <c:v>-9.3040040318185732E-2</c:v>
                </c:pt>
                <c:pt idx="120">
                  <c:v>-9.30400374566622E-2</c:v>
                </c:pt>
                <c:pt idx="121">
                  <c:v>-9.0936288741408453E-2</c:v>
                </c:pt>
                <c:pt idx="122">
                  <c:v>-8.8958716547522881E-2</c:v>
                </c:pt>
                <c:pt idx="123">
                  <c:v>-8.8996260975337943E-2</c:v>
                </c:pt>
                <c:pt idx="124">
                  <c:v>-8.8971544227188365E-2</c:v>
                </c:pt>
                <c:pt idx="125">
                  <c:v>-8.8902891552781735E-2</c:v>
                </c:pt>
                <c:pt idx="126">
                  <c:v>-8.8839347091387216E-2</c:v>
                </c:pt>
                <c:pt idx="127">
                  <c:v>-8.8837223650205299E-2</c:v>
                </c:pt>
                <c:pt idx="128">
                  <c:v>-8.8888685288374236E-2</c:v>
                </c:pt>
                <c:pt idx="129">
                  <c:v>-8.898949736565194E-2</c:v>
                </c:pt>
                <c:pt idx="130">
                  <c:v>-8.8932065933919571E-2</c:v>
                </c:pt>
                <c:pt idx="131">
                  <c:v>-8.8944718151201987E-2</c:v>
                </c:pt>
                <c:pt idx="132">
                  <c:v>-8.8860657626026254E-2</c:v>
                </c:pt>
                <c:pt idx="133">
                  <c:v>-8.8839710339531544E-2</c:v>
                </c:pt>
                <c:pt idx="134">
                  <c:v>-8.6845467712743221E-2</c:v>
                </c:pt>
                <c:pt idx="135">
                  <c:v>-8.6783707906513463E-2</c:v>
                </c:pt>
                <c:pt idx="136">
                  <c:v>-8.6963426703662403E-2</c:v>
                </c:pt>
                <c:pt idx="137">
                  <c:v>-8.6722079452749373E-2</c:v>
                </c:pt>
                <c:pt idx="138">
                  <c:v>-8.6702094743776242E-2</c:v>
                </c:pt>
                <c:pt idx="139">
                  <c:v>-8.6649621386211989E-2</c:v>
                </c:pt>
                <c:pt idx="140">
                  <c:v>-8.6552657609356223E-2</c:v>
                </c:pt>
                <c:pt idx="141">
                  <c:v>-8.6601802626822516E-2</c:v>
                </c:pt>
                <c:pt idx="142">
                  <c:v>-8.6600706443718409E-2</c:v>
                </c:pt>
                <c:pt idx="143">
                  <c:v>-8.6606364397447289E-2</c:v>
                </c:pt>
                <c:pt idx="144">
                  <c:v>-8.6602532793017037E-2</c:v>
                </c:pt>
                <c:pt idx="145">
                  <c:v>-8.6550403538310186E-2</c:v>
                </c:pt>
                <c:pt idx="146">
                  <c:v>-8.506497388135506E-2</c:v>
                </c:pt>
                <c:pt idx="147">
                  <c:v>-8.5033453130762562E-2</c:v>
                </c:pt>
                <c:pt idx="148">
                  <c:v>-8.4984901317785189E-2</c:v>
                </c:pt>
                <c:pt idx="149">
                  <c:v>-8.4942047037094529E-2</c:v>
                </c:pt>
                <c:pt idx="150">
                  <c:v>-8.4929729795328396E-2</c:v>
                </c:pt>
                <c:pt idx="151">
                  <c:v>-8.4925762934632013E-2</c:v>
                </c:pt>
                <c:pt idx="152">
                  <c:v>-8.4944761294871496E-2</c:v>
                </c:pt>
                <c:pt idx="153">
                  <c:v>-8.4906536616779674E-2</c:v>
                </c:pt>
                <c:pt idx="154">
                  <c:v>-8.4985074162352778E-2</c:v>
                </c:pt>
                <c:pt idx="155">
                  <c:v>-8.5083055942965433E-2</c:v>
                </c:pt>
                <c:pt idx="156">
                  <c:v>-8.4989930467448405E-2</c:v>
                </c:pt>
                <c:pt idx="157">
                  <c:v>-8.4980872305756974E-2</c:v>
                </c:pt>
                <c:pt idx="158">
                  <c:v>-8.395136778580034E-2</c:v>
                </c:pt>
                <c:pt idx="159">
                  <c:v>-8.38971429882759E-2</c:v>
                </c:pt>
                <c:pt idx="160">
                  <c:v>-8.3889727251872742E-2</c:v>
                </c:pt>
                <c:pt idx="161">
                  <c:v>-8.3809063000540238E-2</c:v>
                </c:pt>
                <c:pt idx="162">
                  <c:v>-8.3814154582641492E-2</c:v>
                </c:pt>
                <c:pt idx="163">
                  <c:v>-8.3795298343661104E-2</c:v>
                </c:pt>
                <c:pt idx="164">
                  <c:v>-8.3715722175008625E-2</c:v>
                </c:pt>
                <c:pt idx="165">
                  <c:v>-8.3716271424800107E-2</c:v>
                </c:pt>
                <c:pt idx="166">
                  <c:v>-8.3584506349893561E-2</c:v>
                </c:pt>
                <c:pt idx="167">
                  <c:v>-8.3601811163046408E-2</c:v>
                </c:pt>
                <c:pt idx="168">
                  <c:v>-8.3672635051100577E-2</c:v>
                </c:pt>
                <c:pt idx="169">
                  <c:v>-8.366364157681179E-2</c:v>
                </c:pt>
                <c:pt idx="170">
                  <c:v>-8.2626762476396665E-2</c:v>
                </c:pt>
                <c:pt idx="171">
                  <c:v>-8.269255725748266E-2</c:v>
                </c:pt>
                <c:pt idx="172">
                  <c:v>-8.2737678330550748E-2</c:v>
                </c:pt>
                <c:pt idx="173">
                  <c:v>-8.2603676417397284E-2</c:v>
                </c:pt>
                <c:pt idx="174">
                  <c:v>-8.2719651778329642E-2</c:v>
                </c:pt>
                <c:pt idx="175">
                  <c:v>-8.2718495066287617E-2</c:v>
                </c:pt>
                <c:pt idx="176">
                  <c:v>-8.2667225876558947E-2</c:v>
                </c:pt>
                <c:pt idx="177">
                  <c:v>-8.27901000957839E-2</c:v>
                </c:pt>
                <c:pt idx="178">
                  <c:v>-8.2840685493584545E-2</c:v>
                </c:pt>
                <c:pt idx="179">
                  <c:v>-8.2815292016355985E-2</c:v>
                </c:pt>
                <c:pt idx="180">
                  <c:v>-8.2869440483814644E-2</c:v>
                </c:pt>
                <c:pt idx="181">
                  <c:v>-8.2906164626917217E-2</c:v>
                </c:pt>
                <c:pt idx="182">
                  <c:v>-8.2722899795868374E-2</c:v>
                </c:pt>
                <c:pt idx="183">
                  <c:v>-8.2805487252237339E-2</c:v>
                </c:pt>
                <c:pt idx="184">
                  <c:v>-8.2852803560140326E-2</c:v>
                </c:pt>
                <c:pt idx="185">
                  <c:v>-8.291787960425677E-2</c:v>
                </c:pt>
                <c:pt idx="186">
                  <c:v>-8.2856813034205265E-2</c:v>
                </c:pt>
                <c:pt idx="187">
                  <c:v>-8.287311329412303E-2</c:v>
                </c:pt>
                <c:pt idx="188">
                  <c:v>-8.2996994714952047E-2</c:v>
                </c:pt>
                <c:pt idx="189">
                  <c:v>-8.2973374861269308E-2</c:v>
                </c:pt>
                <c:pt idx="190">
                  <c:v>-8.3075677503064063E-2</c:v>
                </c:pt>
                <c:pt idx="191">
                  <c:v>-8.3019662269365108E-2</c:v>
                </c:pt>
                <c:pt idx="192">
                  <c:v>-8.3067382930805983E-2</c:v>
                </c:pt>
                <c:pt idx="193">
                  <c:v>-8.3052098180862677E-2</c:v>
                </c:pt>
                <c:pt idx="194">
                  <c:v>-8.3055132369734413E-2</c:v>
                </c:pt>
                <c:pt idx="195">
                  <c:v>-8.2928679365275232E-2</c:v>
                </c:pt>
                <c:pt idx="196">
                  <c:v>-8.2957684658865827E-2</c:v>
                </c:pt>
                <c:pt idx="197">
                  <c:v>-8.2662595491071245E-2</c:v>
                </c:pt>
                <c:pt idx="198">
                  <c:v>-8.2667125941300323E-2</c:v>
                </c:pt>
                <c:pt idx="199">
                  <c:v>-8.267569421217151E-2</c:v>
                </c:pt>
                <c:pt idx="200">
                  <c:v>-8.3140879165771606E-2</c:v>
                </c:pt>
                <c:pt idx="201">
                  <c:v>-8.3083364112554861E-2</c:v>
                </c:pt>
                <c:pt idx="202">
                  <c:v>-8.302991072511276E-2</c:v>
                </c:pt>
                <c:pt idx="203">
                  <c:v>-8.3065245481404454E-2</c:v>
                </c:pt>
                <c:pt idx="204">
                  <c:v>-8.3034063665168564E-2</c:v>
                </c:pt>
                <c:pt idx="205">
                  <c:v>-8.3000909679482329E-2</c:v>
                </c:pt>
                <c:pt idx="206">
                  <c:v>-8.2428563688549547E-2</c:v>
                </c:pt>
                <c:pt idx="207">
                  <c:v>-8.2383041895438117E-2</c:v>
                </c:pt>
                <c:pt idx="208">
                  <c:v>-8.240461630900546E-2</c:v>
                </c:pt>
                <c:pt idx="209">
                  <c:v>-8.2455405025056133E-2</c:v>
                </c:pt>
                <c:pt idx="210">
                  <c:v>-8.2468296694011664E-2</c:v>
                </c:pt>
                <c:pt idx="211">
                  <c:v>-8.251737852062889E-2</c:v>
                </c:pt>
                <c:pt idx="212">
                  <c:v>-8.243503600399453E-2</c:v>
                </c:pt>
                <c:pt idx="213">
                  <c:v>-8.2471948471067813E-2</c:v>
                </c:pt>
                <c:pt idx="214">
                  <c:v>-8.2495170335673162E-2</c:v>
                </c:pt>
                <c:pt idx="215">
                  <c:v>-8.2460634458020321E-2</c:v>
                </c:pt>
                <c:pt idx="216">
                  <c:v>-8.2480949784875843E-2</c:v>
                </c:pt>
                <c:pt idx="217">
                  <c:v>-8.2399707267930389E-2</c:v>
                </c:pt>
                <c:pt idx="218">
                  <c:v>-8.3072014550910317E-2</c:v>
                </c:pt>
                <c:pt idx="219">
                  <c:v>-8.3074376006212328E-2</c:v>
                </c:pt>
                <c:pt idx="220">
                  <c:v>-8.303733490251107E-2</c:v>
                </c:pt>
                <c:pt idx="221">
                  <c:v>-8.3059710799278832E-2</c:v>
                </c:pt>
                <c:pt idx="222">
                  <c:v>-8.2997247963141341E-2</c:v>
                </c:pt>
                <c:pt idx="223">
                  <c:v>-8.3007399116954914E-2</c:v>
                </c:pt>
                <c:pt idx="224">
                  <c:v>-8.3014019244259427E-2</c:v>
                </c:pt>
                <c:pt idx="225">
                  <c:v>-8.300436380508594E-2</c:v>
                </c:pt>
                <c:pt idx="226">
                  <c:v>-8.2959948338680881E-2</c:v>
                </c:pt>
                <c:pt idx="227">
                  <c:v>-8.2954894070290733E-2</c:v>
                </c:pt>
                <c:pt idx="228">
                  <c:v>-8.2909329985586547E-2</c:v>
                </c:pt>
                <c:pt idx="229">
                  <c:v>-8.2857746215603989E-2</c:v>
                </c:pt>
                <c:pt idx="230">
                  <c:v>-8.5375398713463196E-2</c:v>
                </c:pt>
                <c:pt idx="231">
                  <c:v>-8.5354367640281148E-2</c:v>
                </c:pt>
                <c:pt idx="232">
                  <c:v>-8.52207104479136E-2</c:v>
                </c:pt>
                <c:pt idx="233">
                  <c:v>-8.5060025249218893E-2</c:v>
                </c:pt>
                <c:pt idx="234">
                  <c:v>-8.5221250758729897E-2</c:v>
                </c:pt>
                <c:pt idx="235">
                  <c:v>-8.5169942115366257E-2</c:v>
                </c:pt>
                <c:pt idx="236">
                  <c:v>-8.5229786213971204E-2</c:v>
                </c:pt>
                <c:pt idx="237">
                  <c:v>-8.5123051203285838E-2</c:v>
                </c:pt>
                <c:pt idx="238">
                  <c:v>-8.5118229838555645E-2</c:v>
                </c:pt>
                <c:pt idx="239">
                  <c:v>-8.5133137099043799E-2</c:v>
                </c:pt>
                <c:pt idx="240">
                  <c:v>-8.4999547098543668E-2</c:v>
                </c:pt>
                <c:pt idx="241">
                  <c:v>-8.5067811807619617E-2</c:v>
                </c:pt>
                <c:pt idx="242">
                  <c:v>-8.9012887114983258E-2</c:v>
                </c:pt>
                <c:pt idx="243">
                  <c:v>-8.8915635723608957E-2</c:v>
                </c:pt>
                <c:pt idx="244">
                  <c:v>-8.8794879000750185E-2</c:v>
                </c:pt>
                <c:pt idx="245">
                  <c:v>-8.8772649962003444E-2</c:v>
                </c:pt>
                <c:pt idx="246">
                  <c:v>-8.8820541577457349E-2</c:v>
                </c:pt>
                <c:pt idx="247">
                  <c:v>-8.8622167941378407E-2</c:v>
                </c:pt>
                <c:pt idx="248">
                  <c:v>-8.8688737090152125E-2</c:v>
                </c:pt>
                <c:pt idx="249">
                  <c:v>-8.8682140556481132E-2</c:v>
                </c:pt>
                <c:pt idx="250">
                  <c:v>-8.8641483822064854E-2</c:v>
                </c:pt>
                <c:pt idx="251">
                  <c:v>-8.85693610941405E-2</c:v>
                </c:pt>
                <c:pt idx="252">
                  <c:v>-8.8542792835504897E-2</c:v>
                </c:pt>
                <c:pt idx="253">
                  <c:v>-8.8545050852415083E-2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'0115_xwhi58_lon_hill_381h_sf'!$K$1</c:f>
              <c:strCache>
                <c:ptCount val="1"/>
                <c:pt idx="0">
                  <c:v>LZ_SF_new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'0115_xwhi58_lon_hill_381h_sf'!$A$2:$A$2033</c:f>
              <c:numCache>
                <c:formatCode>[$-F400]h:mm:ss\ AM/PM</c:formatCode>
                <c:ptCount val="254"/>
                <c:pt idx="0">
                  <c:v>43480.000277777777</c:v>
                </c:pt>
                <c:pt idx="1">
                  <c:v>43480.003657407404</c:v>
                </c:pt>
                <c:pt idx="2">
                  <c:v>43480.007118055553</c:v>
                </c:pt>
                <c:pt idx="3">
                  <c:v>43480.01059027778</c:v>
                </c:pt>
                <c:pt idx="4">
                  <c:v>43480.014062499999</c:v>
                </c:pt>
                <c:pt idx="5">
                  <c:v>43480.017523148148</c:v>
                </c:pt>
                <c:pt idx="6">
                  <c:v>43480.021006944444</c:v>
                </c:pt>
                <c:pt idx="7">
                  <c:v>43480.024467592593</c:v>
                </c:pt>
                <c:pt idx="8">
                  <c:v>43480.027974537035</c:v>
                </c:pt>
                <c:pt idx="9">
                  <c:v>43480.031435185185</c:v>
                </c:pt>
                <c:pt idx="10">
                  <c:v>43480.034907407404</c:v>
                </c:pt>
                <c:pt idx="11">
                  <c:v>43480.038402777776</c:v>
                </c:pt>
                <c:pt idx="12">
                  <c:v>43480.041909722226</c:v>
                </c:pt>
                <c:pt idx="13">
                  <c:v>43480.045335648145</c:v>
                </c:pt>
                <c:pt idx="14">
                  <c:v>43480.048784722225</c:v>
                </c:pt>
                <c:pt idx="15">
                  <c:v>43480.052233796298</c:v>
                </c:pt>
                <c:pt idx="16">
                  <c:v>43480.05572916667</c:v>
                </c:pt>
                <c:pt idx="17">
                  <c:v>43480.059189814812</c:v>
                </c:pt>
                <c:pt idx="18">
                  <c:v>43480.062650462962</c:v>
                </c:pt>
                <c:pt idx="19">
                  <c:v>43480.066134259258</c:v>
                </c:pt>
                <c:pt idx="20">
                  <c:v>43480.069594907407</c:v>
                </c:pt>
                <c:pt idx="21">
                  <c:v>43480.073078703703</c:v>
                </c:pt>
                <c:pt idx="22">
                  <c:v>43480.076539351852</c:v>
                </c:pt>
                <c:pt idx="23">
                  <c:v>43480.080034722225</c:v>
                </c:pt>
                <c:pt idx="24">
                  <c:v>43480.083541666667</c:v>
                </c:pt>
                <c:pt idx="25">
                  <c:v>43480.086956018517</c:v>
                </c:pt>
                <c:pt idx="26">
                  <c:v>43480.090439814812</c:v>
                </c:pt>
                <c:pt idx="27">
                  <c:v>43480.093900462962</c:v>
                </c:pt>
                <c:pt idx="28">
                  <c:v>43480.097384259258</c:v>
                </c:pt>
                <c:pt idx="29">
                  <c:v>43480.100868055553</c:v>
                </c:pt>
                <c:pt idx="30">
                  <c:v>43480.104328703703</c:v>
                </c:pt>
                <c:pt idx="31">
                  <c:v>43480.107812499999</c:v>
                </c:pt>
                <c:pt idx="32">
                  <c:v>43480.111273148148</c:v>
                </c:pt>
                <c:pt idx="33">
                  <c:v>43480.114733796298</c:v>
                </c:pt>
                <c:pt idx="34">
                  <c:v>43480.118206018517</c:v>
                </c:pt>
                <c:pt idx="35">
                  <c:v>43480.121678240743</c:v>
                </c:pt>
                <c:pt idx="36">
                  <c:v>43480.125231481485</c:v>
                </c:pt>
                <c:pt idx="37">
                  <c:v>43480.126516203702</c:v>
                </c:pt>
                <c:pt idx="38">
                  <c:v>43480.128634259258</c:v>
                </c:pt>
                <c:pt idx="39">
                  <c:v>43480.132094907407</c:v>
                </c:pt>
                <c:pt idx="40">
                  <c:v>43480.135567129633</c:v>
                </c:pt>
                <c:pt idx="41">
                  <c:v>43480.139050925929</c:v>
                </c:pt>
                <c:pt idx="42">
                  <c:v>43480.142523148148</c:v>
                </c:pt>
                <c:pt idx="43">
                  <c:v>43480.145995370374</c:v>
                </c:pt>
                <c:pt idx="44">
                  <c:v>43480.149456018517</c:v>
                </c:pt>
                <c:pt idx="45">
                  <c:v>43480.152951388889</c:v>
                </c:pt>
                <c:pt idx="46">
                  <c:v>43480.156412037039</c:v>
                </c:pt>
                <c:pt idx="47">
                  <c:v>43480.159884259258</c:v>
                </c:pt>
                <c:pt idx="48">
                  <c:v>43480.163356481484</c:v>
                </c:pt>
                <c:pt idx="49">
                  <c:v>43480.166909722226</c:v>
                </c:pt>
                <c:pt idx="50">
                  <c:v>43480.170289351852</c:v>
                </c:pt>
                <c:pt idx="51">
                  <c:v>43480.173761574079</c:v>
                </c:pt>
                <c:pt idx="52">
                  <c:v>43480.177233796298</c:v>
                </c:pt>
                <c:pt idx="53">
                  <c:v>43480.180706018517</c:v>
                </c:pt>
                <c:pt idx="54">
                  <c:v>43480.184189814812</c:v>
                </c:pt>
                <c:pt idx="55">
                  <c:v>43480.187673611108</c:v>
                </c:pt>
                <c:pt idx="56">
                  <c:v>43480.191122685188</c:v>
                </c:pt>
                <c:pt idx="57">
                  <c:v>43480.194594907407</c:v>
                </c:pt>
                <c:pt idx="58">
                  <c:v>43480.198067129633</c:v>
                </c:pt>
                <c:pt idx="59">
                  <c:v>43480.201539351852</c:v>
                </c:pt>
                <c:pt idx="60">
                  <c:v>43480.205011574079</c:v>
                </c:pt>
                <c:pt idx="61">
                  <c:v>43480.208553240744</c:v>
                </c:pt>
                <c:pt idx="62">
                  <c:v>43480.211967592593</c:v>
                </c:pt>
                <c:pt idx="63">
                  <c:v>43480.215428240743</c:v>
                </c:pt>
                <c:pt idx="64">
                  <c:v>43480.218912037039</c:v>
                </c:pt>
                <c:pt idx="65">
                  <c:v>43480.222384259258</c:v>
                </c:pt>
                <c:pt idx="66">
                  <c:v>43480.225856481484</c:v>
                </c:pt>
                <c:pt idx="67">
                  <c:v>43480.229328703703</c:v>
                </c:pt>
                <c:pt idx="68">
                  <c:v>43480.232800925929</c:v>
                </c:pt>
                <c:pt idx="69">
                  <c:v>43480.236261574079</c:v>
                </c:pt>
                <c:pt idx="70">
                  <c:v>43480.239756944444</c:v>
                </c:pt>
                <c:pt idx="71">
                  <c:v>43480.243206018517</c:v>
                </c:pt>
                <c:pt idx="72">
                  <c:v>43480.246701388889</c:v>
                </c:pt>
                <c:pt idx="73">
                  <c:v>43480.250219907408</c:v>
                </c:pt>
                <c:pt idx="74">
                  <c:v>43480.253634259258</c:v>
                </c:pt>
                <c:pt idx="75">
                  <c:v>43480.257094907407</c:v>
                </c:pt>
                <c:pt idx="76">
                  <c:v>43480.26059027778</c:v>
                </c:pt>
                <c:pt idx="77">
                  <c:v>43480.264050925929</c:v>
                </c:pt>
                <c:pt idx="78">
                  <c:v>43480.267511574079</c:v>
                </c:pt>
                <c:pt idx="79">
                  <c:v>43480.270983796298</c:v>
                </c:pt>
                <c:pt idx="80">
                  <c:v>43480.274467592593</c:v>
                </c:pt>
                <c:pt idx="81">
                  <c:v>43480.277939814812</c:v>
                </c:pt>
                <c:pt idx="82">
                  <c:v>43480.281412037039</c:v>
                </c:pt>
                <c:pt idx="83">
                  <c:v>43480.284884259258</c:v>
                </c:pt>
                <c:pt idx="84">
                  <c:v>43480.288368055553</c:v>
                </c:pt>
                <c:pt idx="85">
                  <c:v>43480.291909722226</c:v>
                </c:pt>
                <c:pt idx="86">
                  <c:v>43480.295312499999</c:v>
                </c:pt>
                <c:pt idx="87">
                  <c:v>43480.298784722225</c:v>
                </c:pt>
                <c:pt idx="88">
                  <c:v>43480.302245370374</c:v>
                </c:pt>
                <c:pt idx="89">
                  <c:v>43480.30572916667</c:v>
                </c:pt>
                <c:pt idx="90">
                  <c:v>43480.309201388889</c:v>
                </c:pt>
                <c:pt idx="91">
                  <c:v>43480.312673611108</c:v>
                </c:pt>
                <c:pt idx="92">
                  <c:v>43480.316122685188</c:v>
                </c:pt>
                <c:pt idx="93">
                  <c:v>43480.319606481484</c:v>
                </c:pt>
                <c:pt idx="94">
                  <c:v>43480.32309027778</c:v>
                </c:pt>
                <c:pt idx="95">
                  <c:v>43480.326550925929</c:v>
                </c:pt>
                <c:pt idx="96">
                  <c:v>43480.330023148148</c:v>
                </c:pt>
                <c:pt idx="97">
                  <c:v>43480.333553240744</c:v>
                </c:pt>
                <c:pt idx="98">
                  <c:v>43480.33697916667</c:v>
                </c:pt>
                <c:pt idx="99">
                  <c:v>43480.340439814812</c:v>
                </c:pt>
                <c:pt idx="100">
                  <c:v>43480.343912037039</c:v>
                </c:pt>
                <c:pt idx="101">
                  <c:v>43480.347372685188</c:v>
                </c:pt>
                <c:pt idx="102">
                  <c:v>43480.350844907407</c:v>
                </c:pt>
                <c:pt idx="103">
                  <c:v>43480.35434027778</c:v>
                </c:pt>
                <c:pt idx="104">
                  <c:v>43480.357789351852</c:v>
                </c:pt>
                <c:pt idx="105">
                  <c:v>43480.361250000002</c:v>
                </c:pt>
                <c:pt idx="106">
                  <c:v>43480.364733796298</c:v>
                </c:pt>
                <c:pt idx="107">
                  <c:v>43480.368217592593</c:v>
                </c:pt>
                <c:pt idx="108">
                  <c:v>43480.371689814812</c:v>
                </c:pt>
                <c:pt idx="109">
                  <c:v>43480.375196759254</c:v>
                </c:pt>
                <c:pt idx="110">
                  <c:v>43480.378645833334</c:v>
                </c:pt>
                <c:pt idx="111">
                  <c:v>43480.382094907407</c:v>
                </c:pt>
                <c:pt idx="112">
                  <c:v>43480.38559027778</c:v>
                </c:pt>
                <c:pt idx="113">
                  <c:v>43480.389062499999</c:v>
                </c:pt>
                <c:pt idx="114">
                  <c:v>43480.392511574079</c:v>
                </c:pt>
                <c:pt idx="115">
                  <c:v>43480.396006944444</c:v>
                </c:pt>
                <c:pt idx="116">
                  <c:v>43480.399456018517</c:v>
                </c:pt>
                <c:pt idx="117">
                  <c:v>43480.402939814812</c:v>
                </c:pt>
                <c:pt idx="118">
                  <c:v>43480.406423611108</c:v>
                </c:pt>
                <c:pt idx="119">
                  <c:v>43480.409872685188</c:v>
                </c:pt>
                <c:pt idx="120">
                  <c:v>43480.413368055553</c:v>
                </c:pt>
                <c:pt idx="121">
                  <c:v>43480.496689814812</c:v>
                </c:pt>
                <c:pt idx="122">
                  <c:v>43480.500185185185</c:v>
                </c:pt>
                <c:pt idx="123">
                  <c:v>43480.503645833334</c:v>
                </c:pt>
                <c:pt idx="124">
                  <c:v>43480.507094907407</c:v>
                </c:pt>
                <c:pt idx="125">
                  <c:v>43480.510567129633</c:v>
                </c:pt>
                <c:pt idx="126">
                  <c:v>43480.514050925929</c:v>
                </c:pt>
                <c:pt idx="127">
                  <c:v>43480.517523148148</c:v>
                </c:pt>
                <c:pt idx="128">
                  <c:v>43480.520995370374</c:v>
                </c:pt>
                <c:pt idx="129">
                  <c:v>43480.52447916667</c:v>
                </c:pt>
                <c:pt idx="130">
                  <c:v>43480.527939814812</c:v>
                </c:pt>
                <c:pt idx="131">
                  <c:v>43480.531412037039</c:v>
                </c:pt>
                <c:pt idx="132">
                  <c:v>43480.534884259258</c:v>
                </c:pt>
                <c:pt idx="133">
                  <c:v>43480.538368055553</c:v>
                </c:pt>
                <c:pt idx="134">
                  <c:v>43480.541886574079</c:v>
                </c:pt>
                <c:pt idx="135">
                  <c:v>43480.545300925929</c:v>
                </c:pt>
                <c:pt idx="136">
                  <c:v>43480.548750000002</c:v>
                </c:pt>
                <c:pt idx="137">
                  <c:v>43480.552245370374</c:v>
                </c:pt>
                <c:pt idx="138">
                  <c:v>43480.555717592593</c:v>
                </c:pt>
                <c:pt idx="139">
                  <c:v>43480.559201388889</c:v>
                </c:pt>
                <c:pt idx="140">
                  <c:v>43480.562685185185</c:v>
                </c:pt>
                <c:pt idx="141">
                  <c:v>43480.566122685188</c:v>
                </c:pt>
                <c:pt idx="142">
                  <c:v>43480.569594907407</c:v>
                </c:pt>
                <c:pt idx="143">
                  <c:v>43480.573055555556</c:v>
                </c:pt>
                <c:pt idx="144">
                  <c:v>43480.576550925929</c:v>
                </c:pt>
                <c:pt idx="145">
                  <c:v>43480.580046296294</c:v>
                </c:pt>
                <c:pt idx="146">
                  <c:v>43480.58353009259</c:v>
                </c:pt>
                <c:pt idx="147">
                  <c:v>43480.586967592593</c:v>
                </c:pt>
                <c:pt idx="148">
                  <c:v>43480.590416666666</c:v>
                </c:pt>
                <c:pt idx="149">
                  <c:v>43480.593912037039</c:v>
                </c:pt>
                <c:pt idx="150">
                  <c:v>43480.597395833334</c:v>
                </c:pt>
                <c:pt idx="151">
                  <c:v>43480.600833333338</c:v>
                </c:pt>
                <c:pt idx="152">
                  <c:v>43480.604351851849</c:v>
                </c:pt>
                <c:pt idx="153">
                  <c:v>43480.607789351852</c:v>
                </c:pt>
                <c:pt idx="154">
                  <c:v>43480.611273148148</c:v>
                </c:pt>
                <c:pt idx="155">
                  <c:v>43480.614756944444</c:v>
                </c:pt>
                <c:pt idx="156">
                  <c:v>43480.618206018517</c:v>
                </c:pt>
                <c:pt idx="157">
                  <c:v>43480.621689814812</c:v>
                </c:pt>
                <c:pt idx="158">
                  <c:v>43480.625219907408</c:v>
                </c:pt>
                <c:pt idx="159">
                  <c:v>43480.628634259258</c:v>
                </c:pt>
                <c:pt idx="160">
                  <c:v>43480.632106481484</c:v>
                </c:pt>
                <c:pt idx="161">
                  <c:v>43480.63559027778</c:v>
                </c:pt>
                <c:pt idx="162">
                  <c:v>43480.639039351852</c:v>
                </c:pt>
                <c:pt idx="163">
                  <c:v>43480.642523148148</c:v>
                </c:pt>
                <c:pt idx="164">
                  <c:v>43480.646006944444</c:v>
                </c:pt>
                <c:pt idx="165">
                  <c:v>43480.649467592593</c:v>
                </c:pt>
                <c:pt idx="166">
                  <c:v>43480.652939814812</c:v>
                </c:pt>
                <c:pt idx="167">
                  <c:v>43480.656412037039</c:v>
                </c:pt>
                <c:pt idx="168">
                  <c:v>43480.659895833334</c:v>
                </c:pt>
                <c:pt idx="169">
                  <c:v>43480.663368055553</c:v>
                </c:pt>
                <c:pt idx="170">
                  <c:v>43480.666863425926</c:v>
                </c:pt>
                <c:pt idx="171">
                  <c:v>43480.670312499999</c:v>
                </c:pt>
                <c:pt idx="172">
                  <c:v>43480.673750000002</c:v>
                </c:pt>
                <c:pt idx="173">
                  <c:v>43480.677233796298</c:v>
                </c:pt>
                <c:pt idx="174">
                  <c:v>43480.68072916667</c:v>
                </c:pt>
                <c:pt idx="175">
                  <c:v>43480.684178240743</c:v>
                </c:pt>
                <c:pt idx="176">
                  <c:v>43480.687673611108</c:v>
                </c:pt>
                <c:pt idx="177">
                  <c:v>43480.691134259258</c:v>
                </c:pt>
                <c:pt idx="178">
                  <c:v>43480.694594907407</c:v>
                </c:pt>
                <c:pt idx="179">
                  <c:v>43480.698067129633</c:v>
                </c:pt>
                <c:pt idx="180">
                  <c:v>43480.701539351852</c:v>
                </c:pt>
                <c:pt idx="181">
                  <c:v>43480.705011574079</c:v>
                </c:pt>
                <c:pt idx="182">
                  <c:v>43480.70853009259</c:v>
                </c:pt>
                <c:pt idx="183">
                  <c:v>43480.711967592593</c:v>
                </c:pt>
                <c:pt idx="184">
                  <c:v>43480.715428240743</c:v>
                </c:pt>
                <c:pt idx="185">
                  <c:v>43480.718900462962</c:v>
                </c:pt>
                <c:pt idx="186">
                  <c:v>43480.722361111111</c:v>
                </c:pt>
                <c:pt idx="187">
                  <c:v>43480.725844907407</c:v>
                </c:pt>
                <c:pt idx="188">
                  <c:v>43480.729317129633</c:v>
                </c:pt>
                <c:pt idx="189">
                  <c:v>43480.732812499999</c:v>
                </c:pt>
                <c:pt idx="190">
                  <c:v>43480.736273148148</c:v>
                </c:pt>
                <c:pt idx="191">
                  <c:v>43480.739722222221</c:v>
                </c:pt>
                <c:pt idx="192">
                  <c:v>43480.743206018517</c:v>
                </c:pt>
                <c:pt idx="193">
                  <c:v>43480.746666666666</c:v>
                </c:pt>
                <c:pt idx="194">
                  <c:v>43480.750196759254</c:v>
                </c:pt>
                <c:pt idx="195">
                  <c:v>43480.753634259258</c:v>
                </c:pt>
                <c:pt idx="196">
                  <c:v>43480.757094907407</c:v>
                </c:pt>
                <c:pt idx="197">
                  <c:v>43480.760567129633</c:v>
                </c:pt>
                <c:pt idx="198">
                  <c:v>43480.764039351852</c:v>
                </c:pt>
                <c:pt idx="199">
                  <c:v>43480.767500000002</c:v>
                </c:pt>
                <c:pt idx="200">
                  <c:v>43480.812650462962</c:v>
                </c:pt>
                <c:pt idx="201">
                  <c:v>43480.816122685188</c:v>
                </c:pt>
                <c:pt idx="202">
                  <c:v>43480.819583333338</c:v>
                </c:pt>
                <c:pt idx="203">
                  <c:v>43480.823067129633</c:v>
                </c:pt>
                <c:pt idx="204">
                  <c:v>43480.826539351852</c:v>
                </c:pt>
                <c:pt idx="205">
                  <c:v>43480.830011574079</c:v>
                </c:pt>
                <c:pt idx="206">
                  <c:v>43480.833506944444</c:v>
                </c:pt>
                <c:pt idx="207">
                  <c:v>43480.836956018517</c:v>
                </c:pt>
                <c:pt idx="208">
                  <c:v>43480.840428240743</c:v>
                </c:pt>
                <c:pt idx="209">
                  <c:v>43480.843912037039</c:v>
                </c:pt>
                <c:pt idx="210">
                  <c:v>43480.847361111111</c:v>
                </c:pt>
                <c:pt idx="211">
                  <c:v>43480.850833333338</c:v>
                </c:pt>
                <c:pt idx="212">
                  <c:v>43480.854328703703</c:v>
                </c:pt>
                <c:pt idx="213">
                  <c:v>43480.857800925929</c:v>
                </c:pt>
                <c:pt idx="214">
                  <c:v>43480.861261574079</c:v>
                </c:pt>
                <c:pt idx="215">
                  <c:v>43480.864733796298</c:v>
                </c:pt>
                <c:pt idx="216">
                  <c:v>43480.868217592593</c:v>
                </c:pt>
                <c:pt idx="217">
                  <c:v>43480.871689814812</c:v>
                </c:pt>
                <c:pt idx="218">
                  <c:v>43480.875208333331</c:v>
                </c:pt>
                <c:pt idx="219">
                  <c:v>43480.878622685188</c:v>
                </c:pt>
                <c:pt idx="220">
                  <c:v>43480.882094907407</c:v>
                </c:pt>
                <c:pt idx="221">
                  <c:v>43480.885567129633</c:v>
                </c:pt>
                <c:pt idx="222">
                  <c:v>43480.889050925929</c:v>
                </c:pt>
                <c:pt idx="223">
                  <c:v>43480.892523148148</c:v>
                </c:pt>
                <c:pt idx="224">
                  <c:v>43480.896006944444</c:v>
                </c:pt>
                <c:pt idx="225">
                  <c:v>43480.899444444447</c:v>
                </c:pt>
                <c:pt idx="226">
                  <c:v>43480.902939814812</c:v>
                </c:pt>
                <c:pt idx="227">
                  <c:v>43480.906412037039</c:v>
                </c:pt>
                <c:pt idx="228">
                  <c:v>43480.909872685188</c:v>
                </c:pt>
                <c:pt idx="229">
                  <c:v>43480.913356481484</c:v>
                </c:pt>
                <c:pt idx="230">
                  <c:v>43480.916874999995</c:v>
                </c:pt>
                <c:pt idx="231">
                  <c:v>43480.920312499999</c:v>
                </c:pt>
                <c:pt idx="232">
                  <c:v>43480.923784722225</c:v>
                </c:pt>
                <c:pt idx="233">
                  <c:v>43480.927233796298</c:v>
                </c:pt>
                <c:pt idx="234">
                  <c:v>43480.930717592593</c:v>
                </c:pt>
                <c:pt idx="235">
                  <c:v>43480.934178240743</c:v>
                </c:pt>
                <c:pt idx="236">
                  <c:v>43480.937662037039</c:v>
                </c:pt>
                <c:pt idx="237">
                  <c:v>43480.941134259258</c:v>
                </c:pt>
                <c:pt idx="238">
                  <c:v>43480.944594907407</c:v>
                </c:pt>
                <c:pt idx="239">
                  <c:v>43480.948055555556</c:v>
                </c:pt>
                <c:pt idx="240">
                  <c:v>43480.951539351852</c:v>
                </c:pt>
                <c:pt idx="241">
                  <c:v>43480.955023148148</c:v>
                </c:pt>
                <c:pt idx="242">
                  <c:v>43480.958541666667</c:v>
                </c:pt>
                <c:pt idx="243">
                  <c:v>43480.961956018517</c:v>
                </c:pt>
                <c:pt idx="244">
                  <c:v>43480.965428240743</c:v>
                </c:pt>
                <c:pt idx="245">
                  <c:v>43480.968912037039</c:v>
                </c:pt>
                <c:pt idx="246">
                  <c:v>43480.972372685188</c:v>
                </c:pt>
                <c:pt idx="247">
                  <c:v>43480.975856481484</c:v>
                </c:pt>
                <c:pt idx="248">
                  <c:v>43480.979317129633</c:v>
                </c:pt>
                <c:pt idx="249">
                  <c:v>43480.982800925929</c:v>
                </c:pt>
                <c:pt idx="250">
                  <c:v>43480.986261574079</c:v>
                </c:pt>
                <c:pt idx="251">
                  <c:v>43480.989756944444</c:v>
                </c:pt>
                <c:pt idx="252">
                  <c:v>43480.993206018517</c:v>
                </c:pt>
                <c:pt idx="253">
                  <c:v>43480.996689814812</c:v>
                </c:pt>
              </c:numCache>
            </c:numRef>
          </c:cat>
          <c:val>
            <c:numRef>
              <c:f>'0115_xwhi58_lon_hill_381h_sf'!$K$2:$K$2033</c:f>
              <c:numCache>
                <c:formatCode>General</c:formatCode>
                <c:ptCount val="254"/>
                <c:pt idx="0">
                  <c:v>-9.2482446915706132E-2</c:v>
                </c:pt>
                <c:pt idx="1">
                  <c:v>-9.2661113007963272E-2</c:v>
                </c:pt>
                <c:pt idx="2">
                  <c:v>-9.2541473135421298E-2</c:v>
                </c:pt>
                <c:pt idx="3">
                  <c:v>-9.2417705247310217E-2</c:v>
                </c:pt>
                <c:pt idx="4">
                  <c:v>-9.2473413216596148E-2</c:v>
                </c:pt>
                <c:pt idx="5">
                  <c:v>-9.2516757905609759E-2</c:v>
                </c:pt>
                <c:pt idx="6">
                  <c:v>-9.2448456937356441E-2</c:v>
                </c:pt>
                <c:pt idx="7">
                  <c:v>-9.2624222179504431E-2</c:v>
                </c:pt>
                <c:pt idx="8">
                  <c:v>-9.2452947627533394E-2</c:v>
                </c:pt>
                <c:pt idx="9">
                  <c:v>-9.2583981180274277E-2</c:v>
                </c:pt>
                <c:pt idx="10">
                  <c:v>-9.2482510607503052E-2</c:v>
                </c:pt>
                <c:pt idx="11">
                  <c:v>-9.248768075613642E-2</c:v>
                </c:pt>
                <c:pt idx="12">
                  <c:v>-9.2147562904201008E-2</c:v>
                </c:pt>
                <c:pt idx="13">
                  <c:v>-9.2150904024900226E-2</c:v>
                </c:pt>
                <c:pt idx="14">
                  <c:v>-9.2238799232205682E-2</c:v>
                </c:pt>
                <c:pt idx="15">
                  <c:v>-9.2241937896162196E-2</c:v>
                </c:pt>
                <c:pt idx="16">
                  <c:v>-9.2054322431486757E-2</c:v>
                </c:pt>
                <c:pt idx="17">
                  <c:v>-9.2096955154552185E-2</c:v>
                </c:pt>
                <c:pt idx="18">
                  <c:v>-9.2036361762457539E-2</c:v>
                </c:pt>
                <c:pt idx="19">
                  <c:v>-9.1982946108521133E-2</c:v>
                </c:pt>
                <c:pt idx="20">
                  <c:v>-9.2015072656642272E-2</c:v>
                </c:pt>
                <c:pt idx="21">
                  <c:v>-9.2030755754029372E-2</c:v>
                </c:pt>
                <c:pt idx="22">
                  <c:v>-9.1995898496373907E-2</c:v>
                </c:pt>
                <c:pt idx="23">
                  <c:v>-9.200731566422303E-2</c:v>
                </c:pt>
                <c:pt idx="24">
                  <c:v>-9.2040737922421054E-2</c:v>
                </c:pt>
                <c:pt idx="25">
                  <c:v>-9.2140117661406715E-2</c:v>
                </c:pt>
                <c:pt idx="26">
                  <c:v>-9.2063693932541837E-2</c:v>
                </c:pt>
                <c:pt idx="27">
                  <c:v>-9.1980167053671583E-2</c:v>
                </c:pt>
                <c:pt idx="28">
                  <c:v>-9.1946687832809654E-2</c:v>
                </c:pt>
                <c:pt idx="29">
                  <c:v>-9.1985295806868234E-2</c:v>
                </c:pt>
                <c:pt idx="30">
                  <c:v>-9.1974205797846847E-2</c:v>
                </c:pt>
                <c:pt idx="31">
                  <c:v>-9.2047516309868058E-2</c:v>
                </c:pt>
                <c:pt idx="32">
                  <c:v>-9.1989221544689859E-2</c:v>
                </c:pt>
                <c:pt idx="33">
                  <c:v>-9.2056449117075875E-2</c:v>
                </c:pt>
                <c:pt idx="34">
                  <c:v>-9.2044584487069925E-2</c:v>
                </c:pt>
                <c:pt idx="35">
                  <c:v>-9.1956503306492993E-2</c:v>
                </c:pt>
                <c:pt idx="36">
                  <c:v>-9.1616786022430508E-2</c:v>
                </c:pt>
                <c:pt idx="37">
                  <c:v>-9.1616786022430563E-2</c:v>
                </c:pt>
                <c:pt idx="38">
                  <c:v>-9.1700001059585173E-2</c:v>
                </c:pt>
                <c:pt idx="39">
                  <c:v>-9.1607283182667726E-2</c:v>
                </c:pt>
                <c:pt idx="40">
                  <c:v>-9.1699632906448239E-2</c:v>
                </c:pt>
                <c:pt idx="41">
                  <c:v>-9.1754715999823655E-2</c:v>
                </c:pt>
                <c:pt idx="42">
                  <c:v>-9.1658181521889925E-2</c:v>
                </c:pt>
                <c:pt idx="43">
                  <c:v>-9.1670490118801129E-2</c:v>
                </c:pt>
                <c:pt idx="44">
                  <c:v>-9.1678767220723906E-2</c:v>
                </c:pt>
                <c:pt idx="45">
                  <c:v>-9.1703986751628733E-2</c:v>
                </c:pt>
                <c:pt idx="46">
                  <c:v>-9.1677127742458023E-2</c:v>
                </c:pt>
                <c:pt idx="47">
                  <c:v>-9.1648463093358196E-2</c:v>
                </c:pt>
                <c:pt idx="48">
                  <c:v>-9.1754873510673671E-2</c:v>
                </c:pt>
                <c:pt idx="49">
                  <c:v>-9.1051817734237622E-2</c:v>
                </c:pt>
                <c:pt idx="50">
                  <c:v>-9.1210656837738685E-2</c:v>
                </c:pt>
                <c:pt idx="51">
                  <c:v>-9.1307310707561845E-2</c:v>
                </c:pt>
                <c:pt idx="52">
                  <c:v>-9.1387325963322566E-2</c:v>
                </c:pt>
                <c:pt idx="53">
                  <c:v>-9.127993956127152E-2</c:v>
                </c:pt>
                <c:pt idx="54">
                  <c:v>-9.1323242939023608E-2</c:v>
                </c:pt>
                <c:pt idx="55">
                  <c:v>-9.1437062745365838E-2</c:v>
                </c:pt>
                <c:pt idx="56">
                  <c:v>-9.1461809881956166E-2</c:v>
                </c:pt>
                <c:pt idx="57">
                  <c:v>-9.1518239763993467E-2</c:v>
                </c:pt>
                <c:pt idx="58">
                  <c:v>-9.156032599883053E-2</c:v>
                </c:pt>
                <c:pt idx="59">
                  <c:v>-9.1547380897985295E-2</c:v>
                </c:pt>
                <c:pt idx="60">
                  <c:v>-9.160416932951114E-2</c:v>
                </c:pt>
                <c:pt idx="61">
                  <c:v>-9.1295131163795992E-2</c:v>
                </c:pt>
                <c:pt idx="62">
                  <c:v>-9.1391363087716768E-2</c:v>
                </c:pt>
                <c:pt idx="63">
                  <c:v>-9.1513627637978309E-2</c:v>
                </c:pt>
                <c:pt idx="64">
                  <c:v>-9.1591886140221207E-2</c:v>
                </c:pt>
                <c:pt idx="65">
                  <c:v>-9.153339505465008E-2</c:v>
                </c:pt>
                <c:pt idx="66">
                  <c:v>-9.1686056066988805E-2</c:v>
                </c:pt>
                <c:pt idx="67">
                  <c:v>-9.1732077698859521E-2</c:v>
                </c:pt>
                <c:pt idx="68">
                  <c:v>-9.1746919896975032E-2</c:v>
                </c:pt>
                <c:pt idx="69">
                  <c:v>-9.184016957698668E-2</c:v>
                </c:pt>
                <c:pt idx="70">
                  <c:v>-9.1933098697072183E-2</c:v>
                </c:pt>
                <c:pt idx="71">
                  <c:v>-9.1960743992322361E-2</c:v>
                </c:pt>
                <c:pt idx="72">
                  <c:v>-9.2038521782839056E-2</c:v>
                </c:pt>
                <c:pt idx="73">
                  <c:v>-9.1895289196461061E-2</c:v>
                </c:pt>
                <c:pt idx="74">
                  <c:v>-9.1959702317407507E-2</c:v>
                </c:pt>
                <c:pt idx="75">
                  <c:v>-9.2001505825010196E-2</c:v>
                </c:pt>
                <c:pt idx="76">
                  <c:v>-9.2108968694497806E-2</c:v>
                </c:pt>
                <c:pt idx="77">
                  <c:v>-9.2067337692438786E-2</c:v>
                </c:pt>
                <c:pt idx="78">
                  <c:v>-9.2177645725888102E-2</c:v>
                </c:pt>
                <c:pt idx="79">
                  <c:v>-9.2218868810941851E-2</c:v>
                </c:pt>
                <c:pt idx="80">
                  <c:v>-9.2270993091716227E-2</c:v>
                </c:pt>
                <c:pt idx="81">
                  <c:v>-9.2175888284040122E-2</c:v>
                </c:pt>
                <c:pt idx="82">
                  <c:v>-9.2240158579197054E-2</c:v>
                </c:pt>
                <c:pt idx="83">
                  <c:v>-9.2314941896693703E-2</c:v>
                </c:pt>
                <c:pt idx="84">
                  <c:v>-9.2315824834885471E-2</c:v>
                </c:pt>
                <c:pt idx="85">
                  <c:v>-9.2217725808958567E-2</c:v>
                </c:pt>
                <c:pt idx="86">
                  <c:v>-9.2077318445699149E-2</c:v>
                </c:pt>
                <c:pt idx="87">
                  <c:v>-9.2094753036938301E-2</c:v>
                </c:pt>
                <c:pt idx="88">
                  <c:v>-9.207835550266695E-2</c:v>
                </c:pt>
                <c:pt idx="89">
                  <c:v>-9.209673225181049E-2</c:v>
                </c:pt>
                <c:pt idx="90">
                  <c:v>-9.2145905893027721E-2</c:v>
                </c:pt>
                <c:pt idx="91">
                  <c:v>-9.2113772162741706E-2</c:v>
                </c:pt>
                <c:pt idx="92">
                  <c:v>-9.2100193942804998E-2</c:v>
                </c:pt>
                <c:pt idx="93">
                  <c:v>-9.2056082481973847E-2</c:v>
                </c:pt>
                <c:pt idx="94">
                  <c:v>-9.2049331154538339E-2</c:v>
                </c:pt>
                <c:pt idx="95">
                  <c:v>-9.1989304108158157E-2</c:v>
                </c:pt>
                <c:pt idx="96">
                  <c:v>-9.1997647126231333E-2</c:v>
                </c:pt>
                <c:pt idx="97">
                  <c:v>-9.2087034592828187E-2</c:v>
                </c:pt>
                <c:pt idx="98">
                  <c:v>-9.2131996758624962E-2</c:v>
                </c:pt>
                <c:pt idx="99">
                  <c:v>-9.216898201330706E-2</c:v>
                </c:pt>
                <c:pt idx="100">
                  <c:v>-9.2187625766573272E-2</c:v>
                </c:pt>
                <c:pt idx="101">
                  <c:v>-9.2201836977704052E-2</c:v>
                </c:pt>
                <c:pt idx="102">
                  <c:v>-9.2179993324718879E-2</c:v>
                </c:pt>
                <c:pt idx="103">
                  <c:v>-9.2053415780294162E-2</c:v>
                </c:pt>
                <c:pt idx="104">
                  <c:v>-9.1978976929740733E-2</c:v>
                </c:pt>
                <c:pt idx="105">
                  <c:v>-9.2245433158555212E-2</c:v>
                </c:pt>
                <c:pt idx="106">
                  <c:v>-9.2266185701279188E-2</c:v>
                </c:pt>
                <c:pt idx="107">
                  <c:v>-9.2274235803442961E-2</c:v>
                </c:pt>
                <c:pt idx="108">
                  <c:v>-9.2276941766635881E-2</c:v>
                </c:pt>
                <c:pt idx="109">
                  <c:v>-9.2663319636366467E-2</c:v>
                </c:pt>
                <c:pt idx="110">
                  <c:v>-9.2619056305379768E-2</c:v>
                </c:pt>
                <c:pt idx="111">
                  <c:v>-9.2683220368617772E-2</c:v>
                </c:pt>
                <c:pt idx="112">
                  <c:v>-9.2756941299157611E-2</c:v>
                </c:pt>
                <c:pt idx="113">
                  <c:v>-9.2722571170303025E-2</c:v>
                </c:pt>
                <c:pt idx="114">
                  <c:v>-9.2818106232674696E-2</c:v>
                </c:pt>
                <c:pt idx="115">
                  <c:v>-9.3014486199260171E-2</c:v>
                </c:pt>
                <c:pt idx="116">
                  <c:v>-9.2930922442292091E-2</c:v>
                </c:pt>
                <c:pt idx="117">
                  <c:v>-9.2881814936169732E-2</c:v>
                </c:pt>
                <c:pt idx="118">
                  <c:v>-9.2884058494186905E-2</c:v>
                </c:pt>
                <c:pt idx="119">
                  <c:v>-9.2961896492185489E-2</c:v>
                </c:pt>
                <c:pt idx="120">
                  <c:v>-9.2957172581938294E-2</c:v>
                </c:pt>
                <c:pt idx="121">
                  <c:v>-9.3931627484025407E-2</c:v>
                </c:pt>
                <c:pt idx="122">
                  <c:v>-9.4376749514164041E-2</c:v>
                </c:pt>
                <c:pt idx="123">
                  <c:v>-9.4410971660042503E-2</c:v>
                </c:pt>
                <c:pt idx="124">
                  <c:v>-9.4391388490549774E-2</c:v>
                </c:pt>
                <c:pt idx="125">
                  <c:v>-9.4318751651923272E-2</c:v>
                </c:pt>
                <c:pt idx="126">
                  <c:v>-9.425922160415405E-2</c:v>
                </c:pt>
                <c:pt idx="127">
                  <c:v>-9.42588874922759E-2</c:v>
                </c:pt>
                <c:pt idx="128">
                  <c:v>-9.4287591362504489E-2</c:v>
                </c:pt>
                <c:pt idx="129">
                  <c:v>-9.4398061706721187E-2</c:v>
                </c:pt>
                <c:pt idx="130">
                  <c:v>-9.4334348112420141E-2</c:v>
                </c:pt>
                <c:pt idx="131">
                  <c:v>-9.4359356689100712E-2</c:v>
                </c:pt>
                <c:pt idx="132">
                  <c:v>-9.4270243168093668E-2</c:v>
                </c:pt>
                <c:pt idx="133">
                  <c:v>-9.4253597425549285E-2</c:v>
                </c:pt>
                <c:pt idx="134">
                  <c:v>-9.477350834118943E-2</c:v>
                </c:pt>
                <c:pt idx="135">
                  <c:v>-9.470312447182784E-2</c:v>
                </c:pt>
                <c:pt idx="136">
                  <c:v>-9.488713144466987E-2</c:v>
                </c:pt>
                <c:pt idx="137">
                  <c:v>-9.4634889032215397E-2</c:v>
                </c:pt>
                <c:pt idx="138">
                  <c:v>-9.464122444693332E-2</c:v>
                </c:pt>
                <c:pt idx="139">
                  <c:v>-9.4572816765143661E-2</c:v>
                </c:pt>
                <c:pt idx="140">
                  <c:v>-9.4473503658967117E-2</c:v>
                </c:pt>
                <c:pt idx="141">
                  <c:v>-9.4527738012328985E-2</c:v>
                </c:pt>
                <c:pt idx="142">
                  <c:v>-9.4516258990819058E-2</c:v>
                </c:pt>
                <c:pt idx="143">
                  <c:v>-9.4523305814958783E-2</c:v>
                </c:pt>
                <c:pt idx="144">
                  <c:v>-9.4526674032555283E-2</c:v>
                </c:pt>
                <c:pt idx="145">
                  <c:v>-9.4475856376750669E-2</c:v>
                </c:pt>
                <c:pt idx="146">
                  <c:v>-9.4603032431352416E-2</c:v>
                </c:pt>
                <c:pt idx="147">
                  <c:v>-9.4555882446646422E-2</c:v>
                </c:pt>
                <c:pt idx="148">
                  <c:v>-9.4509955673852397E-2</c:v>
                </c:pt>
                <c:pt idx="149">
                  <c:v>-9.4476173005786396E-2</c:v>
                </c:pt>
                <c:pt idx="150">
                  <c:v>-9.446826396994569E-2</c:v>
                </c:pt>
                <c:pt idx="151">
                  <c:v>-9.4464743763446851E-2</c:v>
                </c:pt>
                <c:pt idx="152">
                  <c:v>-9.4491515046770627E-2</c:v>
                </c:pt>
                <c:pt idx="153">
                  <c:v>-9.4458097181911213E-2</c:v>
                </c:pt>
                <c:pt idx="154">
                  <c:v>-9.4535159780767264E-2</c:v>
                </c:pt>
                <c:pt idx="155">
                  <c:v>-9.4627269209646189E-2</c:v>
                </c:pt>
                <c:pt idx="156">
                  <c:v>-9.4510781020219981E-2</c:v>
                </c:pt>
                <c:pt idx="157">
                  <c:v>-9.4522709351601092E-2</c:v>
                </c:pt>
                <c:pt idx="158">
                  <c:v>-9.4674826017306091E-2</c:v>
                </c:pt>
                <c:pt idx="159">
                  <c:v>-9.4611631020995401E-2</c:v>
                </c:pt>
                <c:pt idx="160">
                  <c:v>-9.4618068901966362E-2</c:v>
                </c:pt>
                <c:pt idx="161">
                  <c:v>-9.451506988937991E-2</c:v>
                </c:pt>
                <c:pt idx="162">
                  <c:v>-9.4516318900557339E-2</c:v>
                </c:pt>
                <c:pt idx="163">
                  <c:v>-9.4505816605691753E-2</c:v>
                </c:pt>
                <c:pt idx="164">
                  <c:v>-9.4416448791293739E-2</c:v>
                </c:pt>
                <c:pt idx="165">
                  <c:v>-9.4438633582619932E-2</c:v>
                </c:pt>
                <c:pt idx="166">
                  <c:v>-9.4266403513807884E-2</c:v>
                </c:pt>
                <c:pt idx="167">
                  <c:v>-9.4288002839571491E-2</c:v>
                </c:pt>
                <c:pt idx="168">
                  <c:v>-9.4373183966848698E-2</c:v>
                </c:pt>
                <c:pt idx="169">
                  <c:v>-9.4341998721173978E-2</c:v>
                </c:pt>
                <c:pt idx="170">
                  <c:v>-9.3730751694687225E-2</c:v>
                </c:pt>
                <c:pt idx="171">
                  <c:v>-9.3794792967683296E-2</c:v>
                </c:pt>
                <c:pt idx="172">
                  <c:v>-9.3865306659697917E-2</c:v>
                </c:pt>
                <c:pt idx="173">
                  <c:v>-9.3673563391243914E-2</c:v>
                </c:pt>
                <c:pt idx="174">
                  <c:v>-9.3840169541003049E-2</c:v>
                </c:pt>
                <c:pt idx="175">
                  <c:v>-9.3839062032478507E-2</c:v>
                </c:pt>
                <c:pt idx="176">
                  <c:v>-9.3757763715840756E-2</c:v>
                </c:pt>
                <c:pt idx="177">
                  <c:v>-9.392449079454071E-2</c:v>
                </c:pt>
                <c:pt idx="178">
                  <c:v>-9.3981449949370299E-2</c:v>
                </c:pt>
                <c:pt idx="179">
                  <c:v>-9.3951886900719997E-2</c:v>
                </c:pt>
                <c:pt idx="180">
                  <c:v>-9.4026859815958042E-2</c:v>
                </c:pt>
                <c:pt idx="181">
                  <c:v>-9.4048856018708271E-2</c:v>
                </c:pt>
                <c:pt idx="182">
                  <c:v>-9.348169861955026E-2</c:v>
                </c:pt>
                <c:pt idx="183">
                  <c:v>-9.3566556243503421E-2</c:v>
                </c:pt>
                <c:pt idx="184">
                  <c:v>-9.3616061581091786E-2</c:v>
                </c:pt>
                <c:pt idx="185">
                  <c:v>-9.368589098225738E-2</c:v>
                </c:pt>
                <c:pt idx="186">
                  <c:v>-9.362780859177966E-2</c:v>
                </c:pt>
                <c:pt idx="187">
                  <c:v>-9.3624317637624313E-2</c:v>
                </c:pt>
                <c:pt idx="188">
                  <c:v>-9.3755820552727673E-2</c:v>
                </c:pt>
                <c:pt idx="189">
                  <c:v>-9.3726643967176601E-2</c:v>
                </c:pt>
                <c:pt idx="190">
                  <c:v>-9.3850223583258868E-2</c:v>
                </c:pt>
                <c:pt idx="191">
                  <c:v>-9.3783721998066588E-2</c:v>
                </c:pt>
                <c:pt idx="192">
                  <c:v>-9.3825525105014448E-2</c:v>
                </c:pt>
                <c:pt idx="193">
                  <c:v>-9.3801388411942077E-2</c:v>
                </c:pt>
                <c:pt idx="194">
                  <c:v>-9.2691300501274776E-2</c:v>
                </c:pt>
                <c:pt idx="195">
                  <c:v>-9.2555823160001285E-2</c:v>
                </c:pt>
                <c:pt idx="196">
                  <c:v>-9.2580871653331009E-2</c:v>
                </c:pt>
                <c:pt idx="197">
                  <c:v>-9.229873873394806E-2</c:v>
                </c:pt>
                <c:pt idx="198">
                  <c:v>-9.2304690238714793E-2</c:v>
                </c:pt>
                <c:pt idx="199">
                  <c:v>-9.2316869532217419E-2</c:v>
                </c:pt>
                <c:pt idx="200">
                  <c:v>-9.1768602314673528E-2</c:v>
                </c:pt>
                <c:pt idx="201">
                  <c:v>-9.1707672033708068E-2</c:v>
                </c:pt>
                <c:pt idx="202">
                  <c:v>-9.1645834839226267E-2</c:v>
                </c:pt>
                <c:pt idx="203">
                  <c:v>-9.1683732077447386E-2</c:v>
                </c:pt>
                <c:pt idx="204">
                  <c:v>-9.1664278975528674E-2</c:v>
                </c:pt>
                <c:pt idx="205">
                  <c:v>-9.161292034336771E-2</c:v>
                </c:pt>
                <c:pt idx="206">
                  <c:v>-9.1261938735051007E-2</c:v>
                </c:pt>
                <c:pt idx="207">
                  <c:v>-9.1190752912876857E-2</c:v>
                </c:pt>
                <c:pt idx="208">
                  <c:v>-9.1220660739892878E-2</c:v>
                </c:pt>
                <c:pt idx="209">
                  <c:v>-9.1287362497343927E-2</c:v>
                </c:pt>
                <c:pt idx="210">
                  <c:v>-9.129813909948449E-2</c:v>
                </c:pt>
                <c:pt idx="211">
                  <c:v>-9.1349334685502812E-2</c:v>
                </c:pt>
                <c:pt idx="212">
                  <c:v>-9.1249607178450043E-2</c:v>
                </c:pt>
                <c:pt idx="213">
                  <c:v>-9.1306589561381102E-2</c:v>
                </c:pt>
                <c:pt idx="214">
                  <c:v>-9.1331073829741288E-2</c:v>
                </c:pt>
                <c:pt idx="215">
                  <c:v>-9.130506462531314E-2</c:v>
                </c:pt>
                <c:pt idx="216">
                  <c:v>-9.132817596775937E-2</c:v>
                </c:pt>
                <c:pt idx="217">
                  <c:v>-9.1225458166174389E-2</c:v>
                </c:pt>
                <c:pt idx="218">
                  <c:v>-9.0797668629177763E-2</c:v>
                </c:pt>
                <c:pt idx="219">
                  <c:v>-9.0817466980140815E-2</c:v>
                </c:pt>
                <c:pt idx="220">
                  <c:v>-9.0776628884334118E-2</c:v>
                </c:pt>
                <c:pt idx="221">
                  <c:v>-9.0805140371164161E-2</c:v>
                </c:pt>
                <c:pt idx="222">
                  <c:v>-9.0743395475492469E-2</c:v>
                </c:pt>
                <c:pt idx="223">
                  <c:v>-9.0746447281758902E-2</c:v>
                </c:pt>
                <c:pt idx="224">
                  <c:v>-9.0754695521901449E-2</c:v>
                </c:pt>
                <c:pt idx="225">
                  <c:v>-9.0746914242405829E-2</c:v>
                </c:pt>
                <c:pt idx="226">
                  <c:v>-9.0705285692627841E-2</c:v>
                </c:pt>
                <c:pt idx="227">
                  <c:v>-9.0702054735885745E-2</c:v>
                </c:pt>
                <c:pt idx="228">
                  <c:v>-9.0649700509171718E-2</c:v>
                </c:pt>
                <c:pt idx="229">
                  <c:v>-9.0600494192497466E-2</c:v>
                </c:pt>
                <c:pt idx="230">
                  <c:v>-9.0384346351540967E-2</c:v>
                </c:pt>
                <c:pt idx="231">
                  <c:v>-9.0365922737254509E-2</c:v>
                </c:pt>
                <c:pt idx="232">
                  <c:v>-9.0228065332941088E-2</c:v>
                </c:pt>
                <c:pt idx="233">
                  <c:v>-9.0055294187049717E-2</c:v>
                </c:pt>
                <c:pt idx="234">
                  <c:v>-9.0230528857859871E-2</c:v>
                </c:pt>
                <c:pt idx="235">
                  <c:v>-9.0180882156571149E-2</c:v>
                </c:pt>
                <c:pt idx="236">
                  <c:v>-9.024059144549551E-2</c:v>
                </c:pt>
                <c:pt idx="237">
                  <c:v>-9.0127068229986937E-2</c:v>
                </c:pt>
                <c:pt idx="238">
                  <c:v>-9.0126865178642726E-2</c:v>
                </c:pt>
                <c:pt idx="239">
                  <c:v>-9.01439122962161E-2</c:v>
                </c:pt>
                <c:pt idx="240">
                  <c:v>-9.0007361608606284E-2</c:v>
                </c:pt>
                <c:pt idx="241">
                  <c:v>-9.0075396136880925E-2</c:v>
                </c:pt>
                <c:pt idx="242">
                  <c:v>-9.0370500180530444E-2</c:v>
                </c:pt>
                <c:pt idx="243">
                  <c:v>-9.0271981112988078E-2</c:v>
                </c:pt>
                <c:pt idx="244">
                  <c:v>-9.0154235300780497E-2</c:v>
                </c:pt>
                <c:pt idx="245">
                  <c:v>-9.0135586769029497E-2</c:v>
                </c:pt>
                <c:pt idx="246">
                  <c:v>-9.0179256737016045E-2</c:v>
                </c:pt>
                <c:pt idx="247">
                  <c:v>-8.9981328554941564E-2</c:v>
                </c:pt>
                <c:pt idx="248">
                  <c:v>-9.0046658810714927E-2</c:v>
                </c:pt>
                <c:pt idx="249">
                  <c:v>-9.0043577256588972E-2</c:v>
                </c:pt>
                <c:pt idx="250">
                  <c:v>-8.9999563163528917E-2</c:v>
                </c:pt>
                <c:pt idx="251">
                  <c:v>-8.9927608687685068E-2</c:v>
                </c:pt>
                <c:pt idx="252">
                  <c:v>-8.9902846106165724E-2</c:v>
                </c:pt>
                <c:pt idx="253">
                  <c:v>-8.9906181049440245E-2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7268104"/>
        <c:axId val="247267712"/>
      </c:lineChart>
      <c:catAx>
        <c:axId val="247268104"/>
        <c:scaling>
          <c:orientation val="minMax"/>
        </c:scaling>
        <c:delete val="0"/>
        <c:axPos val="b"/>
        <c:numFmt formatCode="[$-F400]h:mm:ss\ AM/PM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267712"/>
        <c:crosses val="autoZero"/>
        <c:auto val="1"/>
        <c:lblAlgn val="ctr"/>
        <c:lblOffset val="100"/>
        <c:noMultiLvlLbl val="0"/>
      </c:catAx>
      <c:valAx>
        <c:axId val="247267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268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baseline="0">
                <a:effectLst/>
              </a:rPr>
              <a:t>LZ_NORTH SF for constraint DDCPJON5:HOOD_DECRDVA_1</a:t>
            </a:r>
            <a:endParaRPr lang="en-US" sz="140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'0313_DCPSJON5_HOOD_DECRDVA_1_sf'!$H$1</c:f>
              <c:strCache>
                <c:ptCount val="1"/>
                <c:pt idx="0">
                  <c:v>LZ_SF_prod_recal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'0313_DCPSJON5_HOOD_DECRDVA_1_sf'!$A$2:$A$1377</c:f>
              <c:numCache>
                <c:formatCode>[$-409]h:mm\ AM/PM;@</c:formatCode>
                <c:ptCount val="172"/>
                <c:pt idx="0">
                  <c:v>43537.187662037039</c:v>
                </c:pt>
                <c:pt idx="1">
                  <c:v>43537.189652777779</c:v>
                </c:pt>
                <c:pt idx="2">
                  <c:v>43537.191111111111</c:v>
                </c:pt>
                <c:pt idx="3">
                  <c:v>43537.194583333338</c:v>
                </c:pt>
                <c:pt idx="4">
                  <c:v>43537.19804398148</c:v>
                </c:pt>
                <c:pt idx="5">
                  <c:v>43537.201527777783</c:v>
                </c:pt>
                <c:pt idx="6">
                  <c:v>43537.205011574079</c:v>
                </c:pt>
                <c:pt idx="7">
                  <c:v>43537.208506944444</c:v>
                </c:pt>
                <c:pt idx="8">
                  <c:v>43537.21193287037</c:v>
                </c:pt>
                <c:pt idx="9">
                  <c:v>43537.215405092589</c:v>
                </c:pt>
                <c:pt idx="10">
                  <c:v>43537.218877314815</c:v>
                </c:pt>
                <c:pt idx="11">
                  <c:v>43537.222372685188</c:v>
                </c:pt>
                <c:pt idx="12">
                  <c:v>43537.225844907407</c:v>
                </c:pt>
                <c:pt idx="13">
                  <c:v>43537.229305555556</c:v>
                </c:pt>
                <c:pt idx="14">
                  <c:v>43537.232777777783</c:v>
                </c:pt>
                <c:pt idx="15">
                  <c:v>43537.236250000002</c:v>
                </c:pt>
                <c:pt idx="16">
                  <c:v>43537.239733796298</c:v>
                </c:pt>
                <c:pt idx="17">
                  <c:v>43537.243194444447</c:v>
                </c:pt>
                <c:pt idx="18">
                  <c:v>43537.246678240743</c:v>
                </c:pt>
                <c:pt idx="19">
                  <c:v>43537.250150462962</c:v>
                </c:pt>
                <c:pt idx="20">
                  <c:v>43537.253599537034</c:v>
                </c:pt>
                <c:pt idx="21">
                  <c:v>43537.257083333338</c:v>
                </c:pt>
                <c:pt idx="22">
                  <c:v>43537.260555555556</c:v>
                </c:pt>
                <c:pt idx="23">
                  <c:v>43537.264039351852</c:v>
                </c:pt>
                <c:pt idx="24">
                  <c:v>43537.267511574079</c:v>
                </c:pt>
                <c:pt idx="25">
                  <c:v>43537.270972222221</c:v>
                </c:pt>
                <c:pt idx="26">
                  <c:v>43537.274456018517</c:v>
                </c:pt>
                <c:pt idx="27">
                  <c:v>43537.277928240743</c:v>
                </c:pt>
                <c:pt idx="28">
                  <c:v>43537.281388888892</c:v>
                </c:pt>
                <c:pt idx="29">
                  <c:v>43537.284861111111</c:v>
                </c:pt>
                <c:pt idx="30">
                  <c:v>43537.288344907407</c:v>
                </c:pt>
                <c:pt idx="31">
                  <c:v>43537.291851851849</c:v>
                </c:pt>
                <c:pt idx="32">
                  <c:v>43537.295277777783</c:v>
                </c:pt>
                <c:pt idx="33">
                  <c:v>43537.298750000002</c:v>
                </c:pt>
                <c:pt idx="34">
                  <c:v>43537.302233796298</c:v>
                </c:pt>
                <c:pt idx="35">
                  <c:v>43537.305694444447</c:v>
                </c:pt>
                <c:pt idx="36">
                  <c:v>43537.309155092589</c:v>
                </c:pt>
                <c:pt idx="37">
                  <c:v>43537.312638888892</c:v>
                </c:pt>
                <c:pt idx="38">
                  <c:v>43537.316111111111</c:v>
                </c:pt>
                <c:pt idx="39">
                  <c:v>43537.319583333338</c:v>
                </c:pt>
                <c:pt idx="40">
                  <c:v>43537.323078703703</c:v>
                </c:pt>
                <c:pt idx="41">
                  <c:v>43537.326527777783</c:v>
                </c:pt>
                <c:pt idx="42">
                  <c:v>43537.330011574079</c:v>
                </c:pt>
                <c:pt idx="43">
                  <c:v>43537.333495370374</c:v>
                </c:pt>
                <c:pt idx="44">
                  <c:v>43537.335960648146</c:v>
                </c:pt>
                <c:pt idx="45">
                  <c:v>43537.336944444447</c:v>
                </c:pt>
                <c:pt idx="46">
                  <c:v>43537.340416666666</c:v>
                </c:pt>
                <c:pt idx="47">
                  <c:v>43537.343888888892</c:v>
                </c:pt>
                <c:pt idx="48">
                  <c:v>43537.347361111111</c:v>
                </c:pt>
                <c:pt idx="49">
                  <c:v>43537.350833333338</c:v>
                </c:pt>
                <c:pt idx="50">
                  <c:v>43537.354305555556</c:v>
                </c:pt>
                <c:pt idx="51">
                  <c:v>43537.357789351852</c:v>
                </c:pt>
                <c:pt idx="52">
                  <c:v>43537.361261574079</c:v>
                </c:pt>
                <c:pt idx="53">
                  <c:v>43537.364733796298</c:v>
                </c:pt>
                <c:pt idx="54">
                  <c:v>43537.368206018517</c:v>
                </c:pt>
                <c:pt idx="55">
                  <c:v>43537.371701388889</c:v>
                </c:pt>
                <c:pt idx="56">
                  <c:v>43537.375185185185</c:v>
                </c:pt>
                <c:pt idx="57">
                  <c:v>43537.378611111111</c:v>
                </c:pt>
                <c:pt idx="58">
                  <c:v>43537.382071759253</c:v>
                </c:pt>
                <c:pt idx="59">
                  <c:v>43537.385555555556</c:v>
                </c:pt>
                <c:pt idx="60">
                  <c:v>43537.389027777783</c:v>
                </c:pt>
                <c:pt idx="61">
                  <c:v>43537.392500000002</c:v>
                </c:pt>
                <c:pt idx="62">
                  <c:v>43537.395972222221</c:v>
                </c:pt>
                <c:pt idx="63">
                  <c:v>43537.399444444447</c:v>
                </c:pt>
                <c:pt idx="64">
                  <c:v>43537.402916666666</c:v>
                </c:pt>
                <c:pt idx="65">
                  <c:v>43537.406388888892</c:v>
                </c:pt>
                <c:pt idx="66">
                  <c:v>43537.409872685188</c:v>
                </c:pt>
                <c:pt idx="67">
                  <c:v>43537.413344907407</c:v>
                </c:pt>
                <c:pt idx="68">
                  <c:v>43537.416863425926</c:v>
                </c:pt>
                <c:pt idx="69">
                  <c:v>43537.420300925929</c:v>
                </c:pt>
                <c:pt idx="70">
                  <c:v>43537.423761574079</c:v>
                </c:pt>
                <c:pt idx="71">
                  <c:v>43537.427233796298</c:v>
                </c:pt>
                <c:pt idx="72">
                  <c:v>43537.430706018517</c:v>
                </c:pt>
                <c:pt idx="73">
                  <c:v>43537.434155092589</c:v>
                </c:pt>
                <c:pt idx="74">
                  <c:v>43537.437638888892</c:v>
                </c:pt>
                <c:pt idx="75">
                  <c:v>43537.441111111111</c:v>
                </c:pt>
                <c:pt idx="76">
                  <c:v>43537.444571759253</c:v>
                </c:pt>
                <c:pt idx="77">
                  <c:v>43537.448055555556</c:v>
                </c:pt>
                <c:pt idx="78">
                  <c:v>43537.451527777783</c:v>
                </c:pt>
                <c:pt idx="79">
                  <c:v>43537.455000000002</c:v>
                </c:pt>
                <c:pt idx="80">
                  <c:v>43537.456365740742</c:v>
                </c:pt>
                <c:pt idx="81">
                  <c:v>43537.456655092596</c:v>
                </c:pt>
                <c:pt idx="82">
                  <c:v>43537.458495370374</c:v>
                </c:pt>
                <c:pt idx="83">
                  <c:v>43537.461944444447</c:v>
                </c:pt>
                <c:pt idx="84">
                  <c:v>43537.465405092589</c:v>
                </c:pt>
                <c:pt idx="85">
                  <c:v>43537.468900462962</c:v>
                </c:pt>
                <c:pt idx="86">
                  <c:v>43537.472349537034</c:v>
                </c:pt>
                <c:pt idx="87">
                  <c:v>43537.475833333338</c:v>
                </c:pt>
                <c:pt idx="88">
                  <c:v>43537.47929398148</c:v>
                </c:pt>
                <c:pt idx="89">
                  <c:v>43537.482777777783</c:v>
                </c:pt>
                <c:pt idx="90">
                  <c:v>43537.486261574079</c:v>
                </c:pt>
                <c:pt idx="91">
                  <c:v>43537.489733796298</c:v>
                </c:pt>
                <c:pt idx="92">
                  <c:v>43537.493206018517</c:v>
                </c:pt>
                <c:pt idx="93">
                  <c:v>43537.496655092589</c:v>
                </c:pt>
                <c:pt idx="94">
                  <c:v>43537.500173611108</c:v>
                </c:pt>
                <c:pt idx="95">
                  <c:v>43537.503622685188</c:v>
                </c:pt>
                <c:pt idx="96">
                  <c:v>43537.507083333338</c:v>
                </c:pt>
                <c:pt idx="97">
                  <c:v>43537.51054398148</c:v>
                </c:pt>
                <c:pt idx="98">
                  <c:v>43537.514027777783</c:v>
                </c:pt>
                <c:pt idx="99">
                  <c:v>43537.517500000002</c:v>
                </c:pt>
                <c:pt idx="100">
                  <c:v>43537.520972222221</c:v>
                </c:pt>
                <c:pt idx="101">
                  <c:v>43537.524467592593</c:v>
                </c:pt>
                <c:pt idx="102">
                  <c:v>43537.527916666666</c:v>
                </c:pt>
                <c:pt idx="103">
                  <c:v>43537.531400462962</c:v>
                </c:pt>
                <c:pt idx="104">
                  <c:v>43537.534884259258</c:v>
                </c:pt>
                <c:pt idx="105">
                  <c:v>43537.538344907407</c:v>
                </c:pt>
                <c:pt idx="106">
                  <c:v>43537.54184027778</c:v>
                </c:pt>
                <c:pt idx="107">
                  <c:v>43537.545289351852</c:v>
                </c:pt>
                <c:pt idx="108">
                  <c:v>43537.548750000002</c:v>
                </c:pt>
                <c:pt idx="109">
                  <c:v>43537.552245370374</c:v>
                </c:pt>
                <c:pt idx="110">
                  <c:v>43537.555694444447</c:v>
                </c:pt>
                <c:pt idx="111">
                  <c:v>43537.559166666666</c:v>
                </c:pt>
                <c:pt idx="112">
                  <c:v>43537.562650462962</c:v>
                </c:pt>
                <c:pt idx="113">
                  <c:v>43537.566122685188</c:v>
                </c:pt>
                <c:pt idx="114">
                  <c:v>43537.569594907407</c:v>
                </c:pt>
                <c:pt idx="115">
                  <c:v>43537.573055555556</c:v>
                </c:pt>
                <c:pt idx="116">
                  <c:v>43537.576527777783</c:v>
                </c:pt>
                <c:pt idx="117">
                  <c:v>43537.58</c:v>
                </c:pt>
                <c:pt idx="118">
                  <c:v>43537.583541666667</c:v>
                </c:pt>
                <c:pt idx="119">
                  <c:v>43537.586944444447</c:v>
                </c:pt>
                <c:pt idx="120">
                  <c:v>43537.590428240743</c:v>
                </c:pt>
                <c:pt idx="121">
                  <c:v>43537.593888888892</c:v>
                </c:pt>
                <c:pt idx="122">
                  <c:v>43537.597361111111</c:v>
                </c:pt>
                <c:pt idx="123">
                  <c:v>43537.600844907407</c:v>
                </c:pt>
                <c:pt idx="124">
                  <c:v>43537.604317129633</c:v>
                </c:pt>
                <c:pt idx="125">
                  <c:v>43537.607777777783</c:v>
                </c:pt>
                <c:pt idx="126">
                  <c:v>43537.611238425925</c:v>
                </c:pt>
                <c:pt idx="127">
                  <c:v>43537.614722222221</c:v>
                </c:pt>
                <c:pt idx="128">
                  <c:v>43537.618194444447</c:v>
                </c:pt>
                <c:pt idx="129">
                  <c:v>43537.621678240743</c:v>
                </c:pt>
                <c:pt idx="130">
                  <c:v>43537.625173611108</c:v>
                </c:pt>
                <c:pt idx="131">
                  <c:v>43537.628622685188</c:v>
                </c:pt>
                <c:pt idx="132">
                  <c:v>43537.632083333338</c:v>
                </c:pt>
                <c:pt idx="133">
                  <c:v>43537.635555555556</c:v>
                </c:pt>
                <c:pt idx="134">
                  <c:v>43537.639027777783</c:v>
                </c:pt>
                <c:pt idx="135">
                  <c:v>43537.642523148148</c:v>
                </c:pt>
                <c:pt idx="136">
                  <c:v>43537.645972222221</c:v>
                </c:pt>
                <c:pt idx="137">
                  <c:v>43537.649467592593</c:v>
                </c:pt>
                <c:pt idx="138">
                  <c:v>43537.652939814812</c:v>
                </c:pt>
                <c:pt idx="139">
                  <c:v>43537.656388888892</c:v>
                </c:pt>
                <c:pt idx="140">
                  <c:v>43537.659849537034</c:v>
                </c:pt>
                <c:pt idx="141">
                  <c:v>43537.663356481484</c:v>
                </c:pt>
                <c:pt idx="142">
                  <c:v>43537.66684027778</c:v>
                </c:pt>
                <c:pt idx="143">
                  <c:v>43537.670277777783</c:v>
                </c:pt>
                <c:pt idx="144">
                  <c:v>43537.673750000002</c:v>
                </c:pt>
                <c:pt idx="145">
                  <c:v>43537.677222222221</c:v>
                </c:pt>
                <c:pt idx="146">
                  <c:v>43537.680694444447</c:v>
                </c:pt>
                <c:pt idx="147">
                  <c:v>43537.684155092589</c:v>
                </c:pt>
                <c:pt idx="148">
                  <c:v>43537.687627314815</c:v>
                </c:pt>
                <c:pt idx="149">
                  <c:v>43537.691122685188</c:v>
                </c:pt>
                <c:pt idx="150">
                  <c:v>43537.694594907407</c:v>
                </c:pt>
                <c:pt idx="151">
                  <c:v>43537.698055555556</c:v>
                </c:pt>
                <c:pt idx="152">
                  <c:v>43537.701527777783</c:v>
                </c:pt>
                <c:pt idx="153">
                  <c:v>43537.704988425925</c:v>
                </c:pt>
                <c:pt idx="154">
                  <c:v>43537.708506944444</c:v>
                </c:pt>
                <c:pt idx="155">
                  <c:v>43537.711956018517</c:v>
                </c:pt>
                <c:pt idx="156">
                  <c:v>43537.715416666666</c:v>
                </c:pt>
                <c:pt idx="157">
                  <c:v>43537.718900462962</c:v>
                </c:pt>
                <c:pt idx="158">
                  <c:v>43537.722361111111</c:v>
                </c:pt>
                <c:pt idx="159">
                  <c:v>43537.725821759253</c:v>
                </c:pt>
                <c:pt idx="160">
                  <c:v>43537.729305555556</c:v>
                </c:pt>
                <c:pt idx="161">
                  <c:v>43537.732777777783</c:v>
                </c:pt>
                <c:pt idx="162">
                  <c:v>43537.736273148148</c:v>
                </c:pt>
                <c:pt idx="163">
                  <c:v>43537.739722222221</c:v>
                </c:pt>
                <c:pt idx="164">
                  <c:v>43537.743194444447</c:v>
                </c:pt>
                <c:pt idx="165">
                  <c:v>43537.746666666666</c:v>
                </c:pt>
                <c:pt idx="166">
                  <c:v>43537.750162037039</c:v>
                </c:pt>
                <c:pt idx="167">
                  <c:v>43537.753611111111</c:v>
                </c:pt>
                <c:pt idx="168">
                  <c:v>43537.757071759253</c:v>
                </c:pt>
                <c:pt idx="169">
                  <c:v>43537.760567129633</c:v>
                </c:pt>
                <c:pt idx="170">
                  <c:v>43537.764027777783</c:v>
                </c:pt>
                <c:pt idx="171">
                  <c:v>43537.767500000002</c:v>
                </c:pt>
              </c:numCache>
            </c:numRef>
          </c:cat>
          <c:val>
            <c:numRef>
              <c:f>'0313_DCPSJON5_HOOD_DECRDVA_1_sf'!$H$2:$H$1377</c:f>
              <c:numCache>
                <c:formatCode>General</c:formatCode>
                <c:ptCount val="172"/>
                <c:pt idx="0">
                  <c:v>1.6225592657756319E-2</c:v>
                </c:pt>
                <c:pt idx="1">
                  <c:v>1.6225592657756315E-2</c:v>
                </c:pt>
                <c:pt idx="2">
                  <c:v>1.6196643181453522E-2</c:v>
                </c:pt>
                <c:pt idx="3">
                  <c:v>1.6161433125725905E-2</c:v>
                </c:pt>
                <c:pt idx="4">
                  <c:v>1.6151406642874479E-2</c:v>
                </c:pt>
                <c:pt idx="5">
                  <c:v>1.6161215855438029E-2</c:v>
                </c:pt>
                <c:pt idx="6">
                  <c:v>1.6167781099887365E-2</c:v>
                </c:pt>
                <c:pt idx="7">
                  <c:v>1.6143590822292348E-2</c:v>
                </c:pt>
                <c:pt idx="8">
                  <c:v>1.6186243127842299E-2</c:v>
                </c:pt>
                <c:pt idx="9">
                  <c:v>1.6232524261413441E-2</c:v>
                </c:pt>
                <c:pt idx="10">
                  <c:v>1.6183991046398772E-2</c:v>
                </c:pt>
                <c:pt idx="11">
                  <c:v>1.6202411082612195E-2</c:v>
                </c:pt>
                <c:pt idx="12">
                  <c:v>1.6205729221830917E-2</c:v>
                </c:pt>
                <c:pt idx="13">
                  <c:v>1.6211457390041244E-2</c:v>
                </c:pt>
                <c:pt idx="14">
                  <c:v>1.6257753987460564E-2</c:v>
                </c:pt>
                <c:pt idx="15">
                  <c:v>1.6269650695901472E-2</c:v>
                </c:pt>
                <c:pt idx="16">
                  <c:v>1.6252019421246561E-2</c:v>
                </c:pt>
                <c:pt idx="17">
                  <c:v>1.6273655566331053E-2</c:v>
                </c:pt>
                <c:pt idx="18">
                  <c:v>1.6271043557232547E-2</c:v>
                </c:pt>
                <c:pt idx="19">
                  <c:v>1.6294250712230954E-2</c:v>
                </c:pt>
                <c:pt idx="20">
                  <c:v>1.629203825263538E-2</c:v>
                </c:pt>
                <c:pt idx="21">
                  <c:v>1.6307241445492511E-2</c:v>
                </c:pt>
                <c:pt idx="22">
                  <c:v>1.6324971162039455E-2</c:v>
                </c:pt>
                <c:pt idx="23">
                  <c:v>1.6356493420688061E-2</c:v>
                </c:pt>
                <c:pt idx="24">
                  <c:v>1.6387167352558202E-2</c:v>
                </c:pt>
                <c:pt idx="25">
                  <c:v>1.6388752027849736E-2</c:v>
                </c:pt>
                <c:pt idx="26">
                  <c:v>1.635320905903468E-2</c:v>
                </c:pt>
                <c:pt idx="27">
                  <c:v>1.6355863914413571E-2</c:v>
                </c:pt>
                <c:pt idx="28">
                  <c:v>1.6374012132529672E-2</c:v>
                </c:pt>
                <c:pt idx="29">
                  <c:v>1.6380089780204714E-2</c:v>
                </c:pt>
                <c:pt idx="30">
                  <c:v>1.6401437269619991E-2</c:v>
                </c:pt>
                <c:pt idx="31">
                  <c:v>1.6396990758035041E-2</c:v>
                </c:pt>
                <c:pt idx="32">
                  <c:v>1.6340663350458688E-2</c:v>
                </c:pt>
                <c:pt idx="33">
                  <c:v>1.6315554818369701E-2</c:v>
                </c:pt>
                <c:pt idx="34">
                  <c:v>1.6351005680819701E-2</c:v>
                </c:pt>
                <c:pt idx="35">
                  <c:v>1.6363095299329871E-2</c:v>
                </c:pt>
                <c:pt idx="36">
                  <c:v>1.6391745472142647E-2</c:v>
                </c:pt>
                <c:pt idx="37">
                  <c:v>1.6395590270919781E-2</c:v>
                </c:pt>
                <c:pt idx="38">
                  <c:v>1.6404534635227494E-2</c:v>
                </c:pt>
                <c:pt idx="39">
                  <c:v>1.6456438935691826E-2</c:v>
                </c:pt>
                <c:pt idx="40">
                  <c:v>1.645440862541727E-2</c:v>
                </c:pt>
                <c:pt idx="41">
                  <c:v>1.6474615320182955E-2</c:v>
                </c:pt>
                <c:pt idx="42">
                  <c:v>1.6470062223720626E-2</c:v>
                </c:pt>
                <c:pt idx="43">
                  <c:v>1.647035378269069E-2</c:v>
                </c:pt>
                <c:pt idx="44">
                  <c:v>1.6467567609553108E-2</c:v>
                </c:pt>
                <c:pt idx="45">
                  <c:v>1.6501172126070413E-2</c:v>
                </c:pt>
                <c:pt idx="46">
                  <c:v>1.6555794760525926E-2</c:v>
                </c:pt>
                <c:pt idx="47">
                  <c:v>1.6551514647709903E-2</c:v>
                </c:pt>
                <c:pt idx="48">
                  <c:v>1.655020044485029E-2</c:v>
                </c:pt>
                <c:pt idx="49">
                  <c:v>1.6548196638761035E-2</c:v>
                </c:pt>
                <c:pt idx="50">
                  <c:v>1.6543040530972979E-2</c:v>
                </c:pt>
                <c:pt idx="51">
                  <c:v>1.6518612181861382E-2</c:v>
                </c:pt>
                <c:pt idx="52">
                  <c:v>1.6520293581978356E-2</c:v>
                </c:pt>
                <c:pt idx="53">
                  <c:v>1.6545092214786918E-2</c:v>
                </c:pt>
                <c:pt idx="54">
                  <c:v>1.6548644417343175E-2</c:v>
                </c:pt>
                <c:pt idx="55">
                  <c:v>1.6544855664271094E-2</c:v>
                </c:pt>
                <c:pt idx="56">
                  <c:v>1.657442045677799E-2</c:v>
                </c:pt>
                <c:pt idx="57">
                  <c:v>1.6547787636840772E-2</c:v>
                </c:pt>
                <c:pt idx="58">
                  <c:v>1.6572202358807006E-2</c:v>
                </c:pt>
                <c:pt idx="59">
                  <c:v>1.6576089556861382E-2</c:v>
                </c:pt>
                <c:pt idx="60">
                  <c:v>1.6587671919026346E-2</c:v>
                </c:pt>
                <c:pt idx="61">
                  <c:v>1.6627742148356842E-2</c:v>
                </c:pt>
                <c:pt idx="62">
                  <c:v>1.6630042735477486E-2</c:v>
                </c:pt>
                <c:pt idx="63">
                  <c:v>1.6632087752772109E-2</c:v>
                </c:pt>
                <c:pt idx="64">
                  <c:v>1.6635510083760741E-2</c:v>
                </c:pt>
                <c:pt idx="65">
                  <c:v>1.666110908099918E-2</c:v>
                </c:pt>
                <c:pt idx="66">
                  <c:v>1.6637421299231674E-2</c:v>
                </c:pt>
                <c:pt idx="67">
                  <c:v>1.6658170592403172E-2</c:v>
                </c:pt>
                <c:pt idx="68">
                  <c:v>1.6658982989656575E-2</c:v>
                </c:pt>
                <c:pt idx="69">
                  <c:v>1.669643508008116E-2</c:v>
                </c:pt>
                <c:pt idx="70">
                  <c:v>1.6693535115435056E-2</c:v>
                </c:pt>
                <c:pt idx="71">
                  <c:v>1.6695251897910917E-2</c:v>
                </c:pt>
                <c:pt idx="72">
                  <c:v>1.6680792028696271E-2</c:v>
                </c:pt>
                <c:pt idx="73">
                  <c:v>1.6679491377574719E-2</c:v>
                </c:pt>
                <c:pt idx="74">
                  <c:v>1.6682572537967191E-2</c:v>
                </c:pt>
                <c:pt idx="75">
                  <c:v>1.6692167820363035E-2</c:v>
                </c:pt>
                <c:pt idx="76">
                  <c:v>1.6666582693079135E-2</c:v>
                </c:pt>
                <c:pt idx="77">
                  <c:v>1.6711393767034611E-2</c:v>
                </c:pt>
                <c:pt idx="78">
                  <c:v>1.6698468071640021E-2</c:v>
                </c:pt>
                <c:pt idx="79">
                  <c:v>1.6709321961191636E-2</c:v>
                </c:pt>
                <c:pt idx="80">
                  <c:v>1.6709321961191636E-2</c:v>
                </c:pt>
                <c:pt idx="81">
                  <c:v>1.6709321961191636E-2</c:v>
                </c:pt>
                <c:pt idx="82">
                  <c:v>1.670784543437849E-2</c:v>
                </c:pt>
                <c:pt idx="83">
                  <c:v>1.6691607576378113E-2</c:v>
                </c:pt>
                <c:pt idx="84">
                  <c:v>1.6694139545610942E-2</c:v>
                </c:pt>
                <c:pt idx="85">
                  <c:v>1.6696695740551808E-2</c:v>
                </c:pt>
                <c:pt idx="86">
                  <c:v>1.671781769904275E-2</c:v>
                </c:pt>
                <c:pt idx="87">
                  <c:v>1.6710219985703951E-2</c:v>
                </c:pt>
                <c:pt idx="88">
                  <c:v>1.6732089165781394E-2</c:v>
                </c:pt>
                <c:pt idx="89">
                  <c:v>1.669764914019092E-2</c:v>
                </c:pt>
                <c:pt idx="90">
                  <c:v>1.6723638374081484E-2</c:v>
                </c:pt>
                <c:pt idx="91">
                  <c:v>1.6692562606126685E-2</c:v>
                </c:pt>
                <c:pt idx="92">
                  <c:v>1.6718900457920568E-2</c:v>
                </c:pt>
                <c:pt idx="93">
                  <c:v>1.6683647371847632E-2</c:v>
                </c:pt>
                <c:pt idx="94">
                  <c:v>1.6673209466561863E-2</c:v>
                </c:pt>
                <c:pt idx="95">
                  <c:v>1.6631263318702266E-2</c:v>
                </c:pt>
                <c:pt idx="96">
                  <c:v>1.6578973619790334E-2</c:v>
                </c:pt>
                <c:pt idx="97">
                  <c:v>1.6583507076287949E-2</c:v>
                </c:pt>
                <c:pt idx="98">
                  <c:v>1.6602375524203541E-2</c:v>
                </c:pt>
                <c:pt idx="99">
                  <c:v>1.6587632907713798E-2</c:v>
                </c:pt>
                <c:pt idx="100">
                  <c:v>1.6577795541375725E-2</c:v>
                </c:pt>
                <c:pt idx="101">
                  <c:v>1.6579087774181631E-2</c:v>
                </c:pt>
                <c:pt idx="102">
                  <c:v>1.6561727016254548E-2</c:v>
                </c:pt>
                <c:pt idx="103">
                  <c:v>1.6550643411117182E-2</c:v>
                </c:pt>
                <c:pt idx="104">
                  <c:v>1.6583102008706732E-2</c:v>
                </c:pt>
                <c:pt idx="105">
                  <c:v>1.6591949916025962E-2</c:v>
                </c:pt>
                <c:pt idx="106">
                  <c:v>1.6623213548029401E-2</c:v>
                </c:pt>
                <c:pt idx="107">
                  <c:v>1.6631909053483336E-2</c:v>
                </c:pt>
                <c:pt idx="108">
                  <c:v>1.6638230974918854E-2</c:v>
                </c:pt>
                <c:pt idx="109">
                  <c:v>1.6662511525535779E-2</c:v>
                </c:pt>
                <c:pt idx="110">
                  <c:v>1.668239947320263E-2</c:v>
                </c:pt>
                <c:pt idx="111">
                  <c:v>1.6663782757484525E-2</c:v>
                </c:pt>
                <c:pt idx="112">
                  <c:v>1.6621766339629661E-2</c:v>
                </c:pt>
                <c:pt idx="113">
                  <c:v>1.6619592521413925E-2</c:v>
                </c:pt>
                <c:pt idx="114">
                  <c:v>1.6573343322028936E-2</c:v>
                </c:pt>
                <c:pt idx="115">
                  <c:v>1.6555946957098649E-2</c:v>
                </c:pt>
                <c:pt idx="116">
                  <c:v>1.6599704527559128E-2</c:v>
                </c:pt>
                <c:pt idx="117">
                  <c:v>1.6584622778624783E-2</c:v>
                </c:pt>
                <c:pt idx="118">
                  <c:v>1.6571210905467537E-2</c:v>
                </c:pt>
                <c:pt idx="119">
                  <c:v>1.6597448496606101E-2</c:v>
                </c:pt>
                <c:pt idx="120">
                  <c:v>1.6565601707751221E-2</c:v>
                </c:pt>
                <c:pt idx="121">
                  <c:v>1.6553154547150197E-2</c:v>
                </c:pt>
                <c:pt idx="122">
                  <c:v>1.6556972316457131E-2</c:v>
                </c:pt>
                <c:pt idx="123">
                  <c:v>1.6549996574823301E-2</c:v>
                </c:pt>
                <c:pt idx="124">
                  <c:v>1.6587814836666943E-2</c:v>
                </c:pt>
                <c:pt idx="125">
                  <c:v>1.6613714915731735E-2</c:v>
                </c:pt>
                <c:pt idx="126">
                  <c:v>1.6624756833599406E-2</c:v>
                </c:pt>
                <c:pt idx="127">
                  <c:v>1.663306530863224E-2</c:v>
                </c:pt>
                <c:pt idx="128">
                  <c:v>1.6602397405944012E-2</c:v>
                </c:pt>
                <c:pt idx="129">
                  <c:v>1.6616560828366371E-2</c:v>
                </c:pt>
                <c:pt idx="130">
                  <c:v>1.6609010062656512E-2</c:v>
                </c:pt>
                <c:pt idx="131">
                  <c:v>1.6582583334464759E-2</c:v>
                </c:pt>
                <c:pt idx="132">
                  <c:v>1.6588633002580094E-2</c:v>
                </c:pt>
                <c:pt idx="133">
                  <c:v>1.6622896661784979E-2</c:v>
                </c:pt>
                <c:pt idx="134">
                  <c:v>1.6579793829985489E-2</c:v>
                </c:pt>
                <c:pt idx="135">
                  <c:v>1.6574176881547668E-2</c:v>
                </c:pt>
                <c:pt idx="136">
                  <c:v>1.6587339242812336E-2</c:v>
                </c:pt>
                <c:pt idx="137">
                  <c:v>1.5342292173071799E-2</c:v>
                </c:pt>
                <c:pt idx="138">
                  <c:v>1.5361677741157299E-2</c:v>
                </c:pt>
                <c:pt idx="139">
                  <c:v>1.5337716400714275E-2</c:v>
                </c:pt>
                <c:pt idx="140">
                  <c:v>1.5320338713285439E-2</c:v>
                </c:pt>
                <c:pt idx="141">
                  <c:v>1.5351956566003128E-2</c:v>
                </c:pt>
                <c:pt idx="142">
                  <c:v>1.534015429685966E-2</c:v>
                </c:pt>
                <c:pt idx="143">
                  <c:v>1.5330956870473846E-2</c:v>
                </c:pt>
                <c:pt idx="144">
                  <c:v>1.538296635760077E-2</c:v>
                </c:pt>
                <c:pt idx="145">
                  <c:v>1.538850530520995E-2</c:v>
                </c:pt>
                <c:pt idx="146">
                  <c:v>1.5352642687709073E-2</c:v>
                </c:pt>
                <c:pt idx="147">
                  <c:v>1.5373841122789004E-2</c:v>
                </c:pt>
                <c:pt idx="148">
                  <c:v>1.5378538343541458E-2</c:v>
                </c:pt>
                <c:pt idx="149">
                  <c:v>1.5378116171819552E-2</c:v>
                </c:pt>
                <c:pt idx="150">
                  <c:v>1.537968761409741E-2</c:v>
                </c:pt>
                <c:pt idx="151">
                  <c:v>1.5402836799638102E-2</c:v>
                </c:pt>
                <c:pt idx="152">
                  <c:v>1.534038868793096E-2</c:v>
                </c:pt>
                <c:pt idx="153">
                  <c:v>1.5365270034625098E-2</c:v>
                </c:pt>
                <c:pt idx="154">
                  <c:v>1.5369087980085608E-2</c:v>
                </c:pt>
                <c:pt idx="155">
                  <c:v>1.5396069340095601E-2</c:v>
                </c:pt>
                <c:pt idx="156">
                  <c:v>1.5402279169163688E-2</c:v>
                </c:pt>
                <c:pt idx="157">
                  <c:v>1.5358245924363462E-2</c:v>
                </c:pt>
                <c:pt idx="158">
                  <c:v>1.5414495952975666E-2</c:v>
                </c:pt>
                <c:pt idx="159">
                  <c:v>1.5390251863078493E-2</c:v>
                </c:pt>
                <c:pt idx="160">
                  <c:v>1.5388009920443761E-2</c:v>
                </c:pt>
                <c:pt idx="161">
                  <c:v>9.1068905641261497E-3</c:v>
                </c:pt>
                <c:pt idx="162">
                  <c:v>9.1077261472351304E-3</c:v>
                </c:pt>
                <c:pt idx="163">
                  <c:v>9.1268915262255699E-3</c:v>
                </c:pt>
                <c:pt idx="164">
                  <c:v>9.1257532713886827E-3</c:v>
                </c:pt>
                <c:pt idx="165">
                  <c:v>9.180247223610492E-3</c:v>
                </c:pt>
                <c:pt idx="166">
                  <c:v>9.1963934136081379E-3</c:v>
                </c:pt>
                <c:pt idx="167">
                  <c:v>9.1340572458663769E-3</c:v>
                </c:pt>
                <c:pt idx="168">
                  <c:v>9.1223922846689551E-3</c:v>
                </c:pt>
                <c:pt idx="169">
                  <c:v>9.1480712006961513E-3</c:v>
                </c:pt>
                <c:pt idx="170">
                  <c:v>9.147934192346642E-3</c:v>
                </c:pt>
                <c:pt idx="171">
                  <c:v>9.1564879248531416E-3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'0313_DCPSJON5_HOOD_DECRDVA_1_sf'!$I$1</c:f>
              <c:strCache>
                <c:ptCount val="1"/>
                <c:pt idx="0">
                  <c:v>LZ_SF_old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'0313_DCPSJON5_HOOD_DECRDVA_1_sf'!$A$2:$A$1377</c:f>
              <c:numCache>
                <c:formatCode>[$-409]h:mm\ AM/PM;@</c:formatCode>
                <c:ptCount val="172"/>
                <c:pt idx="0">
                  <c:v>43537.187662037039</c:v>
                </c:pt>
                <c:pt idx="1">
                  <c:v>43537.189652777779</c:v>
                </c:pt>
                <c:pt idx="2">
                  <c:v>43537.191111111111</c:v>
                </c:pt>
                <c:pt idx="3">
                  <c:v>43537.194583333338</c:v>
                </c:pt>
                <c:pt idx="4">
                  <c:v>43537.19804398148</c:v>
                </c:pt>
                <c:pt idx="5">
                  <c:v>43537.201527777783</c:v>
                </c:pt>
                <c:pt idx="6">
                  <c:v>43537.205011574079</c:v>
                </c:pt>
                <c:pt idx="7">
                  <c:v>43537.208506944444</c:v>
                </c:pt>
                <c:pt idx="8">
                  <c:v>43537.21193287037</c:v>
                </c:pt>
                <c:pt idx="9">
                  <c:v>43537.215405092589</c:v>
                </c:pt>
                <c:pt idx="10">
                  <c:v>43537.218877314815</c:v>
                </c:pt>
                <c:pt idx="11">
                  <c:v>43537.222372685188</c:v>
                </c:pt>
                <c:pt idx="12">
                  <c:v>43537.225844907407</c:v>
                </c:pt>
                <c:pt idx="13">
                  <c:v>43537.229305555556</c:v>
                </c:pt>
                <c:pt idx="14">
                  <c:v>43537.232777777783</c:v>
                </c:pt>
                <c:pt idx="15">
                  <c:v>43537.236250000002</c:v>
                </c:pt>
                <c:pt idx="16">
                  <c:v>43537.239733796298</c:v>
                </c:pt>
                <c:pt idx="17">
                  <c:v>43537.243194444447</c:v>
                </c:pt>
                <c:pt idx="18">
                  <c:v>43537.246678240743</c:v>
                </c:pt>
                <c:pt idx="19">
                  <c:v>43537.250150462962</c:v>
                </c:pt>
                <c:pt idx="20">
                  <c:v>43537.253599537034</c:v>
                </c:pt>
                <c:pt idx="21">
                  <c:v>43537.257083333338</c:v>
                </c:pt>
                <c:pt idx="22">
                  <c:v>43537.260555555556</c:v>
                </c:pt>
                <c:pt idx="23">
                  <c:v>43537.264039351852</c:v>
                </c:pt>
                <c:pt idx="24">
                  <c:v>43537.267511574079</c:v>
                </c:pt>
                <c:pt idx="25">
                  <c:v>43537.270972222221</c:v>
                </c:pt>
                <c:pt idx="26">
                  <c:v>43537.274456018517</c:v>
                </c:pt>
                <c:pt idx="27">
                  <c:v>43537.277928240743</c:v>
                </c:pt>
                <c:pt idx="28">
                  <c:v>43537.281388888892</c:v>
                </c:pt>
                <c:pt idx="29">
                  <c:v>43537.284861111111</c:v>
                </c:pt>
                <c:pt idx="30">
                  <c:v>43537.288344907407</c:v>
                </c:pt>
                <c:pt idx="31">
                  <c:v>43537.291851851849</c:v>
                </c:pt>
                <c:pt idx="32">
                  <c:v>43537.295277777783</c:v>
                </c:pt>
                <c:pt idx="33">
                  <c:v>43537.298750000002</c:v>
                </c:pt>
                <c:pt idx="34">
                  <c:v>43537.302233796298</c:v>
                </c:pt>
                <c:pt idx="35">
                  <c:v>43537.305694444447</c:v>
                </c:pt>
                <c:pt idx="36">
                  <c:v>43537.309155092589</c:v>
                </c:pt>
                <c:pt idx="37">
                  <c:v>43537.312638888892</c:v>
                </c:pt>
                <c:pt idx="38">
                  <c:v>43537.316111111111</c:v>
                </c:pt>
                <c:pt idx="39">
                  <c:v>43537.319583333338</c:v>
                </c:pt>
                <c:pt idx="40">
                  <c:v>43537.323078703703</c:v>
                </c:pt>
                <c:pt idx="41">
                  <c:v>43537.326527777783</c:v>
                </c:pt>
                <c:pt idx="42">
                  <c:v>43537.330011574079</c:v>
                </c:pt>
                <c:pt idx="43">
                  <c:v>43537.333495370374</c:v>
                </c:pt>
                <c:pt idx="44">
                  <c:v>43537.335960648146</c:v>
                </c:pt>
                <c:pt idx="45">
                  <c:v>43537.336944444447</c:v>
                </c:pt>
                <c:pt idx="46">
                  <c:v>43537.340416666666</c:v>
                </c:pt>
                <c:pt idx="47">
                  <c:v>43537.343888888892</c:v>
                </c:pt>
                <c:pt idx="48">
                  <c:v>43537.347361111111</c:v>
                </c:pt>
                <c:pt idx="49">
                  <c:v>43537.350833333338</c:v>
                </c:pt>
                <c:pt idx="50">
                  <c:v>43537.354305555556</c:v>
                </c:pt>
                <c:pt idx="51">
                  <c:v>43537.357789351852</c:v>
                </c:pt>
                <c:pt idx="52">
                  <c:v>43537.361261574079</c:v>
                </c:pt>
                <c:pt idx="53">
                  <c:v>43537.364733796298</c:v>
                </c:pt>
                <c:pt idx="54">
                  <c:v>43537.368206018517</c:v>
                </c:pt>
                <c:pt idx="55">
                  <c:v>43537.371701388889</c:v>
                </c:pt>
                <c:pt idx="56">
                  <c:v>43537.375185185185</c:v>
                </c:pt>
                <c:pt idx="57">
                  <c:v>43537.378611111111</c:v>
                </c:pt>
                <c:pt idx="58">
                  <c:v>43537.382071759253</c:v>
                </c:pt>
                <c:pt idx="59">
                  <c:v>43537.385555555556</c:v>
                </c:pt>
                <c:pt idx="60">
                  <c:v>43537.389027777783</c:v>
                </c:pt>
                <c:pt idx="61">
                  <c:v>43537.392500000002</c:v>
                </c:pt>
                <c:pt idx="62">
                  <c:v>43537.395972222221</c:v>
                </c:pt>
                <c:pt idx="63">
                  <c:v>43537.399444444447</c:v>
                </c:pt>
                <c:pt idx="64">
                  <c:v>43537.402916666666</c:v>
                </c:pt>
                <c:pt idx="65">
                  <c:v>43537.406388888892</c:v>
                </c:pt>
                <c:pt idx="66">
                  <c:v>43537.409872685188</c:v>
                </c:pt>
                <c:pt idx="67">
                  <c:v>43537.413344907407</c:v>
                </c:pt>
                <c:pt idx="68">
                  <c:v>43537.416863425926</c:v>
                </c:pt>
                <c:pt idx="69">
                  <c:v>43537.420300925929</c:v>
                </c:pt>
                <c:pt idx="70">
                  <c:v>43537.423761574079</c:v>
                </c:pt>
                <c:pt idx="71">
                  <c:v>43537.427233796298</c:v>
                </c:pt>
                <c:pt idx="72">
                  <c:v>43537.430706018517</c:v>
                </c:pt>
                <c:pt idx="73">
                  <c:v>43537.434155092589</c:v>
                </c:pt>
                <c:pt idx="74">
                  <c:v>43537.437638888892</c:v>
                </c:pt>
                <c:pt idx="75">
                  <c:v>43537.441111111111</c:v>
                </c:pt>
                <c:pt idx="76">
                  <c:v>43537.444571759253</c:v>
                </c:pt>
                <c:pt idx="77">
                  <c:v>43537.448055555556</c:v>
                </c:pt>
                <c:pt idx="78">
                  <c:v>43537.451527777783</c:v>
                </c:pt>
                <c:pt idx="79">
                  <c:v>43537.455000000002</c:v>
                </c:pt>
                <c:pt idx="80">
                  <c:v>43537.456365740742</c:v>
                </c:pt>
                <c:pt idx="81">
                  <c:v>43537.456655092596</c:v>
                </c:pt>
                <c:pt idx="82">
                  <c:v>43537.458495370374</c:v>
                </c:pt>
                <c:pt idx="83">
                  <c:v>43537.461944444447</c:v>
                </c:pt>
                <c:pt idx="84">
                  <c:v>43537.465405092589</c:v>
                </c:pt>
                <c:pt idx="85">
                  <c:v>43537.468900462962</c:v>
                </c:pt>
                <c:pt idx="86">
                  <c:v>43537.472349537034</c:v>
                </c:pt>
                <c:pt idx="87">
                  <c:v>43537.475833333338</c:v>
                </c:pt>
                <c:pt idx="88">
                  <c:v>43537.47929398148</c:v>
                </c:pt>
                <c:pt idx="89">
                  <c:v>43537.482777777783</c:v>
                </c:pt>
                <c:pt idx="90">
                  <c:v>43537.486261574079</c:v>
                </c:pt>
                <c:pt idx="91">
                  <c:v>43537.489733796298</c:v>
                </c:pt>
                <c:pt idx="92">
                  <c:v>43537.493206018517</c:v>
                </c:pt>
                <c:pt idx="93">
                  <c:v>43537.496655092589</c:v>
                </c:pt>
                <c:pt idx="94">
                  <c:v>43537.500173611108</c:v>
                </c:pt>
                <c:pt idx="95">
                  <c:v>43537.503622685188</c:v>
                </c:pt>
                <c:pt idx="96">
                  <c:v>43537.507083333338</c:v>
                </c:pt>
                <c:pt idx="97">
                  <c:v>43537.51054398148</c:v>
                </c:pt>
                <c:pt idx="98">
                  <c:v>43537.514027777783</c:v>
                </c:pt>
                <c:pt idx="99">
                  <c:v>43537.517500000002</c:v>
                </c:pt>
                <c:pt idx="100">
                  <c:v>43537.520972222221</c:v>
                </c:pt>
                <c:pt idx="101">
                  <c:v>43537.524467592593</c:v>
                </c:pt>
                <c:pt idx="102">
                  <c:v>43537.527916666666</c:v>
                </c:pt>
                <c:pt idx="103">
                  <c:v>43537.531400462962</c:v>
                </c:pt>
                <c:pt idx="104">
                  <c:v>43537.534884259258</c:v>
                </c:pt>
                <c:pt idx="105">
                  <c:v>43537.538344907407</c:v>
                </c:pt>
                <c:pt idx="106">
                  <c:v>43537.54184027778</c:v>
                </c:pt>
                <c:pt idx="107">
                  <c:v>43537.545289351852</c:v>
                </c:pt>
                <c:pt idx="108">
                  <c:v>43537.548750000002</c:v>
                </c:pt>
                <c:pt idx="109">
                  <c:v>43537.552245370374</c:v>
                </c:pt>
                <c:pt idx="110">
                  <c:v>43537.555694444447</c:v>
                </c:pt>
                <c:pt idx="111">
                  <c:v>43537.559166666666</c:v>
                </c:pt>
                <c:pt idx="112">
                  <c:v>43537.562650462962</c:v>
                </c:pt>
                <c:pt idx="113">
                  <c:v>43537.566122685188</c:v>
                </c:pt>
                <c:pt idx="114">
                  <c:v>43537.569594907407</c:v>
                </c:pt>
                <c:pt idx="115">
                  <c:v>43537.573055555556</c:v>
                </c:pt>
                <c:pt idx="116">
                  <c:v>43537.576527777783</c:v>
                </c:pt>
                <c:pt idx="117">
                  <c:v>43537.58</c:v>
                </c:pt>
                <c:pt idx="118">
                  <c:v>43537.583541666667</c:v>
                </c:pt>
                <c:pt idx="119">
                  <c:v>43537.586944444447</c:v>
                </c:pt>
                <c:pt idx="120">
                  <c:v>43537.590428240743</c:v>
                </c:pt>
                <c:pt idx="121">
                  <c:v>43537.593888888892</c:v>
                </c:pt>
                <c:pt idx="122">
                  <c:v>43537.597361111111</c:v>
                </c:pt>
                <c:pt idx="123">
                  <c:v>43537.600844907407</c:v>
                </c:pt>
                <c:pt idx="124">
                  <c:v>43537.604317129633</c:v>
                </c:pt>
                <c:pt idx="125">
                  <c:v>43537.607777777783</c:v>
                </c:pt>
                <c:pt idx="126">
                  <c:v>43537.611238425925</c:v>
                </c:pt>
                <c:pt idx="127">
                  <c:v>43537.614722222221</c:v>
                </c:pt>
                <c:pt idx="128">
                  <c:v>43537.618194444447</c:v>
                </c:pt>
                <c:pt idx="129">
                  <c:v>43537.621678240743</c:v>
                </c:pt>
                <c:pt idx="130">
                  <c:v>43537.625173611108</c:v>
                </c:pt>
                <c:pt idx="131">
                  <c:v>43537.628622685188</c:v>
                </c:pt>
                <c:pt idx="132">
                  <c:v>43537.632083333338</c:v>
                </c:pt>
                <c:pt idx="133">
                  <c:v>43537.635555555556</c:v>
                </c:pt>
                <c:pt idx="134">
                  <c:v>43537.639027777783</c:v>
                </c:pt>
                <c:pt idx="135">
                  <c:v>43537.642523148148</c:v>
                </c:pt>
                <c:pt idx="136">
                  <c:v>43537.645972222221</c:v>
                </c:pt>
                <c:pt idx="137">
                  <c:v>43537.649467592593</c:v>
                </c:pt>
                <c:pt idx="138">
                  <c:v>43537.652939814812</c:v>
                </c:pt>
                <c:pt idx="139">
                  <c:v>43537.656388888892</c:v>
                </c:pt>
                <c:pt idx="140">
                  <c:v>43537.659849537034</c:v>
                </c:pt>
                <c:pt idx="141">
                  <c:v>43537.663356481484</c:v>
                </c:pt>
                <c:pt idx="142">
                  <c:v>43537.66684027778</c:v>
                </c:pt>
                <c:pt idx="143">
                  <c:v>43537.670277777783</c:v>
                </c:pt>
                <c:pt idx="144">
                  <c:v>43537.673750000002</c:v>
                </c:pt>
                <c:pt idx="145">
                  <c:v>43537.677222222221</c:v>
                </c:pt>
                <c:pt idx="146">
                  <c:v>43537.680694444447</c:v>
                </c:pt>
                <c:pt idx="147">
                  <c:v>43537.684155092589</c:v>
                </c:pt>
                <c:pt idx="148">
                  <c:v>43537.687627314815</c:v>
                </c:pt>
                <c:pt idx="149">
                  <c:v>43537.691122685188</c:v>
                </c:pt>
                <c:pt idx="150">
                  <c:v>43537.694594907407</c:v>
                </c:pt>
                <c:pt idx="151">
                  <c:v>43537.698055555556</c:v>
                </c:pt>
                <c:pt idx="152">
                  <c:v>43537.701527777783</c:v>
                </c:pt>
                <c:pt idx="153">
                  <c:v>43537.704988425925</c:v>
                </c:pt>
                <c:pt idx="154">
                  <c:v>43537.708506944444</c:v>
                </c:pt>
                <c:pt idx="155">
                  <c:v>43537.711956018517</c:v>
                </c:pt>
                <c:pt idx="156">
                  <c:v>43537.715416666666</c:v>
                </c:pt>
                <c:pt idx="157">
                  <c:v>43537.718900462962</c:v>
                </c:pt>
                <c:pt idx="158">
                  <c:v>43537.722361111111</c:v>
                </c:pt>
                <c:pt idx="159">
                  <c:v>43537.725821759253</c:v>
                </c:pt>
                <c:pt idx="160">
                  <c:v>43537.729305555556</c:v>
                </c:pt>
                <c:pt idx="161">
                  <c:v>43537.732777777783</c:v>
                </c:pt>
                <c:pt idx="162">
                  <c:v>43537.736273148148</c:v>
                </c:pt>
                <c:pt idx="163">
                  <c:v>43537.739722222221</c:v>
                </c:pt>
                <c:pt idx="164">
                  <c:v>43537.743194444447</c:v>
                </c:pt>
                <c:pt idx="165">
                  <c:v>43537.746666666666</c:v>
                </c:pt>
                <c:pt idx="166">
                  <c:v>43537.750162037039</c:v>
                </c:pt>
                <c:pt idx="167">
                  <c:v>43537.753611111111</c:v>
                </c:pt>
                <c:pt idx="168">
                  <c:v>43537.757071759253</c:v>
                </c:pt>
                <c:pt idx="169">
                  <c:v>43537.760567129633</c:v>
                </c:pt>
                <c:pt idx="170">
                  <c:v>43537.764027777783</c:v>
                </c:pt>
                <c:pt idx="171">
                  <c:v>43537.767500000002</c:v>
                </c:pt>
              </c:numCache>
            </c:numRef>
          </c:cat>
          <c:val>
            <c:numRef>
              <c:f>'0313_DCPSJON5_HOOD_DECRDVA_1_sf'!$I$2:$I$1377</c:f>
              <c:numCache>
                <c:formatCode>General</c:formatCode>
                <c:ptCount val="172"/>
                <c:pt idx="0">
                  <c:v>1.6237073127226186E-2</c:v>
                </c:pt>
                <c:pt idx="1">
                  <c:v>1.6237073127226182E-2</c:v>
                </c:pt>
                <c:pt idx="2">
                  <c:v>1.6214506193929362E-2</c:v>
                </c:pt>
                <c:pt idx="3">
                  <c:v>1.6171156697959935E-2</c:v>
                </c:pt>
                <c:pt idx="4">
                  <c:v>1.6159799955727347E-2</c:v>
                </c:pt>
                <c:pt idx="5">
                  <c:v>1.6170653355075559E-2</c:v>
                </c:pt>
                <c:pt idx="6">
                  <c:v>1.6176413112016213E-2</c:v>
                </c:pt>
                <c:pt idx="7">
                  <c:v>1.6152430381884388E-2</c:v>
                </c:pt>
                <c:pt idx="8">
                  <c:v>1.6181059872011874E-2</c:v>
                </c:pt>
                <c:pt idx="9">
                  <c:v>1.6223701793500332E-2</c:v>
                </c:pt>
                <c:pt idx="10">
                  <c:v>1.6203362246686195E-2</c:v>
                </c:pt>
                <c:pt idx="11">
                  <c:v>1.6212317826441669E-2</c:v>
                </c:pt>
                <c:pt idx="12">
                  <c:v>1.621796499026102E-2</c:v>
                </c:pt>
                <c:pt idx="13">
                  <c:v>1.6224946254361487E-2</c:v>
                </c:pt>
                <c:pt idx="14">
                  <c:v>1.6269280974662022E-2</c:v>
                </c:pt>
                <c:pt idx="15">
                  <c:v>1.6284326295832544E-2</c:v>
                </c:pt>
                <c:pt idx="16">
                  <c:v>1.6267311163201008E-2</c:v>
                </c:pt>
                <c:pt idx="17">
                  <c:v>1.6287053177186917E-2</c:v>
                </c:pt>
                <c:pt idx="18">
                  <c:v>1.6286167029454235E-2</c:v>
                </c:pt>
                <c:pt idx="19">
                  <c:v>1.6289946932230421E-2</c:v>
                </c:pt>
                <c:pt idx="20">
                  <c:v>1.6291829240950757E-2</c:v>
                </c:pt>
                <c:pt idx="21">
                  <c:v>1.6309053193829949E-2</c:v>
                </c:pt>
                <c:pt idx="22">
                  <c:v>1.6318678178373614E-2</c:v>
                </c:pt>
                <c:pt idx="23">
                  <c:v>1.6357065374827482E-2</c:v>
                </c:pt>
                <c:pt idx="24">
                  <c:v>1.639102086196173E-2</c:v>
                </c:pt>
                <c:pt idx="25">
                  <c:v>1.6379907418636687E-2</c:v>
                </c:pt>
                <c:pt idx="26">
                  <c:v>1.6358895363208618E-2</c:v>
                </c:pt>
                <c:pt idx="27">
                  <c:v>1.6369925376386436E-2</c:v>
                </c:pt>
                <c:pt idx="28">
                  <c:v>1.6387987589736034E-2</c:v>
                </c:pt>
                <c:pt idx="29">
                  <c:v>1.6406035231768916E-2</c:v>
                </c:pt>
                <c:pt idx="30">
                  <c:v>1.6427601747446816E-2</c:v>
                </c:pt>
                <c:pt idx="31">
                  <c:v>1.6425215395477945E-2</c:v>
                </c:pt>
                <c:pt idx="32">
                  <c:v>1.6365373839739083E-2</c:v>
                </c:pt>
                <c:pt idx="33">
                  <c:v>1.6348171531746159E-2</c:v>
                </c:pt>
                <c:pt idx="34">
                  <c:v>1.6376714395201969E-2</c:v>
                </c:pt>
                <c:pt idx="35">
                  <c:v>1.6392430942076718E-2</c:v>
                </c:pt>
                <c:pt idx="36">
                  <c:v>1.6415143096874425E-2</c:v>
                </c:pt>
                <c:pt idx="37">
                  <c:v>1.6421374476909851E-2</c:v>
                </c:pt>
                <c:pt idx="38">
                  <c:v>1.6430584730897934E-2</c:v>
                </c:pt>
                <c:pt idx="39">
                  <c:v>1.6471784345537803E-2</c:v>
                </c:pt>
                <c:pt idx="40">
                  <c:v>1.6476156829311524E-2</c:v>
                </c:pt>
                <c:pt idx="41">
                  <c:v>1.6498602964689031E-2</c:v>
                </c:pt>
                <c:pt idx="42">
                  <c:v>1.6493138335702939E-2</c:v>
                </c:pt>
                <c:pt idx="43">
                  <c:v>1.6504847220670745E-2</c:v>
                </c:pt>
                <c:pt idx="44">
                  <c:v>1.6504822965330616E-2</c:v>
                </c:pt>
                <c:pt idx="45">
                  <c:v>1.6538371377262405E-2</c:v>
                </c:pt>
                <c:pt idx="46">
                  <c:v>1.6578261054831324E-2</c:v>
                </c:pt>
                <c:pt idx="47">
                  <c:v>1.6589305968047537E-2</c:v>
                </c:pt>
                <c:pt idx="48">
                  <c:v>1.657923601490149E-2</c:v>
                </c:pt>
                <c:pt idx="49">
                  <c:v>1.6585148453078177E-2</c:v>
                </c:pt>
                <c:pt idx="50">
                  <c:v>1.6587752050632901E-2</c:v>
                </c:pt>
                <c:pt idx="51">
                  <c:v>1.6565051945034423E-2</c:v>
                </c:pt>
                <c:pt idx="52">
                  <c:v>1.6563389209503707E-2</c:v>
                </c:pt>
                <c:pt idx="53">
                  <c:v>1.6587133352485989E-2</c:v>
                </c:pt>
                <c:pt idx="54">
                  <c:v>1.6611193007364321E-2</c:v>
                </c:pt>
                <c:pt idx="55">
                  <c:v>1.6620137120101467E-2</c:v>
                </c:pt>
                <c:pt idx="56">
                  <c:v>1.6646351027338028E-2</c:v>
                </c:pt>
                <c:pt idx="57">
                  <c:v>1.6624149757041743E-2</c:v>
                </c:pt>
                <c:pt idx="58">
                  <c:v>1.6650855473368462E-2</c:v>
                </c:pt>
                <c:pt idx="59">
                  <c:v>1.6658704110768814E-2</c:v>
                </c:pt>
                <c:pt idx="60">
                  <c:v>1.6664060719278177E-2</c:v>
                </c:pt>
                <c:pt idx="61">
                  <c:v>1.6698712589980073E-2</c:v>
                </c:pt>
                <c:pt idx="62">
                  <c:v>1.6713639932990059E-2</c:v>
                </c:pt>
                <c:pt idx="63">
                  <c:v>1.6706076989106512E-2</c:v>
                </c:pt>
                <c:pt idx="64">
                  <c:v>1.6717005206610392E-2</c:v>
                </c:pt>
                <c:pt idx="65">
                  <c:v>1.6737667641520813E-2</c:v>
                </c:pt>
                <c:pt idx="66">
                  <c:v>1.6707937025897925E-2</c:v>
                </c:pt>
                <c:pt idx="67">
                  <c:v>1.6723633482350252E-2</c:v>
                </c:pt>
                <c:pt idx="68">
                  <c:v>1.6730072384134428E-2</c:v>
                </c:pt>
                <c:pt idx="69">
                  <c:v>1.6754162552488867E-2</c:v>
                </c:pt>
                <c:pt idx="70">
                  <c:v>1.6762175955314099E-2</c:v>
                </c:pt>
                <c:pt idx="71">
                  <c:v>1.6757785467998405E-2</c:v>
                </c:pt>
                <c:pt idx="72">
                  <c:v>1.675180622994896E-2</c:v>
                </c:pt>
                <c:pt idx="73">
                  <c:v>1.6736456620283717E-2</c:v>
                </c:pt>
                <c:pt idx="74">
                  <c:v>1.6735981662984525E-2</c:v>
                </c:pt>
                <c:pt idx="75">
                  <c:v>1.6751035021398523E-2</c:v>
                </c:pt>
                <c:pt idx="76">
                  <c:v>1.6729071840820484E-2</c:v>
                </c:pt>
                <c:pt idx="77">
                  <c:v>1.67739270497093E-2</c:v>
                </c:pt>
                <c:pt idx="78">
                  <c:v>1.6759114300314182E-2</c:v>
                </c:pt>
                <c:pt idx="79">
                  <c:v>1.6756236551498303E-2</c:v>
                </c:pt>
                <c:pt idx="80">
                  <c:v>1.6756236551498303E-2</c:v>
                </c:pt>
                <c:pt idx="81">
                  <c:v>1.6756236551498303E-2</c:v>
                </c:pt>
                <c:pt idx="82">
                  <c:v>1.6765663933914602E-2</c:v>
                </c:pt>
                <c:pt idx="83">
                  <c:v>1.6747703635303944E-2</c:v>
                </c:pt>
                <c:pt idx="84">
                  <c:v>1.6746294159617325E-2</c:v>
                </c:pt>
                <c:pt idx="85">
                  <c:v>1.6738859795671485E-2</c:v>
                </c:pt>
                <c:pt idx="86">
                  <c:v>1.6764126860401889E-2</c:v>
                </c:pt>
                <c:pt idx="87">
                  <c:v>1.6753329014569617E-2</c:v>
                </c:pt>
                <c:pt idx="88">
                  <c:v>1.6767693400781925E-2</c:v>
                </c:pt>
                <c:pt idx="89">
                  <c:v>1.6748979108235737E-2</c:v>
                </c:pt>
                <c:pt idx="90">
                  <c:v>1.6775522347549914E-2</c:v>
                </c:pt>
                <c:pt idx="91">
                  <c:v>1.6739815249210629E-2</c:v>
                </c:pt>
                <c:pt idx="92">
                  <c:v>1.6764488737467706E-2</c:v>
                </c:pt>
                <c:pt idx="93">
                  <c:v>1.6734140410270361E-2</c:v>
                </c:pt>
                <c:pt idx="94">
                  <c:v>1.671349188693539E-2</c:v>
                </c:pt>
                <c:pt idx="95">
                  <c:v>1.6711873940079707E-2</c:v>
                </c:pt>
                <c:pt idx="96">
                  <c:v>1.6660402891135101E-2</c:v>
                </c:pt>
                <c:pt idx="97">
                  <c:v>1.6649906251189516E-2</c:v>
                </c:pt>
                <c:pt idx="98">
                  <c:v>1.6668391750971717E-2</c:v>
                </c:pt>
                <c:pt idx="99">
                  <c:v>1.6653655679526445E-2</c:v>
                </c:pt>
                <c:pt idx="100">
                  <c:v>1.6648588519898828E-2</c:v>
                </c:pt>
                <c:pt idx="101">
                  <c:v>1.665280287639569E-2</c:v>
                </c:pt>
                <c:pt idx="102">
                  <c:v>1.6632286298352107E-2</c:v>
                </c:pt>
                <c:pt idx="103">
                  <c:v>1.661108143316558E-2</c:v>
                </c:pt>
                <c:pt idx="104">
                  <c:v>1.6633683895847892E-2</c:v>
                </c:pt>
                <c:pt idx="105">
                  <c:v>1.665063063049093E-2</c:v>
                </c:pt>
                <c:pt idx="106">
                  <c:v>1.667349506026158E-2</c:v>
                </c:pt>
                <c:pt idx="107">
                  <c:v>1.669373581242543E-2</c:v>
                </c:pt>
                <c:pt idx="108">
                  <c:v>1.670343042931113E-2</c:v>
                </c:pt>
                <c:pt idx="109">
                  <c:v>1.6726743714762012E-2</c:v>
                </c:pt>
                <c:pt idx="110">
                  <c:v>1.6747366717228283E-2</c:v>
                </c:pt>
                <c:pt idx="111">
                  <c:v>1.674364962008942E-2</c:v>
                </c:pt>
                <c:pt idx="112">
                  <c:v>1.6697504102236298E-2</c:v>
                </c:pt>
                <c:pt idx="113">
                  <c:v>1.6691842730730322E-2</c:v>
                </c:pt>
                <c:pt idx="114">
                  <c:v>1.6652679196803848E-2</c:v>
                </c:pt>
                <c:pt idx="115">
                  <c:v>1.6644601800764762E-2</c:v>
                </c:pt>
                <c:pt idx="116">
                  <c:v>1.6685835511098437E-2</c:v>
                </c:pt>
                <c:pt idx="117">
                  <c:v>1.6671104710289129E-2</c:v>
                </c:pt>
                <c:pt idx="118">
                  <c:v>1.6656221002603142E-2</c:v>
                </c:pt>
                <c:pt idx="119">
                  <c:v>1.6670829126733715E-2</c:v>
                </c:pt>
                <c:pt idx="120">
                  <c:v>1.6641236059306615E-2</c:v>
                </c:pt>
                <c:pt idx="121">
                  <c:v>1.6631304482647203E-2</c:v>
                </c:pt>
                <c:pt idx="122">
                  <c:v>1.6640643135889598E-2</c:v>
                </c:pt>
                <c:pt idx="123">
                  <c:v>1.6630978934919848E-2</c:v>
                </c:pt>
                <c:pt idx="124">
                  <c:v>1.6650942964549047E-2</c:v>
                </c:pt>
                <c:pt idx="125">
                  <c:v>1.6688647492180624E-2</c:v>
                </c:pt>
                <c:pt idx="126">
                  <c:v>1.6694606305959012E-2</c:v>
                </c:pt>
                <c:pt idx="127">
                  <c:v>1.6696563658527178E-2</c:v>
                </c:pt>
                <c:pt idx="128">
                  <c:v>1.6672088315537299E-2</c:v>
                </c:pt>
                <c:pt idx="129">
                  <c:v>1.6685969391161456E-2</c:v>
                </c:pt>
                <c:pt idx="130">
                  <c:v>1.6681332671574053E-2</c:v>
                </c:pt>
                <c:pt idx="131">
                  <c:v>1.6660722612600893E-2</c:v>
                </c:pt>
                <c:pt idx="132">
                  <c:v>1.666793420099905E-2</c:v>
                </c:pt>
                <c:pt idx="133">
                  <c:v>1.668357818706746E-2</c:v>
                </c:pt>
                <c:pt idx="134">
                  <c:v>1.6652019533978466E-2</c:v>
                </c:pt>
                <c:pt idx="135">
                  <c:v>1.6646041733172162E-2</c:v>
                </c:pt>
                <c:pt idx="136">
                  <c:v>1.6648168288551396E-2</c:v>
                </c:pt>
                <c:pt idx="137">
                  <c:v>1.5402081990261303E-2</c:v>
                </c:pt>
                <c:pt idx="138">
                  <c:v>1.5415620386706399E-2</c:v>
                </c:pt>
                <c:pt idx="139">
                  <c:v>1.5387497384379762E-2</c:v>
                </c:pt>
                <c:pt idx="140">
                  <c:v>1.5381234124309386E-2</c:v>
                </c:pt>
                <c:pt idx="141">
                  <c:v>1.5404973969901155E-2</c:v>
                </c:pt>
                <c:pt idx="142">
                  <c:v>1.5390370649499694E-2</c:v>
                </c:pt>
                <c:pt idx="143">
                  <c:v>1.5383051168595086E-2</c:v>
                </c:pt>
                <c:pt idx="144">
                  <c:v>1.5435169683134626E-2</c:v>
                </c:pt>
                <c:pt idx="145">
                  <c:v>1.5446095340146238E-2</c:v>
                </c:pt>
                <c:pt idx="146">
                  <c:v>1.541432534788275E-2</c:v>
                </c:pt>
                <c:pt idx="147">
                  <c:v>1.5430373404001885E-2</c:v>
                </c:pt>
                <c:pt idx="148">
                  <c:v>1.544812567882895E-2</c:v>
                </c:pt>
                <c:pt idx="149">
                  <c:v>1.5452099148039482E-2</c:v>
                </c:pt>
                <c:pt idx="150">
                  <c:v>1.5454719734319796E-2</c:v>
                </c:pt>
                <c:pt idx="151">
                  <c:v>1.5468936314905899E-2</c:v>
                </c:pt>
                <c:pt idx="152">
                  <c:v>1.5416156124977985E-2</c:v>
                </c:pt>
                <c:pt idx="153">
                  <c:v>1.5420344076364653E-2</c:v>
                </c:pt>
                <c:pt idx="154">
                  <c:v>1.544762853894909E-2</c:v>
                </c:pt>
                <c:pt idx="155">
                  <c:v>1.5468786552981206E-2</c:v>
                </c:pt>
                <c:pt idx="156">
                  <c:v>1.5476015947222326E-2</c:v>
                </c:pt>
                <c:pt idx="157">
                  <c:v>1.5429673152051246E-2</c:v>
                </c:pt>
                <c:pt idx="158">
                  <c:v>1.5485897321974848E-2</c:v>
                </c:pt>
                <c:pt idx="159">
                  <c:v>1.5461340434897433E-2</c:v>
                </c:pt>
                <c:pt idx="160">
                  <c:v>1.5453802052462927E-2</c:v>
                </c:pt>
                <c:pt idx="161">
                  <c:v>9.1525600818473211E-3</c:v>
                </c:pt>
                <c:pt idx="162">
                  <c:v>9.1530973732169008E-3</c:v>
                </c:pt>
                <c:pt idx="163">
                  <c:v>9.1716596608705011E-3</c:v>
                </c:pt>
                <c:pt idx="164">
                  <c:v>9.1633532732199839E-3</c:v>
                </c:pt>
                <c:pt idx="165">
                  <c:v>9.206555401556361E-3</c:v>
                </c:pt>
                <c:pt idx="166">
                  <c:v>9.2286975546405636E-3</c:v>
                </c:pt>
                <c:pt idx="167">
                  <c:v>9.1892805210317362E-3</c:v>
                </c:pt>
                <c:pt idx="168">
                  <c:v>9.1996169105088583E-3</c:v>
                </c:pt>
                <c:pt idx="169">
                  <c:v>9.2153951437860312E-3</c:v>
                </c:pt>
                <c:pt idx="170">
                  <c:v>9.2137312253319486E-3</c:v>
                </c:pt>
                <c:pt idx="171">
                  <c:v>9.2180656936883994E-3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'0313_DCPSJON5_HOOD_DECRDVA_1_sf'!$K$1</c:f>
              <c:strCache>
                <c:ptCount val="1"/>
                <c:pt idx="0">
                  <c:v>LZ_SF_new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'0313_DCPSJON5_HOOD_DECRDVA_1_sf'!$A$2:$A$1377</c:f>
              <c:numCache>
                <c:formatCode>[$-409]h:mm\ AM/PM;@</c:formatCode>
                <c:ptCount val="172"/>
                <c:pt idx="0">
                  <c:v>43537.187662037039</c:v>
                </c:pt>
                <c:pt idx="1">
                  <c:v>43537.189652777779</c:v>
                </c:pt>
                <c:pt idx="2">
                  <c:v>43537.191111111111</c:v>
                </c:pt>
                <c:pt idx="3">
                  <c:v>43537.194583333338</c:v>
                </c:pt>
                <c:pt idx="4">
                  <c:v>43537.19804398148</c:v>
                </c:pt>
                <c:pt idx="5">
                  <c:v>43537.201527777783</c:v>
                </c:pt>
                <c:pt idx="6">
                  <c:v>43537.205011574079</c:v>
                </c:pt>
                <c:pt idx="7">
                  <c:v>43537.208506944444</c:v>
                </c:pt>
                <c:pt idx="8">
                  <c:v>43537.21193287037</c:v>
                </c:pt>
                <c:pt idx="9">
                  <c:v>43537.215405092589</c:v>
                </c:pt>
                <c:pt idx="10">
                  <c:v>43537.218877314815</c:v>
                </c:pt>
                <c:pt idx="11">
                  <c:v>43537.222372685188</c:v>
                </c:pt>
                <c:pt idx="12">
                  <c:v>43537.225844907407</c:v>
                </c:pt>
                <c:pt idx="13">
                  <c:v>43537.229305555556</c:v>
                </c:pt>
                <c:pt idx="14">
                  <c:v>43537.232777777783</c:v>
                </c:pt>
                <c:pt idx="15">
                  <c:v>43537.236250000002</c:v>
                </c:pt>
                <c:pt idx="16">
                  <c:v>43537.239733796298</c:v>
                </c:pt>
                <c:pt idx="17">
                  <c:v>43537.243194444447</c:v>
                </c:pt>
                <c:pt idx="18">
                  <c:v>43537.246678240743</c:v>
                </c:pt>
                <c:pt idx="19">
                  <c:v>43537.250150462962</c:v>
                </c:pt>
                <c:pt idx="20">
                  <c:v>43537.253599537034</c:v>
                </c:pt>
                <c:pt idx="21">
                  <c:v>43537.257083333338</c:v>
                </c:pt>
                <c:pt idx="22">
                  <c:v>43537.260555555556</c:v>
                </c:pt>
                <c:pt idx="23">
                  <c:v>43537.264039351852</c:v>
                </c:pt>
                <c:pt idx="24">
                  <c:v>43537.267511574079</c:v>
                </c:pt>
                <c:pt idx="25">
                  <c:v>43537.270972222221</c:v>
                </c:pt>
                <c:pt idx="26">
                  <c:v>43537.274456018517</c:v>
                </c:pt>
                <c:pt idx="27">
                  <c:v>43537.277928240743</c:v>
                </c:pt>
                <c:pt idx="28">
                  <c:v>43537.281388888892</c:v>
                </c:pt>
                <c:pt idx="29">
                  <c:v>43537.284861111111</c:v>
                </c:pt>
                <c:pt idx="30">
                  <c:v>43537.288344907407</c:v>
                </c:pt>
                <c:pt idx="31">
                  <c:v>43537.291851851849</c:v>
                </c:pt>
                <c:pt idx="32">
                  <c:v>43537.295277777783</c:v>
                </c:pt>
                <c:pt idx="33">
                  <c:v>43537.298750000002</c:v>
                </c:pt>
                <c:pt idx="34">
                  <c:v>43537.302233796298</c:v>
                </c:pt>
                <c:pt idx="35">
                  <c:v>43537.305694444447</c:v>
                </c:pt>
                <c:pt idx="36">
                  <c:v>43537.309155092589</c:v>
                </c:pt>
                <c:pt idx="37">
                  <c:v>43537.312638888892</c:v>
                </c:pt>
                <c:pt idx="38">
                  <c:v>43537.316111111111</c:v>
                </c:pt>
                <c:pt idx="39">
                  <c:v>43537.319583333338</c:v>
                </c:pt>
                <c:pt idx="40">
                  <c:v>43537.323078703703</c:v>
                </c:pt>
                <c:pt idx="41">
                  <c:v>43537.326527777783</c:v>
                </c:pt>
                <c:pt idx="42">
                  <c:v>43537.330011574079</c:v>
                </c:pt>
                <c:pt idx="43">
                  <c:v>43537.333495370374</c:v>
                </c:pt>
                <c:pt idx="44">
                  <c:v>43537.335960648146</c:v>
                </c:pt>
                <c:pt idx="45">
                  <c:v>43537.336944444447</c:v>
                </c:pt>
                <c:pt idx="46">
                  <c:v>43537.340416666666</c:v>
                </c:pt>
                <c:pt idx="47">
                  <c:v>43537.343888888892</c:v>
                </c:pt>
                <c:pt idx="48">
                  <c:v>43537.347361111111</c:v>
                </c:pt>
                <c:pt idx="49">
                  <c:v>43537.350833333338</c:v>
                </c:pt>
                <c:pt idx="50">
                  <c:v>43537.354305555556</c:v>
                </c:pt>
                <c:pt idx="51">
                  <c:v>43537.357789351852</c:v>
                </c:pt>
                <c:pt idx="52">
                  <c:v>43537.361261574079</c:v>
                </c:pt>
                <c:pt idx="53">
                  <c:v>43537.364733796298</c:v>
                </c:pt>
                <c:pt idx="54">
                  <c:v>43537.368206018517</c:v>
                </c:pt>
                <c:pt idx="55">
                  <c:v>43537.371701388889</c:v>
                </c:pt>
                <c:pt idx="56">
                  <c:v>43537.375185185185</c:v>
                </c:pt>
                <c:pt idx="57">
                  <c:v>43537.378611111111</c:v>
                </c:pt>
                <c:pt idx="58">
                  <c:v>43537.382071759253</c:v>
                </c:pt>
                <c:pt idx="59">
                  <c:v>43537.385555555556</c:v>
                </c:pt>
                <c:pt idx="60">
                  <c:v>43537.389027777783</c:v>
                </c:pt>
                <c:pt idx="61">
                  <c:v>43537.392500000002</c:v>
                </c:pt>
                <c:pt idx="62">
                  <c:v>43537.395972222221</c:v>
                </c:pt>
                <c:pt idx="63">
                  <c:v>43537.399444444447</c:v>
                </c:pt>
                <c:pt idx="64">
                  <c:v>43537.402916666666</c:v>
                </c:pt>
                <c:pt idx="65">
                  <c:v>43537.406388888892</c:v>
                </c:pt>
                <c:pt idx="66">
                  <c:v>43537.409872685188</c:v>
                </c:pt>
                <c:pt idx="67">
                  <c:v>43537.413344907407</c:v>
                </c:pt>
                <c:pt idx="68">
                  <c:v>43537.416863425926</c:v>
                </c:pt>
                <c:pt idx="69">
                  <c:v>43537.420300925929</c:v>
                </c:pt>
                <c:pt idx="70">
                  <c:v>43537.423761574079</c:v>
                </c:pt>
                <c:pt idx="71">
                  <c:v>43537.427233796298</c:v>
                </c:pt>
                <c:pt idx="72">
                  <c:v>43537.430706018517</c:v>
                </c:pt>
                <c:pt idx="73">
                  <c:v>43537.434155092589</c:v>
                </c:pt>
                <c:pt idx="74">
                  <c:v>43537.437638888892</c:v>
                </c:pt>
                <c:pt idx="75">
                  <c:v>43537.441111111111</c:v>
                </c:pt>
                <c:pt idx="76">
                  <c:v>43537.444571759253</c:v>
                </c:pt>
                <c:pt idx="77">
                  <c:v>43537.448055555556</c:v>
                </c:pt>
                <c:pt idx="78">
                  <c:v>43537.451527777783</c:v>
                </c:pt>
                <c:pt idx="79">
                  <c:v>43537.455000000002</c:v>
                </c:pt>
                <c:pt idx="80">
                  <c:v>43537.456365740742</c:v>
                </c:pt>
                <c:pt idx="81">
                  <c:v>43537.456655092596</c:v>
                </c:pt>
                <c:pt idx="82">
                  <c:v>43537.458495370374</c:v>
                </c:pt>
                <c:pt idx="83">
                  <c:v>43537.461944444447</c:v>
                </c:pt>
                <c:pt idx="84">
                  <c:v>43537.465405092589</c:v>
                </c:pt>
                <c:pt idx="85">
                  <c:v>43537.468900462962</c:v>
                </c:pt>
                <c:pt idx="86">
                  <c:v>43537.472349537034</c:v>
                </c:pt>
                <c:pt idx="87">
                  <c:v>43537.475833333338</c:v>
                </c:pt>
                <c:pt idx="88">
                  <c:v>43537.47929398148</c:v>
                </c:pt>
                <c:pt idx="89">
                  <c:v>43537.482777777783</c:v>
                </c:pt>
                <c:pt idx="90">
                  <c:v>43537.486261574079</c:v>
                </c:pt>
                <c:pt idx="91">
                  <c:v>43537.489733796298</c:v>
                </c:pt>
                <c:pt idx="92">
                  <c:v>43537.493206018517</c:v>
                </c:pt>
                <c:pt idx="93">
                  <c:v>43537.496655092589</c:v>
                </c:pt>
                <c:pt idx="94">
                  <c:v>43537.500173611108</c:v>
                </c:pt>
                <c:pt idx="95">
                  <c:v>43537.503622685188</c:v>
                </c:pt>
                <c:pt idx="96">
                  <c:v>43537.507083333338</c:v>
                </c:pt>
                <c:pt idx="97">
                  <c:v>43537.51054398148</c:v>
                </c:pt>
                <c:pt idx="98">
                  <c:v>43537.514027777783</c:v>
                </c:pt>
                <c:pt idx="99">
                  <c:v>43537.517500000002</c:v>
                </c:pt>
                <c:pt idx="100">
                  <c:v>43537.520972222221</c:v>
                </c:pt>
                <c:pt idx="101">
                  <c:v>43537.524467592593</c:v>
                </c:pt>
                <c:pt idx="102">
                  <c:v>43537.527916666666</c:v>
                </c:pt>
                <c:pt idx="103">
                  <c:v>43537.531400462962</c:v>
                </c:pt>
                <c:pt idx="104">
                  <c:v>43537.534884259258</c:v>
                </c:pt>
                <c:pt idx="105">
                  <c:v>43537.538344907407</c:v>
                </c:pt>
                <c:pt idx="106">
                  <c:v>43537.54184027778</c:v>
                </c:pt>
                <c:pt idx="107">
                  <c:v>43537.545289351852</c:v>
                </c:pt>
                <c:pt idx="108">
                  <c:v>43537.548750000002</c:v>
                </c:pt>
                <c:pt idx="109">
                  <c:v>43537.552245370374</c:v>
                </c:pt>
                <c:pt idx="110">
                  <c:v>43537.555694444447</c:v>
                </c:pt>
                <c:pt idx="111">
                  <c:v>43537.559166666666</c:v>
                </c:pt>
                <c:pt idx="112">
                  <c:v>43537.562650462962</c:v>
                </c:pt>
                <c:pt idx="113">
                  <c:v>43537.566122685188</c:v>
                </c:pt>
                <c:pt idx="114">
                  <c:v>43537.569594907407</c:v>
                </c:pt>
                <c:pt idx="115">
                  <c:v>43537.573055555556</c:v>
                </c:pt>
                <c:pt idx="116">
                  <c:v>43537.576527777783</c:v>
                </c:pt>
                <c:pt idx="117">
                  <c:v>43537.58</c:v>
                </c:pt>
                <c:pt idx="118">
                  <c:v>43537.583541666667</c:v>
                </c:pt>
                <c:pt idx="119">
                  <c:v>43537.586944444447</c:v>
                </c:pt>
                <c:pt idx="120">
                  <c:v>43537.590428240743</c:v>
                </c:pt>
                <c:pt idx="121">
                  <c:v>43537.593888888892</c:v>
                </c:pt>
                <c:pt idx="122">
                  <c:v>43537.597361111111</c:v>
                </c:pt>
                <c:pt idx="123">
                  <c:v>43537.600844907407</c:v>
                </c:pt>
                <c:pt idx="124">
                  <c:v>43537.604317129633</c:v>
                </c:pt>
                <c:pt idx="125">
                  <c:v>43537.607777777783</c:v>
                </c:pt>
                <c:pt idx="126">
                  <c:v>43537.611238425925</c:v>
                </c:pt>
                <c:pt idx="127">
                  <c:v>43537.614722222221</c:v>
                </c:pt>
                <c:pt idx="128">
                  <c:v>43537.618194444447</c:v>
                </c:pt>
                <c:pt idx="129">
                  <c:v>43537.621678240743</c:v>
                </c:pt>
                <c:pt idx="130">
                  <c:v>43537.625173611108</c:v>
                </c:pt>
                <c:pt idx="131">
                  <c:v>43537.628622685188</c:v>
                </c:pt>
                <c:pt idx="132">
                  <c:v>43537.632083333338</c:v>
                </c:pt>
                <c:pt idx="133">
                  <c:v>43537.635555555556</c:v>
                </c:pt>
                <c:pt idx="134">
                  <c:v>43537.639027777783</c:v>
                </c:pt>
                <c:pt idx="135">
                  <c:v>43537.642523148148</c:v>
                </c:pt>
                <c:pt idx="136">
                  <c:v>43537.645972222221</c:v>
                </c:pt>
                <c:pt idx="137">
                  <c:v>43537.649467592593</c:v>
                </c:pt>
                <c:pt idx="138">
                  <c:v>43537.652939814812</c:v>
                </c:pt>
                <c:pt idx="139">
                  <c:v>43537.656388888892</c:v>
                </c:pt>
                <c:pt idx="140">
                  <c:v>43537.659849537034</c:v>
                </c:pt>
                <c:pt idx="141">
                  <c:v>43537.663356481484</c:v>
                </c:pt>
                <c:pt idx="142">
                  <c:v>43537.66684027778</c:v>
                </c:pt>
                <c:pt idx="143">
                  <c:v>43537.670277777783</c:v>
                </c:pt>
                <c:pt idx="144">
                  <c:v>43537.673750000002</c:v>
                </c:pt>
                <c:pt idx="145">
                  <c:v>43537.677222222221</c:v>
                </c:pt>
                <c:pt idx="146">
                  <c:v>43537.680694444447</c:v>
                </c:pt>
                <c:pt idx="147">
                  <c:v>43537.684155092589</c:v>
                </c:pt>
                <c:pt idx="148">
                  <c:v>43537.687627314815</c:v>
                </c:pt>
                <c:pt idx="149">
                  <c:v>43537.691122685188</c:v>
                </c:pt>
                <c:pt idx="150">
                  <c:v>43537.694594907407</c:v>
                </c:pt>
                <c:pt idx="151">
                  <c:v>43537.698055555556</c:v>
                </c:pt>
                <c:pt idx="152">
                  <c:v>43537.701527777783</c:v>
                </c:pt>
                <c:pt idx="153">
                  <c:v>43537.704988425925</c:v>
                </c:pt>
                <c:pt idx="154">
                  <c:v>43537.708506944444</c:v>
                </c:pt>
                <c:pt idx="155">
                  <c:v>43537.711956018517</c:v>
                </c:pt>
                <c:pt idx="156">
                  <c:v>43537.715416666666</c:v>
                </c:pt>
                <c:pt idx="157">
                  <c:v>43537.718900462962</c:v>
                </c:pt>
                <c:pt idx="158">
                  <c:v>43537.722361111111</c:v>
                </c:pt>
                <c:pt idx="159">
                  <c:v>43537.725821759253</c:v>
                </c:pt>
                <c:pt idx="160">
                  <c:v>43537.729305555556</c:v>
                </c:pt>
                <c:pt idx="161">
                  <c:v>43537.732777777783</c:v>
                </c:pt>
                <c:pt idx="162">
                  <c:v>43537.736273148148</c:v>
                </c:pt>
                <c:pt idx="163">
                  <c:v>43537.739722222221</c:v>
                </c:pt>
                <c:pt idx="164">
                  <c:v>43537.743194444447</c:v>
                </c:pt>
                <c:pt idx="165">
                  <c:v>43537.746666666666</c:v>
                </c:pt>
                <c:pt idx="166">
                  <c:v>43537.750162037039</c:v>
                </c:pt>
                <c:pt idx="167">
                  <c:v>43537.753611111111</c:v>
                </c:pt>
                <c:pt idx="168">
                  <c:v>43537.757071759253</c:v>
                </c:pt>
                <c:pt idx="169">
                  <c:v>43537.760567129633</c:v>
                </c:pt>
                <c:pt idx="170">
                  <c:v>43537.764027777783</c:v>
                </c:pt>
                <c:pt idx="171">
                  <c:v>43537.767500000002</c:v>
                </c:pt>
              </c:numCache>
            </c:numRef>
          </c:cat>
          <c:val>
            <c:numRef>
              <c:f>'0313_DCPSJON5_HOOD_DECRDVA_1_sf'!$K$2:$K$1377</c:f>
              <c:numCache>
                <c:formatCode>General</c:formatCode>
                <c:ptCount val="172"/>
                <c:pt idx="0">
                  <c:v>1.6213026424095302E-2</c:v>
                </c:pt>
                <c:pt idx="1">
                  <c:v>1.6213026424095309E-2</c:v>
                </c:pt>
                <c:pt idx="2">
                  <c:v>1.6190398827441662E-2</c:v>
                </c:pt>
                <c:pt idx="3">
                  <c:v>1.6147058317710371E-2</c:v>
                </c:pt>
                <c:pt idx="4">
                  <c:v>1.613569720490245E-2</c:v>
                </c:pt>
                <c:pt idx="5">
                  <c:v>1.6146581402194434E-2</c:v>
                </c:pt>
                <c:pt idx="6">
                  <c:v>1.6152293646764813E-2</c:v>
                </c:pt>
                <c:pt idx="7">
                  <c:v>1.6135061263170346E-2</c:v>
                </c:pt>
                <c:pt idx="8">
                  <c:v>1.6163750801829087E-2</c:v>
                </c:pt>
                <c:pt idx="9">
                  <c:v>1.6206410197824164E-2</c:v>
                </c:pt>
                <c:pt idx="10">
                  <c:v>1.6186052877286278E-2</c:v>
                </c:pt>
                <c:pt idx="11">
                  <c:v>1.6195013447666995E-2</c:v>
                </c:pt>
                <c:pt idx="12">
                  <c:v>1.6200811581837195E-2</c:v>
                </c:pt>
                <c:pt idx="13">
                  <c:v>1.6207621480105485E-2</c:v>
                </c:pt>
                <c:pt idx="14">
                  <c:v>1.6252112689495463E-2</c:v>
                </c:pt>
                <c:pt idx="15">
                  <c:v>1.6266966987020997E-2</c:v>
                </c:pt>
                <c:pt idx="16">
                  <c:v>1.6250174150136656E-2</c:v>
                </c:pt>
                <c:pt idx="17">
                  <c:v>1.6269938296956905E-2</c:v>
                </c:pt>
                <c:pt idx="18">
                  <c:v>1.6269015164753323E-2</c:v>
                </c:pt>
                <c:pt idx="19">
                  <c:v>1.6287616869689533E-2</c:v>
                </c:pt>
                <c:pt idx="20">
                  <c:v>1.6289618224134366E-2</c:v>
                </c:pt>
                <c:pt idx="21">
                  <c:v>1.6306739395425627E-2</c:v>
                </c:pt>
                <c:pt idx="22">
                  <c:v>1.6316368098424214E-2</c:v>
                </c:pt>
                <c:pt idx="23">
                  <c:v>1.6354740648645529E-2</c:v>
                </c:pt>
                <c:pt idx="24">
                  <c:v>1.6388774922455711E-2</c:v>
                </c:pt>
                <c:pt idx="25">
                  <c:v>1.6377576362994618E-2</c:v>
                </c:pt>
                <c:pt idx="26">
                  <c:v>1.6356401133278527E-2</c:v>
                </c:pt>
                <c:pt idx="27">
                  <c:v>1.6367490763293236E-2</c:v>
                </c:pt>
                <c:pt idx="28">
                  <c:v>1.6385555670898395E-2</c:v>
                </c:pt>
                <c:pt idx="29">
                  <c:v>1.6403565542113013E-2</c:v>
                </c:pt>
                <c:pt idx="30">
                  <c:v>1.6425328717161437E-2</c:v>
                </c:pt>
                <c:pt idx="31">
                  <c:v>1.6420073342043765E-2</c:v>
                </c:pt>
                <c:pt idx="32">
                  <c:v>1.6360237032893521E-2</c:v>
                </c:pt>
                <c:pt idx="33">
                  <c:v>1.6343039090285179E-2</c:v>
                </c:pt>
                <c:pt idx="34">
                  <c:v>1.637157017136914E-2</c:v>
                </c:pt>
                <c:pt idx="35">
                  <c:v>1.6387304679520955E-2</c:v>
                </c:pt>
                <c:pt idx="36">
                  <c:v>1.6410007051630215E-2</c:v>
                </c:pt>
                <c:pt idx="37">
                  <c:v>1.6416308584641152E-2</c:v>
                </c:pt>
                <c:pt idx="38">
                  <c:v>1.6425519314383508E-2</c:v>
                </c:pt>
                <c:pt idx="39">
                  <c:v>1.6466633553719238E-2</c:v>
                </c:pt>
                <c:pt idx="40">
                  <c:v>1.6470924805125575E-2</c:v>
                </c:pt>
                <c:pt idx="41">
                  <c:v>1.6493342948502517E-2</c:v>
                </c:pt>
                <c:pt idx="42">
                  <c:v>1.6488047333784721E-2</c:v>
                </c:pt>
                <c:pt idx="43">
                  <c:v>1.6484896498700052E-2</c:v>
                </c:pt>
                <c:pt idx="44">
                  <c:v>1.6484870754886392E-2</c:v>
                </c:pt>
                <c:pt idx="45">
                  <c:v>1.6518478403089447E-2</c:v>
                </c:pt>
                <c:pt idx="46">
                  <c:v>1.6558368181580602E-2</c:v>
                </c:pt>
                <c:pt idx="47">
                  <c:v>1.6569348351277581E-2</c:v>
                </c:pt>
                <c:pt idx="48">
                  <c:v>1.655929643535891E-2</c:v>
                </c:pt>
                <c:pt idx="49">
                  <c:v>1.656502627868886E-2</c:v>
                </c:pt>
                <c:pt idx="50">
                  <c:v>1.6567861398083236E-2</c:v>
                </c:pt>
                <c:pt idx="51">
                  <c:v>1.6544954003044E-2</c:v>
                </c:pt>
                <c:pt idx="52">
                  <c:v>1.6543358853125214E-2</c:v>
                </c:pt>
                <c:pt idx="53">
                  <c:v>1.656712128531657E-2</c:v>
                </c:pt>
                <c:pt idx="54">
                  <c:v>1.6591147553144024E-2</c:v>
                </c:pt>
                <c:pt idx="55">
                  <c:v>1.66001186353705E-2</c:v>
                </c:pt>
                <c:pt idx="56">
                  <c:v>1.6605178340635584E-2</c:v>
                </c:pt>
                <c:pt idx="57">
                  <c:v>1.6582995948883135E-2</c:v>
                </c:pt>
                <c:pt idx="58">
                  <c:v>1.6609698221215406E-2</c:v>
                </c:pt>
                <c:pt idx="59">
                  <c:v>1.6617684410442604E-2</c:v>
                </c:pt>
                <c:pt idx="60">
                  <c:v>1.6622933220597869E-2</c:v>
                </c:pt>
                <c:pt idx="61">
                  <c:v>1.6657685005851457E-2</c:v>
                </c:pt>
                <c:pt idx="62">
                  <c:v>1.6672497248574898E-2</c:v>
                </c:pt>
                <c:pt idx="63">
                  <c:v>1.6664901247939779E-2</c:v>
                </c:pt>
                <c:pt idx="64">
                  <c:v>1.6675868859310473E-2</c:v>
                </c:pt>
                <c:pt idx="65">
                  <c:v>1.669651916407296E-2</c:v>
                </c:pt>
                <c:pt idx="66">
                  <c:v>1.6666950696575301E-2</c:v>
                </c:pt>
                <c:pt idx="67">
                  <c:v>1.6682512070886016E-2</c:v>
                </c:pt>
                <c:pt idx="68">
                  <c:v>1.6695047548302266E-2</c:v>
                </c:pt>
                <c:pt idx="69">
                  <c:v>1.6718948702366319E-2</c:v>
                </c:pt>
                <c:pt idx="70">
                  <c:v>1.6727045467675592E-2</c:v>
                </c:pt>
                <c:pt idx="71">
                  <c:v>1.6722556177018115E-2</c:v>
                </c:pt>
                <c:pt idx="72">
                  <c:v>1.6717042094282823E-2</c:v>
                </c:pt>
                <c:pt idx="73">
                  <c:v>1.6701600831668217E-2</c:v>
                </c:pt>
                <c:pt idx="74">
                  <c:v>1.6701174148243899E-2</c:v>
                </c:pt>
                <c:pt idx="75">
                  <c:v>1.6716308534813942E-2</c:v>
                </c:pt>
                <c:pt idx="76">
                  <c:v>1.6694406840504612E-2</c:v>
                </c:pt>
                <c:pt idx="77">
                  <c:v>1.6739631769811216E-2</c:v>
                </c:pt>
                <c:pt idx="78">
                  <c:v>1.6724792370514066E-2</c:v>
                </c:pt>
                <c:pt idx="79">
                  <c:v>1.6722058629909504E-2</c:v>
                </c:pt>
                <c:pt idx="80">
                  <c:v>1.6722058629909504E-2</c:v>
                </c:pt>
                <c:pt idx="81">
                  <c:v>1.6722058629909504E-2</c:v>
                </c:pt>
                <c:pt idx="82">
                  <c:v>1.6723631194496144E-2</c:v>
                </c:pt>
                <c:pt idx="83">
                  <c:v>1.670551913360831E-2</c:v>
                </c:pt>
                <c:pt idx="84">
                  <c:v>1.6704136916169399E-2</c:v>
                </c:pt>
                <c:pt idx="85">
                  <c:v>1.6696659244101492E-2</c:v>
                </c:pt>
                <c:pt idx="86">
                  <c:v>1.6722025825387038E-2</c:v>
                </c:pt>
                <c:pt idx="87">
                  <c:v>1.6711089707246069E-2</c:v>
                </c:pt>
                <c:pt idx="88">
                  <c:v>1.6725507579091019E-2</c:v>
                </c:pt>
                <c:pt idx="89">
                  <c:v>1.6706699854605631E-2</c:v>
                </c:pt>
                <c:pt idx="90">
                  <c:v>1.6733279019305491E-2</c:v>
                </c:pt>
                <c:pt idx="91">
                  <c:v>1.6697763295418333E-2</c:v>
                </c:pt>
                <c:pt idx="92">
                  <c:v>1.6722386761192549E-2</c:v>
                </c:pt>
                <c:pt idx="93">
                  <c:v>1.6691858844254597E-2</c:v>
                </c:pt>
                <c:pt idx="94">
                  <c:v>1.666992447202954E-2</c:v>
                </c:pt>
                <c:pt idx="95">
                  <c:v>1.6668340881450409E-2</c:v>
                </c:pt>
                <c:pt idx="96">
                  <c:v>1.6616876480800527E-2</c:v>
                </c:pt>
                <c:pt idx="97">
                  <c:v>1.660682225240058E-2</c:v>
                </c:pt>
                <c:pt idx="98">
                  <c:v>1.6625298156178123E-2</c:v>
                </c:pt>
                <c:pt idx="99">
                  <c:v>1.6610498456448308E-2</c:v>
                </c:pt>
                <c:pt idx="100">
                  <c:v>1.6605463369852635E-2</c:v>
                </c:pt>
                <c:pt idx="101">
                  <c:v>1.6609651712510703E-2</c:v>
                </c:pt>
                <c:pt idx="102">
                  <c:v>1.6589018585326354E-2</c:v>
                </c:pt>
                <c:pt idx="103">
                  <c:v>1.6567827275759204E-2</c:v>
                </c:pt>
                <c:pt idx="104">
                  <c:v>1.6590423965505998E-2</c:v>
                </c:pt>
                <c:pt idx="105">
                  <c:v>1.6606154181145139E-2</c:v>
                </c:pt>
                <c:pt idx="106">
                  <c:v>1.6611447754994426E-2</c:v>
                </c:pt>
                <c:pt idx="107">
                  <c:v>1.6633120954331022E-2</c:v>
                </c:pt>
                <c:pt idx="108">
                  <c:v>1.6643066884798937E-2</c:v>
                </c:pt>
                <c:pt idx="109">
                  <c:v>1.6666134031475321E-2</c:v>
                </c:pt>
                <c:pt idx="110">
                  <c:v>1.668679466164999E-2</c:v>
                </c:pt>
                <c:pt idx="111">
                  <c:v>1.6683144703271705E-2</c:v>
                </c:pt>
                <c:pt idx="112">
                  <c:v>1.6638355385859869E-2</c:v>
                </c:pt>
                <c:pt idx="113">
                  <c:v>1.6632911034592468E-2</c:v>
                </c:pt>
                <c:pt idx="114">
                  <c:v>1.6593583671585605E-2</c:v>
                </c:pt>
                <c:pt idx="115">
                  <c:v>1.6585504606847861E-2</c:v>
                </c:pt>
                <c:pt idx="116">
                  <c:v>1.6626693602615056E-2</c:v>
                </c:pt>
                <c:pt idx="117">
                  <c:v>1.6612131245202184E-2</c:v>
                </c:pt>
                <c:pt idx="118">
                  <c:v>1.6589288684208298E-2</c:v>
                </c:pt>
                <c:pt idx="119">
                  <c:v>1.6603680941085754E-2</c:v>
                </c:pt>
                <c:pt idx="120">
                  <c:v>1.6574090732081864E-2</c:v>
                </c:pt>
                <c:pt idx="121">
                  <c:v>1.6563596809625276E-2</c:v>
                </c:pt>
                <c:pt idx="122">
                  <c:v>1.6573087389031117E-2</c:v>
                </c:pt>
                <c:pt idx="123">
                  <c:v>1.6563374754733885E-2</c:v>
                </c:pt>
                <c:pt idx="124">
                  <c:v>1.6583342392741205E-2</c:v>
                </c:pt>
                <c:pt idx="125">
                  <c:v>1.6620646284495232E-2</c:v>
                </c:pt>
                <c:pt idx="126">
                  <c:v>1.6626470960529577E-2</c:v>
                </c:pt>
                <c:pt idx="127">
                  <c:v>1.6628452198098522E-2</c:v>
                </c:pt>
                <c:pt idx="128">
                  <c:v>1.6603922606768837E-2</c:v>
                </c:pt>
                <c:pt idx="129">
                  <c:v>1.6617758495900699E-2</c:v>
                </c:pt>
                <c:pt idx="130">
                  <c:v>1.6613938978218803E-2</c:v>
                </c:pt>
                <c:pt idx="131">
                  <c:v>1.6593136325541109E-2</c:v>
                </c:pt>
                <c:pt idx="132">
                  <c:v>1.6600392145219852E-2</c:v>
                </c:pt>
                <c:pt idx="133">
                  <c:v>1.6616001971912573E-2</c:v>
                </c:pt>
                <c:pt idx="134">
                  <c:v>1.6584495998275203E-2</c:v>
                </c:pt>
                <c:pt idx="135">
                  <c:v>1.6578608584353741E-2</c:v>
                </c:pt>
                <c:pt idx="136">
                  <c:v>1.658104295790154E-2</c:v>
                </c:pt>
                <c:pt idx="137">
                  <c:v>1.532568525744262E-2</c:v>
                </c:pt>
                <c:pt idx="138">
                  <c:v>1.5336668386570308E-2</c:v>
                </c:pt>
                <c:pt idx="139">
                  <c:v>1.5308434838127801E-2</c:v>
                </c:pt>
                <c:pt idx="140">
                  <c:v>1.5302132170805487E-2</c:v>
                </c:pt>
                <c:pt idx="141">
                  <c:v>1.5325943918175263E-2</c:v>
                </c:pt>
                <c:pt idx="142">
                  <c:v>1.5327267971090274E-2</c:v>
                </c:pt>
                <c:pt idx="143">
                  <c:v>1.5320126078285907E-2</c:v>
                </c:pt>
                <c:pt idx="144">
                  <c:v>1.5367723997487011E-2</c:v>
                </c:pt>
                <c:pt idx="145">
                  <c:v>1.537859067808086E-2</c:v>
                </c:pt>
                <c:pt idx="146">
                  <c:v>1.534692872455843E-2</c:v>
                </c:pt>
                <c:pt idx="147">
                  <c:v>1.5363080969236846E-2</c:v>
                </c:pt>
                <c:pt idx="148">
                  <c:v>1.5383434200657886E-2</c:v>
                </c:pt>
                <c:pt idx="149">
                  <c:v>1.5387206587921785E-2</c:v>
                </c:pt>
                <c:pt idx="150">
                  <c:v>1.5389694823548494E-2</c:v>
                </c:pt>
                <c:pt idx="151">
                  <c:v>1.5403984783893909E-2</c:v>
                </c:pt>
                <c:pt idx="152">
                  <c:v>1.5351294575914031E-2</c:v>
                </c:pt>
                <c:pt idx="153">
                  <c:v>1.5355425994234236E-2</c:v>
                </c:pt>
                <c:pt idx="154">
                  <c:v>1.5380273033715194E-2</c:v>
                </c:pt>
                <c:pt idx="155">
                  <c:v>1.5400621160979426E-2</c:v>
                </c:pt>
                <c:pt idx="156">
                  <c:v>1.5407932773220884E-2</c:v>
                </c:pt>
                <c:pt idx="157">
                  <c:v>1.5361747851623734E-2</c:v>
                </c:pt>
                <c:pt idx="158">
                  <c:v>1.5417784274989998E-2</c:v>
                </c:pt>
                <c:pt idx="159">
                  <c:v>1.5393359116604279E-2</c:v>
                </c:pt>
                <c:pt idx="160">
                  <c:v>1.5385776957683409E-2</c:v>
                </c:pt>
                <c:pt idx="161">
                  <c:v>9.0999222957514059E-3</c:v>
                </c:pt>
                <c:pt idx="162">
                  <c:v>9.1005391294319456E-3</c:v>
                </c:pt>
                <c:pt idx="163">
                  <c:v>9.1181312445451027E-3</c:v>
                </c:pt>
                <c:pt idx="164">
                  <c:v>9.1099217982797479E-3</c:v>
                </c:pt>
                <c:pt idx="165">
                  <c:v>9.1518205569644257E-3</c:v>
                </c:pt>
                <c:pt idx="166">
                  <c:v>9.1816487562143556E-3</c:v>
                </c:pt>
                <c:pt idx="167">
                  <c:v>9.1440448070568836E-3</c:v>
                </c:pt>
                <c:pt idx="168">
                  <c:v>9.1542835025733328E-3</c:v>
                </c:pt>
                <c:pt idx="169">
                  <c:v>9.1701338283449035E-3</c:v>
                </c:pt>
                <c:pt idx="170">
                  <c:v>9.1684448347305551E-3</c:v>
                </c:pt>
                <c:pt idx="171">
                  <c:v>9.1728477679453926E-3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4441536"/>
        <c:axId val="374437224"/>
      </c:lineChart>
      <c:catAx>
        <c:axId val="374441536"/>
        <c:scaling>
          <c:orientation val="minMax"/>
        </c:scaling>
        <c:delete val="0"/>
        <c:axPos val="b"/>
        <c:numFmt formatCode="[$-409]h:mm\ AM/PM;@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4437224"/>
        <c:crosses val="autoZero"/>
        <c:auto val="1"/>
        <c:lblAlgn val="ctr"/>
        <c:lblOffset val="100"/>
        <c:noMultiLvlLbl val="0"/>
      </c:catAx>
      <c:valAx>
        <c:axId val="374437224"/>
        <c:scaling>
          <c:orientation val="minMax"/>
          <c:min val="9.0000000000000028E-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4441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baseline="0">
                <a:effectLst/>
              </a:rPr>
              <a:t>LZ_West SF for constraint DDCPJON5:HOOD_DECRDVA_1</a:t>
            </a:r>
            <a:endParaRPr lang="en-US" sz="140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'0313_DCPSJON5_HOOD_DECRDVA_1_sf'!$H$1</c:f>
              <c:strCache>
                <c:ptCount val="1"/>
                <c:pt idx="0">
                  <c:v>LZ_SF_prod_recal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'0313_DCPSJON5_HOOD_DECRDVA_1_sf'!$A$2:$A$1377</c:f>
              <c:numCache>
                <c:formatCode>[$-409]h:mm\ AM/PM;@</c:formatCode>
                <c:ptCount val="172"/>
                <c:pt idx="0">
                  <c:v>43537.187662037039</c:v>
                </c:pt>
                <c:pt idx="1">
                  <c:v>43537.189652777779</c:v>
                </c:pt>
                <c:pt idx="2">
                  <c:v>43537.191111111111</c:v>
                </c:pt>
                <c:pt idx="3">
                  <c:v>43537.194583333338</c:v>
                </c:pt>
                <c:pt idx="4">
                  <c:v>43537.19804398148</c:v>
                </c:pt>
                <c:pt idx="5">
                  <c:v>43537.201527777783</c:v>
                </c:pt>
                <c:pt idx="6">
                  <c:v>43537.205011574079</c:v>
                </c:pt>
                <c:pt idx="7">
                  <c:v>43537.208506944444</c:v>
                </c:pt>
                <c:pt idx="8">
                  <c:v>43537.21193287037</c:v>
                </c:pt>
                <c:pt idx="9">
                  <c:v>43537.215405092589</c:v>
                </c:pt>
                <c:pt idx="10">
                  <c:v>43537.218877314815</c:v>
                </c:pt>
                <c:pt idx="11">
                  <c:v>43537.222372685188</c:v>
                </c:pt>
                <c:pt idx="12">
                  <c:v>43537.225844907407</c:v>
                </c:pt>
                <c:pt idx="13">
                  <c:v>43537.229305555556</c:v>
                </c:pt>
                <c:pt idx="14">
                  <c:v>43537.232777777783</c:v>
                </c:pt>
                <c:pt idx="15">
                  <c:v>43537.236250000002</c:v>
                </c:pt>
                <c:pt idx="16">
                  <c:v>43537.239733796298</c:v>
                </c:pt>
                <c:pt idx="17">
                  <c:v>43537.243194444447</c:v>
                </c:pt>
                <c:pt idx="18">
                  <c:v>43537.246678240743</c:v>
                </c:pt>
                <c:pt idx="19">
                  <c:v>43537.250150462962</c:v>
                </c:pt>
                <c:pt idx="20">
                  <c:v>43537.253599537034</c:v>
                </c:pt>
                <c:pt idx="21">
                  <c:v>43537.257083333338</c:v>
                </c:pt>
                <c:pt idx="22">
                  <c:v>43537.260555555556</c:v>
                </c:pt>
                <c:pt idx="23">
                  <c:v>43537.264039351852</c:v>
                </c:pt>
                <c:pt idx="24">
                  <c:v>43537.267511574079</c:v>
                </c:pt>
                <c:pt idx="25">
                  <c:v>43537.270972222221</c:v>
                </c:pt>
                <c:pt idx="26">
                  <c:v>43537.274456018517</c:v>
                </c:pt>
                <c:pt idx="27">
                  <c:v>43537.277928240743</c:v>
                </c:pt>
                <c:pt idx="28">
                  <c:v>43537.281388888892</c:v>
                </c:pt>
                <c:pt idx="29">
                  <c:v>43537.284861111111</c:v>
                </c:pt>
                <c:pt idx="30">
                  <c:v>43537.288344907407</c:v>
                </c:pt>
                <c:pt idx="31">
                  <c:v>43537.291851851849</c:v>
                </c:pt>
                <c:pt idx="32">
                  <c:v>43537.295277777783</c:v>
                </c:pt>
                <c:pt idx="33">
                  <c:v>43537.298750000002</c:v>
                </c:pt>
                <c:pt idx="34">
                  <c:v>43537.302233796298</c:v>
                </c:pt>
                <c:pt idx="35">
                  <c:v>43537.305694444447</c:v>
                </c:pt>
                <c:pt idx="36">
                  <c:v>43537.309155092589</c:v>
                </c:pt>
                <c:pt idx="37">
                  <c:v>43537.312638888892</c:v>
                </c:pt>
                <c:pt idx="38">
                  <c:v>43537.316111111111</c:v>
                </c:pt>
                <c:pt idx="39">
                  <c:v>43537.319583333338</c:v>
                </c:pt>
                <c:pt idx="40">
                  <c:v>43537.323078703703</c:v>
                </c:pt>
                <c:pt idx="41">
                  <c:v>43537.326527777783</c:v>
                </c:pt>
                <c:pt idx="42">
                  <c:v>43537.330011574079</c:v>
                </c:pt>
                <c:pt idx="43">
                  <c:v>43537.333495370374</c:v>
                </c:pt>
                <c:pt idx="44">
                  <c:v>43537.335960648146</c:v>
                </c:pt>
                <c:pt idx="45">
                  <c:v>43537.336944444447</c:v>
                </c:pt>
                <c:pt idx="46">
                  <c:v>43537.340416666666</c:v>
                </c:pt>
                <c:pt idx="47">
                  <c:v>43537.343888888892</c:v>
                </c:pt>
                <c:pt idx="48">
                  <c:v>43537.347361111111</c:v>
                </c:pt>
                <c:pt idx="49">
                  <c:v>43537.350833333338</c:v>
                </c:pt>
                <c:pt idx="50">
                  <c:v>43537.354305555556</c:v>
                </c:pt>
                <c:pt idx="51">
                  <c:v>43537.357789351852</c:v>
                </c:pt>
                <c:pt idx="52">
                  <c:v>43537.361261574079</c:v>
                </c:pt>
                <c:pt idx="53">
                  <c:v>43537.364733796298</c:v>
                </c:pt>
                <c:pt idx="54">
                  <c:v>43537.368206018517</c:v>
                </c:pt>
                <c:pt idx="55">
                  <c:v>43537.371701388889</c:v>
                </c:pt>
                <c:pt idx="56">
                  <c:v>43537.375185185185</c:v>
                </c:pt>
                <c:pt idx="57">
                  <c:v>43537.378611111111</c:v>
                </c:pt>
                <c:pt idx="58">
                  <c:v>43537.382071759253</c:v>
                </c:pt>
                <c:pt idx="59">
                  <c:v>43537.385555555556</c:v>
                </c:pt>
                <c:pt idx="60">
                  <c:v>43537.389027777783</c:v>
                </c:pt>
                <c:pt idx="61">
                  <c:v>43537.392500000002</c:v>
                </c:pt>
                <c:pt idx="62">
                  <c:v>43537.395972222221</c:v>
                </c:pt>
                <c:pt idx="63">
                  <c:v>43537.399444444447</c:v>
                </c:pt>
                <c:pt idx="64">
                  <c:v>43537.402916666666</c:v>
                </c:pt>
                <c:pt idx="65">
                  <c:v>43537.406388888892</c:v>
                </c:pt>
                <c:pt idx="66">
                  <c:v>43537.409872685188</c:v>
                </c:pt>
                <c:pt idx="67">
                  <c:v>43537.413344907407</c:v>
                </c:pt>
                <c:pt idx="68">
                  <c:v>43537.416863425926</c:v>
                </c:pt>
                <c:pt idx="69">
                  <c:v>43537.420300925929</c:v>
                </c:pt>
                <c:pt idx="70">
                  <c:v>43537.423761574079</c:v>
                </c:pt>
                <c:pt idx="71">
                  <c:v>43537.427233796298</c:v>
                </c:pt>
                <c:pt idx="72">
                  <c:v>43537.430706018517</c:v>
                </c:pt>
                <c:pt idx="73">
                  <c:v>43537.434155092589</c:v>
                </c:pt>
                <c:pt idx="74">
                  <c:v>43537.437638888892</c:v>
                </c:pt>
                <c:pt idx="75">
                  <c:v>43537.441111111111</c:v>
                </c:pt>
                <c:pt idx="76">
                  <c:v>43537.444571759253</c:v>
                </c:pt>
                <c:pt idx="77">
                  <c:v>43537.448055555556</c:v>
                </c:pt>
                <c:pt idx="78">
                  <c:v>43537.451527777783</c:v>
                </c:pt>
                <c:pt idx="79">
                  <c:v>43537.455000000002</c:v>
                </c:pt>
                <c:pt idx="80">
                  <c:v>43537.456365740742</c:v>
                </c:pt>
                <c:pt idx="81">
                  <c:v>43537.456655092596</c:v>
                </c:pt>
                <c:pt idx="82">
                  <c:v>43537.458495370374</c:v>
                </c:pt>
                <c:pt idx="83">
                  <c:v>43537.461944444447</c:v>
                </c:pt>
                <c:pt idx="84">
                  <c:v>43537.465405092589</c:v>
                </c:pt>
                <c:pt idx="85">
                  <c:v>43537.468900462962</c:v>
                </c:pt>
                <c:pt idx="86">
                  <c:v>43537.472349537034</c:v>
                </c:pt>
                <c:pt idx="87">
                  <c:v>43537.475833333338</c:v>
                </c:pt>
                <c:pt idx="88">
                  <c:v>43537.47929398148</c:v>
                </c:pt>
                <c:pt idx="89">
                  <c:v>43537.482777777783</c:v>
                </c:pt>
                <c:pt idx="90">
                  <c:v>43537.486261574079</c:v>
                </c:pt>
                <c:pt idx="91">
                  <c:v>43537.489733796298</c:v>
                </c:pt>
                <c:pt idx="92">
                  <c:v>43537.493206018517</c:v>
                </c:pt>
                <c:pt idx="93">
                  <c:v>43537.496655092589</c:v>
                </c:pt>
                <c:pt idx="94">
                  <c:v>43537.500173611108</c:v>
                </c:pt>
                <c:pt idx="95">
                  <c:v>43537.503622685188</c:v>
                </c:pt>
                <c:pt idx="96">
                  <c:v>43537.507083333338</c:v>
                </c:pt>
                <c:pt idx="97">
                  <c:v>43537.51054398148</c:v>
                </c:pt>
                <c:pt idx="98">
                  <c:v>43537.514027777783</c:v>
                </c:pt>
                <c:pt idx="99">
                  <c:v>43537.517500000002</c:v>
                </c:pt>
                <c:pt idx="100">
                  <c:v>43537.520972222221</c:v>
                </c:pt>
                <c:pt idx="101">
                  <c:v>43537.524467592593</c:v>
                </c:pt>
                <c:pt idx="102">
                  <c:v>43537.527916666666</c:v>
                </c:pt>
                <c:pt idx="103">
                  <c:v>43537.531400462962</c:v>
                </c:pt>
                <c:pt idx="104">
                  <c:v>43537.534884259258</c:v>
                </c:pt>
                <c:pt idx="105">
                  <c:v>43537.538344907407</c:v>
                </c:pt>
                <c:pt idx="106">
                  <c:v>43537.54184027778</c:v>
                </c:pt>
                <c:pt idx="107">
                  <c:v>43537.545289351852</c:v>
                </c:pt>
                <c:pt idx="108">
                  <c:v>43537.548750000002</c:v>
                </c:pt>
                <c:pt idx="109">
                  <c:v>43537.552245370374</c:v>
                </c:pt>
                <c:pt idx="110">
                  <c:v>43537.555694444447</c:v>
                </c:pt>
                <c:pt idx="111">
                  <c:v>43537.559166666666</c:v>
                </c:pt>
                <c:pt idx="112">
                  <c:v>43537.562650462962</c:v>
                </c:pt>
                <c:pt idx="113">
                  <c:v>43537.566122685188</c:v>
                </c:pt>
                <c:pt idx="114">
                  <c:v>43537.569594907407</c:v>
                </c:pt>
                <c:pt idx="115">
                  <c:v>43537.573055555556</c:v>
                </c:pt>
                <c:pt idx="116">
                  <c:v>43537.576527777783</c:v>
                </c:pt>
                <c:pt idx="117">
                  <c:v>43537.58</c:v>
                </c:pt>
                <c:pt idx="118">
                  <c:v>43537.583541666667</c:v>
                </c:pt>
                <c:pt idx="119">
                  <c:v>43537.586944444447</c:v>
                </c:pt>
                <c:pt idx="120">
                  <c:v>43537.590428240743</c:v>
                </c:pt>
                <c:pt idx="121">
                  <c:v>43537.593888888892</c:v>
                </c:pt>
                <c:pt idx="122">
                  <c:v>43537.597361111111</c:v>
                </c:pt>
                <c:pt idx="123">
                  <c:v>43537.600844907407</c:v>
                </c:pt>
                <c:pt idx="124">
                  <c:v>43537.604317129633</c:v>
                </c:pt>
                <c:pt idx="125">
                  <c:v>43537.607777777783</c:v>
                </c:pt>
                <c:pt idx="126">
                  <c:v>43537.611238425925</c:v>
                </c:pt>
                <c:pt idx="127">
                  <c:v>43537.614722222221</c:v>
                </c:pt>
                <c:pt idx="128">
                  <c:v>43537.618194444447</c:v>
                </c:pt>
                <c:pt idx="129">
                  <c:v>43537.621678240743</c:v>
                </c:pt>
                <c:pt idx="130">
                  <c:v>43537.625173611108</c:v>
                </c:pt>
                <c:pt idx="131">
                  <c:v>43537.628622685188</c:v>
                </c:pt>
                <c:pt idx="132">
                  <c:v>43537.632083333338</c:v>
                </c:pt>
                <c:pt idx="133">
                  <c:v>43537.635555555556</c:v>
                </c:pt>
                <c:pt idx="134">
                  <c:v>43537.639027777783</c:v>
                </c:pt>
                <c:pt idx="135">
                  <c:v>43537.642523148148</c:v>
                </c:pt>
                <c:pt idx="136">
                  <c:v>43537.645972222221</c:v>
                </c:pt>
                <c:pt idx="137">
                  <c:v>43537.649467592593</c:v>
                </c:pt>
                <c:pt idx="138">
                  <c:v>43537.652939814812</c:v>
                </c:pt>
                <c:pt idx="139">
                  <c:v>43537.656388888892</c:v>
                </c:pt>
                <c:pt idx="140">
                  <c:v>43537.659849537034</c:v>
                </c:pt>
                <c:pt idx="141">
                  <c:v>43537.663356481484</c:v>
                </c:pt>
                <c:pt idx="142">
                  <c:v>43537.66684027778</c:v>
                </c:pt>
                <c:pt idx="143">
                  <c:v>43537.670277777783</c:v>
                </c:pt>
                <c:pt idx="144">
                  <c:v>43537.673750000002</c:v>
                </c:pt>
                <c:pt idx="145">
                  <c:v>43537.677222222221</c:v>
                </c:pt>
                <c:pt idx="146">
                  <c:v>43537.680694444447</c:v>
                </c:pt>
                <c:pt idx="147">
                  <c:v>43537.684155092589</c:v>
                </c:pt>
                <c:pt idx="148">
                  <c:v>43537.687627314815</c:v>
                </c:pt>
                <c:pt idx="149">
                  <c:v>43537.691122685188</c:v>
                </c:pt>
                <c:pt idx="150">
                  <c:v>43537.694594907407</c:v>
                </c:pt>
                <c:pt idx="151">
                  <c:v>43537.698055555556</c:v>
                </c:pt>
                <c:pt idx="152">
                  <c:v>43537.701527777783</c:v>
                </c:pt>
                <c:pt idx="153">
                  <c:v>43537.704988425925</c:v>
                </c:pt>
                <c:pt idx="154">
                  <c:v>43537.708506944444</c:v>
                </c:pt>
                <c:pt idx="155">
                  <c:v>43537.711956018517</c:v>
                </c:pt>
                <c:pt idx="156">
                  <c:v>43537.715416666666</c:v>
                </c:pt>
                <c:pt idx="157">
                  <c:v>43537.718900462962</c:v>
                </c:pt>
                <c:pt idx="158">
                  <c:v>43537.722361111111</c:v>
                </c:pt>
                <c:pt idx="159">
                  <c:v>43537.725821759253</c:v>
                </c:pt>
                <c:pt idx="160">
                  <c:v>43537.729305555556</c:v>
                </c:pt>
                <c:pt idx="161">
                  <c:v>43537.732777777783</c:v>
                </c:pt>
                <c:pt idx="162">
                  <c:v>43537.736273148148</c:v>
                </c:pt>
                <c:pt idx="163">
                  <c:v>43537.739722222221</c:v>
                </c:pt>
                <c:pt idx="164">
                  <c:v>43537.743194444447</c:v>
                </c:pt>
                <c:pt idx="165">
                  <c:v>43537.746666666666</c:v>
                </c:pt>
                <c:pt idx="166">
                  <c:v>43537.750162037039</c:v>
                </c:pt>
                <c:pt idx="167">
                  <c:v>43537.753611111111</c:v>
                </c:pt>
                <c:pt idx="168">
                  <c:v>43537.757071759253</c:v>
                </c:pt>
                <c:pt idx="169">
                  <c:v>43537.760567129633</c:v>
                </c:pt>
                <c:pt idx="170">
                  <c:v>43537.764027777783</c:v>
                </c:pt>
                <c:pt idx="171">
                  <c:v>43537.767500000002</c:v>
                </c:pt>
              </c:numCache>
            </c:numRef>
          </c:cat>
          <c:val>
            <c:numRef>
              <c:f>'0313_DCPSJON5_HOOD_DECRDVA_1_sf'!$H$2:$H$1377</c:f>
              <c:numCache>
                <c:formatCode>General</c:formatCode>
                <c:ptCount val="172"/>
                <c:pt idx="0">
                  <c:v>1.6225592657756319E-2</c:v>
                </c:pt>
                <c:pt idx="1">
                  <c:v>1.6225592657756315E-2</c:v>
                </c:pt>
                <c:pt idx="2">
                  <c:v>1.6196643181453522E-2</c:v>
                </c:pt>
                <c:pt idx="3">
                  <c:v>1.6161433125725905E-2</c:v>
                </c:pt>
                <c:pt idx="4">
                  <c:v>1.6151406642874479E-2</c:v>
                </c:pt>
                <c:pt idx="5">
                  <c:v>1.6161215855438029E-2</c:v>
                </c:pt>
                <c:pt idx="6">
                  <c:v>1.6167781099887365E-2</c:v>
                </c:pt>
                <c:pt idx="7">
                  <c:v>1.6143590822292348E-2</c:v>
                </c:pt>
                <c:pt idx="8">
                  <c:v>1.6186243127842299E-2</c:v>
                </c:pt>
                <c:pt idx="9">
                  <c:v>1.6232524261413441E-2</c:v>
                </c:pt>
                <c:pt idx="10">
                  <c:v>1.6183991046398772E-2</c:v>
                </c:pt>
                <c:pt idx="11">
                  <c:v>1.6202411082612195E-2</c:v>
                </c:pt>
                <c:pt idx="12">
                  <c:v>1.6205729221830917E-2</c:v>
                </c:pt>
                <c:pt idx="13">
                  <c:v>1.6211457390041244E-2</c:v>
                </c:pt>
                <c:pt idx="14">
                  <c:v>1.6257753987460564E-2</c:v>
                </c:pt>
                <c:pt idx="15">
                  <c:v>1.6269650695901472E-2</c:v>
                </c:pt>
                <c:pt idx="16">
                  <c:v>1.6252019421246561E-2</c:v>
                </c:pt>
                <c:pt idx="17">
                  <c:v>1.6273655566331053E-2</c:v>
                </c:pt>
                <c:pt idx="18">
                  <c:v>1.6271043557232547E-2</c:v>
                </c:pt>
                <c:pt idx="19">
                  <c:v>1.6294250712230954E-2</c:v>
                </c:pt>
                <c:pt idx="20">
                  <c:v>1.629203825263538E-2</c:v>
                </c:pt>
                <c:pt idx="21">
                  <c:v>1.6307241445492511E-2</c:v>
                </c:pt>
                <c:pt idx="22">
                  <c:v>1.6324971162039455E-2</c:v>
                </c:pt>
                <c:pt idx="23">
                  <c:v>1.6356493420688061E-2</c:v>
                </c:pt>
                <c:pt idx="24">
                  <c:v>1.6387167352558202E-2</c:v>
                </c:pt>
                <c:pt idx="25">
                  <c:v>1.6388752027849736E-2</c:v>
                </c:pt>
                <c:pt idx="26">
                  <c:v>1.635320905903468E-2</c:v>
                </c:pt>
                <c:pt idx="27">
                  <c:v>1.6355863914413571E-2</c:v>
                </c:pt>
                <c:pt idx="28">
                  <c:v>1.6374012132529672E-2</c:v>
                </c:pt>
                <c:pt idx="29">
                  <c:v>1.6380089780204714E-2</c:v>
                </c:pt>
                <c:pt idx="30">
                  <c:v>1.6401437269619991E-2</c:v>
                </c:pt>
                <c:pt idx="31">
                  <c:v>1.6396990758035041E-2</c:v>
                </c:pt>
                <c:pt idx="32">
                  <c:v>1.6340663350458688E-2</c:v>
                </c:pt>
                <c:pt idx="33">
                  <c:v>1.6315554818369701E-2</c:v>
                </c:pt>
                <c:pt idx="34">
                  <c:v>1.6351005680819701E-2</c:v>
                </c:pt>
                <c:pt idx="35">
                  <c:v>1.6363095299329871E-2</c:v>
                </c:pt>
                <c:pt idx="36">
                  <c:v>1.6391745472142647E-2</c:v>
                </c:pt>
                <c:pt idx="37">
                  <c:v>1.6395590270919781E-2</c:v>
                </c:pt>
                <c:pt idx="38">
                  <c:v>1.6404534635227494E-2</c:v>
                </c:pt>
                <c:pt idx="39">
                  <c:v>1.6456438935691826E-2</c:v>
                </c:pt>
                <c:pt idx="40">
                  <c:v>1.645440862541727E-2</c:v>
                </c:pt>
                <c:pt idx="41">
                  <c:v>1.6474615320182955E-2</c:v>
                </c:pt>
                <c:pt idx="42">
                  <c:v>1.6470062223720626E-2</c:v>
                </c:pt>
                <c:pt idx="43">
                  <c:v>1.647035378269069E-2</c:v>
                </c:pt>
                <c:pt idx="44">
                  <c:v>1.6467567609553108E-2</c:v>
                </c:pt>
                <c:pt idx="45">
                  <c:v>1.6501172126070413E-2</c:v>
                </c:pt>
                <c:pt idx="46">
                  <c:v>1.6555794760525926E-2</c:v>
                </c:pt>
                <c:pt idx="47">
                  <c:v>1.6551514647709903E-2</c:v>
                </c:pt>
                <c:pt idx="48">
                  <c:v>1.655020044485029E-2</c:v>
                </c:pt>
                <c:pt idx="49">
                  <c:v>1.6548196638761035E-2</c:v>
                </c:pt>
                <c:pt idx="50">
                  <c:v>1.6543040530972979E-2</c:v>
                </c:pt>
                <c:pt idx="51">
                  <c:v>1.6518612181861382E-2</c:v>
                </c:pt>
                <c:pt idx="52">
                  <c:v>1.6520293581978356E-2</c:v>
                </c:pt>
                <c:pt idx="53">
                  <c:v>1.6545092214786918E-2</c:v>
                </c:pt>
                <c:pt idx="54">
                  <c:v>1.6548644417343175E-2</c:v>
                </c:pt>
                <c:pt idx="55">
                  <c:v>1.6544855664271094E-2</c:v>
                </c:pt>
                <c:pt idx="56">
                  <c:v>1.657442045677799E-2</c:v>
                </c:pt>
                <c:pt idx="57">
                  <c:v>1.6547787636840772E-2</c:v>
                </c:pt>
                <c:pt idx="58">
                  <c:v>1.6572202358807006E-2</c:v>
                </c:pt>
                <c:pt idx="59">
                  <c:v>1.6576089556861382E-2</c:v>
                </c:pt>
                <c:pt idx="60">
                  <c:v>1.6587671919026346E-2</c:v>
                </c:pt>
                <c:pt idx="61">
                  <c:v>1.6627742148356842E-2</c:v>
                </c:pt>
                <c:pt idx="62">
                  <c:v>1.6630042735477486E-2</c:v>
                </c:pt>
                <c:pt idx="63">
                  <c:v>1.6632087752772109E-2</c:v>
                </c:pt>
                <c:pt idx="64">
                  <c:v>1.6635510083760741E-2</c:v>
                </c:pt>
                <c:pt idx="65">
                  <c:v>1.666110908099918E-2</c:v>
                </c:pt>
                <c:pt idx="66">
                  <c:v>1.6637421299231674E-2</c:v>
                </c:pt>
                <c:pt idx="67">
                  <c:v>1.6658170592403172E-2</c:v>
                </c:pt>
                <c:pt idx="68">
                  <c:v>1.6658982989656575E-2</c:v>
                </c:pt>
                <c:pt idx="69">
                  <c:v>1.669643508008116E-2</c:v>
                </c:pt>
                <c:pt idx="70">
                  <c:v>1.6693535115435056E-2</c:v>
                </c:pt>
                <c:pt idx="71">
                  <c:v>1.6695251897910917E-2</c:v>
                </c:pt>
                <c:pt idx="72">
                  <c:v>1.6680792028696271E-2</c:v>
                </c:pt>
                <c:pt idx="73">
                  <c:v>1.6679491377574719E-2</c:v>
                </c:pt>
                <c:pt idx="74">
                  <c:v>1.6682572537967191E-2</c:v>
                </c:pt>
                <c:pt idx="75">
                  <c:v>1.6692167820363035E-2</c:v>
                </c:pt>
                <c:pt idx="76">
                  <c:v>1.6666582693079135E-2</c:v>
                </c:pt>
                <c:pt idx="77">
                  <c:v>1.6711393767034611E-2</c:v>
                </c:pt>
                <c:pt idx="78">
                  <c:v>1.6698468071640021E-2</c:v>
                </c:pt>
                <c:pt idx="79">
                  <c:v>1.6709321961191636E-2</c:v>
                </c:pt>
                <c:pt idx="80">
                  <c:v>1.6709321961191636E-2</c:v>
                </c:pt>
                <c:pt idx="81">
                  <c:v>1.6709321961191636E-2</c:v>
                </c:pt>
                <c:pt idx="82">
                  <c:v>1.670784543437849E-2</c:v>
                </c:pt>
                <c:pt idx="83">
                  <c:v>1.6691607576378113E-2</c:v>
                </c:pt>
                <c:pt idx="84">
                  <c:v>1.6694139545610942E-2</c:v>
                </c:pt>
                <c:pt idx="85">
                  <c:v>1.6696695740551808E-2</c:v>
                </c:pt>
                <c:pt idx="86">
                  <c:v>1.671781769904275E-2</c:v>
                </c:pt>
                <c:pt idx="87">
                  <c:v>1.6710219985703951E-2</c:v>
                </c:pt>
                <c:pt idx="88">
                  <c:v>1.6732089165781394E-2</c:v>
                </c:pt>
                <c:pt idx="89">
                  <c:v>1.669764914019092E-2</c:v>
                </c:pt>
                <c:pt idx="90">
                  <c:v>1.6723638374081484E-2</c:v>
                </c:pt>
                <c:pt idx="91">
                  <c:v>1.6692562606126685E-2</c:v>
                </c:pt>
                <c:pt idx="92">
                  <c:v>1.6718900457920568E-2</c:v>
                </c:pt>
                <c:pt idx="93">
                  <c:v>1.6683647371847632E-2</c:v>
                </c:pt>
                <c:pt idx="94">
                  <c:v>1.6673209466561863E-2</c:v>
                </c:pt>
                <c:pt idx="95">
                  <c:v>1.6631263318702266E-2</c:v>
                </c:pt>
                <c:pt idx="96">
                  <c:v>1.6578973619790334E-2</c:v>
                </c:pt>
                <c:pt idx="97">
                  <c:v>1.6583507076287949E-2</c:v>
                </c:pt>
                <c:pt idx="98">
                  <c:v>1.6602375524203541E-2</c:v>
                </c:pt>
                <c:pt idx="99">
                  <c:v>1.6587632907713798E-2</c:v>
                </c:pt>
                <c:pt idx="100">
                  <c:v>1.6577795541375725E-2</c:v>
                </c:pt>
                <c:pt idx="101">
                  <c:v>1.6579087774181631E-2</c:v>
                </c:pt>
                <c:pt idx="102">
                  <c:v>1.6561727016254548E-2</c:v>
                </c:pt>
                <c:pt idx="103">
                  <c:v>1.6550643411117182E-2</c:v>
                </c:pt>
                <c:pt idx="104">
                  <c:v>1.6583102008706732E-2</c:v>
                </c:pt>
                <c:pt idx="105">
                  <c:v>1.6591949916025962E-2</c:v>
                </c:pt>
                <c:pt idx="106">
                  <c:v>1.6623213548029401E-2</c:v>
                </c:pt>
                <c:pt idx="107">
                  <c:v>1.6631909053483336E-2</c:v>
                </c:pt>
                <c:pt idx="108">
                  <c:v>1.6638230974918854E-2</c:v>
                </c:pt>
                <c:pt idx="109">
                  <c:v>1.6662511525535779E-2</c:v>
                </c:pt>
                <c:pt idx="110">
                  <c:v>1.668239947320263E-2</c:v>
                </c:pt>
                <c:pt idx="111">
                  <c:v>1.6663782757484525E-2</c:v>
                </c:pt>
                <c:pt idx="112">
                  <c:v>1.6621766339629661E-2</c:v>
                </c:pt>
                <c:pt idx="113">
                  <c:v>1.6619592521413925E-2</c:v>
                </c:pt>
                <c:pt idx="114">
                  <c:v>1.6573343322028936E-2</c:v>
                </c:pt>
                <c:pt idx="115">
                  <c:v>1.6555946957098649E-2</c:v>
                </c:pt>
                <c:pt idx="116">
                  <c:v>1.6599704527559128E-2</c:v>
                </c:pt>
                <c:pt idx="117">
                  <c:v>1.6584622778624783E-2</c:v>
                </c:pt>
                <c:pt idx="118">
                  <c:v>1.6571210905467537E-2</c:v>
                </c:pt>
                <c:pt idx="119">
                  <c:v>1.6597448496606101E-2</c:v>
                </c:pt>
                <c:pt idx="120">
                  <c:v>1.6565601707751221E-2</c:v>
                </c:pt>
                <c:pt idx="121">
                  <c:v>1.6553154547150197E-2</c:v>
                </c:pt>
                <c:pt idx="122">
                  <c:v>1.6556972316457131E-2</c:v>
                </c:pt>
                <c:pt idx="123">
                  <c:v>1.6549996574823301E-2</c:v>
                </c:pt>
                <c:pt idx="124">
                  <c:v>1.6587814836666943E-2</c:v>
                </c:pt>
                <c:pt idx="125">
                  <c:v>1.6613714915731735E-2</c:v>
                </c:pt>
                <c:pt idx="126">
                  <c:v>1.6624756833599406E-2</c:v>
                </c:pt>
                <c:pt idx="127">
                  <c:v>1.663306530863224E-2</c:v>
                </c:pt>
                <c:pt idx="128">
                  <c:v>1.6602397405944012E-2</c:v>
                </c:pt>
                <c:pt idx="129">
                  <c:v>1.6616560828366371E-2</c:v>
                </c:pt>
                <c:pt idx="130">
                  <c:v>1.6609010062656512E-2</c:v>
                </c:pt>
                <c:pt idx="131">
                  <c:v>1.6582583334464759E-2</c:v>
                </c:pt>
                <c:pt idx="132">
                  <c:v>1.6588633002580094E-2</c:v>
                </c:pt>
                <c:pt idx="133">
                  <c:v>1.6622896661784979E-2</c:v>
                </c:pt>
                <c:pt idx="134">
                  <c:v>1.6579793829985489E-2</c:v>
                </c:pt>
                <c:pt idx="135">
                  <c:v>1.6574176881547668E-2</c:v>
                </c:pt>
                <c:pt idx="136">
                  <c:v>1.6587339242812336E-2</c:v>
                </c:pt>
                <c:pt idx="137">
                  <c:v>1.5342292173071799E-2</c:v>
                </c:pt>
                <c:pt idx="138">
                  <c:v>1.5361677741157299E-2</c:v>
                </c:pt>
                <c:pt idx="139">
                  <c:v>1.5337716400714275E-2</c:v>
                </c:pt>
                <c:pt idx="140">
                  <c:v>1.5320338713285439E-2</c:v>
                </c:pt>
                <c:pt idx="141">
                  <c:v>1.5351956566003128E-2</c:v>
                </c:pt>
                <c:pt idx="142">
                  <c:v>1.534015429685966E-2</c:v>
                </c:pt>
                <c:pt idx="143">
                  <c:v>1.5330956870473846E-2</c:v>
                </c:pt>
                <c:pt idx="144">
                  <c:v>1.538296635760077E-2</c:v>
                </c:pt>
                <c:pt idx="145">
                  <c:v>1.538850530520995E-2</c:v>
                </c:pt>
                <c:pt idx="146">
                  <c:v>1.5352642687709073E-2</c:v>
                </c:pt>
                <c:pt idx="147">
                  <c:v>1.5373841122789004E-2</c:v>
                </c:pt>
                <c:pt idx="148">
                  <c:v>1.5378538343541458E-2</c:v>
                </c:pt>
                <c:pt idx="149">
                  <c:v>1.5378116171819552E-2</c:v>
                </c:pt>
                <c:pt idx="150">
                  <c:v>1.537968761409741E-2</c:v>
                </c:pt>
                <c:pt idx="151">
                  <c:v>1.5402836799638102E-2</c:v>
                </c:pt>
                <c:pt idx="152">
                  <c:v>1.534038868793096E-2</c:v>
                </c:pt>
                <c:pt idx="153">
                  <c:v>1.5365270034625098E-2</c:v>
                </c:pt>
                <c:pt idx="154">
                  <c:v>1.5369087980085608E-2</c:v>
                </c:pt>
                <c:pt idx="155">
                  <c:v>1.5396069340095601E-2</c:v>
                </c:pt>
                <c:pt idx="156">
                  <c:v>1.5402279169163688E-2</c:v>
                </c:pt>
                <c:pt idx="157">
                  <c:v>1.5358245924363462E-2</c:v>
                </c:pt>
                <c:pt idx="158">
                  <c:v>1.5414495952975666E-2</c:v>
                </c:pt>
                <c:pt idx="159">
                  <c:v>1.5390251863078493E-2</c:v>
                </c:pt>
                <c:pt idx="160">
                  <c:v>1.5388009920443761E-2</c:v>
                </c:pt>
                <c:pt idx="161">
                  <c:v>9.1068905641261497E-3</c:v>
                </c:pt>
                <c:pt idx="162">
                  <c:v>9.1077261472351304E-3</c:v>
                </c:pt>
                <c:pt idx="163">
                  <c:v>9.1268915262255699E-3</c:v>
                </c:pt>
                <c:pt idx="164">
                  <c:v>9.1257532713886827E-3</c:v>
                </c:pt>
                <c:pt idx="165">
                  <c:v>9.180247223610492E-3</c:v>
                </c:pt>
                <c:pt idx="166">
                  <c:v>9.1963934136081379E-3</c:v>
                </c:pt>
                <c:pt idx="167">
                  <c:v>9.1340572458663769E-3</c:v>
                </c:pt>
                <c:pt idx="168">
                  <c:v>9.1223922846689551E-3</c:v>
                </c:pt>
                <c:pt idx="169">
                  <c:v>9.1480712006961513E-3</c:v>
                </c:pt>
                <c:pt idx="170">
                  <c:v>9.147934192346642E-3</c:v>
                </c:pt>
                <c:pt idx="171">
                  <c:v>9.1564879248531416E-3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'0313_DCPSJON5_HOOD_DECRDVA_1_sf'!$I$1</c:f>
              <c:strCache>
                <c:ptCount val="1"/>
                <c:pt idx="0">
                  <c:v>LZ_SF_old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'0313_DCPSJON5_HOOD_DECRDVA_1_sf'!$A$2:$A$1377</c:f>
              <c:numCache>
                <c:formatCode>[$-409]h:mm\ AM/PM;@</c:formatCode>
                <c:ptCount val="172"/>
                <c:pt idx="0">
                  <c:v>43537.187662037039</c:v>
                </c:pt>
                <c:pt idx="1">
                  <c:v>43537.189652777779</c:v>
                </c:pt>
                <c:pt idx="2">
                  <c:v>43537.191111111111</c:v>
                </c:pt>
                <c:pt idx="3">
                  <c:v>43537.194583333338</c:v>
                </c:pt>
                <c:pt idx="4">
                  <c:v>43537.19804398148</c:v>
                </c:pt>
                <c:pt idx="5">
                  <c:v>43537.201527777783</c:v>
                </c:pt>
                <c:pt idx="6">
                  <c:v>43537.205011574079</c:v>
                </c:pt>
                <c:pt idx="7">
                  <c:v>43537.208506944444</c:v>
                </c:pt>
                <c:pt idx="8">
                  <c:v>43537.21193287037</c:v>
                </c:pt>
                <c:pt idx="9">
                  <c:v>43537.215405092589</c:v>
                </c:pt>
                <c:pt idx="10">
                  <c:v>43537.218877314815</c:v>
                </c:pt>
                <c:pt idx="11">
                  <c:v>43537.222372685188</c:v>
                </c:pt>
                <c:pt idx="12">
                  <c:v>43537.225844907407</c:v>
                </c:pt>
                <c:pt idx="13">
                  <c:v>43537.229305555556</c:v>
                </c:pt>
                <c:pt idx="14">
                  <c:v>43537.232777777783</c:v>
                </c:pt>
                <c:pt idx="15">
                  <c:v>43537.236250000002</c:v>
                </c:pt>
                <c:pt idx="16">
                  <c:v>43537.239733796298</c:v>
                </c:pt>
                <c:pt idx="17">
                  <c:v>43537.243194444447</c:v>
                </c:pt>
                <c:pt idx="18">
                  <c:v>43537.246678240743</c:v>
                </c:pt>
                <c:pt idx="19">
                  <c:v>43537.250150462962</c:v>
                </c:pt>
                <c:pt idx="20">
                  <c:v>43537.253599537034</c:v>
                </c:pt>
                <c:pt idx="21">
                  <c:v>43537.257083333338</c:v>
                </c:pt>
                <c:pt idx="22">
                  <c:v>43537.260555555556</c:v>
                </c:pt>
                <c:pt idx="23">
                  <c:v>43537.264039351852</c:v>
                </c:pt>
                <c:pt idx="24">
                  <c:v>43537.267511574079</c:v>
                </c:pt>
                <c:pt idx="25">
                  <c:v>43537.270972222221</c:v>
                </c:pt>
                <c:pt idx="26">
                  <c:v>43537.274456018517</c:v>
                </c:pt>
                <c:pt idx="27">
                  <c:v>43537.277928240743</c:v>
                </c:pt>
                <c:pt idx="28">
                  <c:v>43537.281388888892</c:v>
                </c:pt>
                <c:pt idx="29">
                  <c:v>43537.284861111111</c:v>
                </c:pt>
                <c:pt idx="30">
                  <c:v>43537.288344907407</c:v>
                </c:pt>
                <c:pt idx="31">
                  <c:v>43537.291851851849</c:v>
                </c:pt>
                <c:pt idx="32">
                  <c:v>43537.295277777783</c:v>
                </c:pt>
                <c:pt idx="33">
                  <c:v>43537.298750000002</c:v>
                </c:pt>
                <c:pt idx="34">
                  <c:v>43537.302233796298</c:v>
                </c:pt>
                <c:pt idx="35">
                  <c:v>43537.305694444447</c:v>
                </c:pt>
                <c:pt idx="36">
                  <c:v>43537.309155092589</c:v>
                </c:pt>
                <c:pt idx="37">
                  <c:v>43537.312638888892</c:v>
                </c:pt>
                <c:pt idx="38">
                  <c:v>43537.316111111111</c:v>
                </c:pt>
                <c:pt idx="39">
                  <c:v>43537.319583333338</c:v>
                </c:pt>
                <c:pt idx="40">
                  <c:v>43537.323078703703</c:v>
                </c:pt>
                <c:pt idx="41">
                  <c:v>43537.326527777783</c:v>
                </c:pt>
                <c:pt idx="42">
                  <c:v>43537.330011574079</c:v>
                </c:pt>
                <c:pt idx="43">
                  <c:v>43537.333495370374</c:v>
                </c:pt>
                <c:pt idx="44">
                  <c:v>43537.335960648146</c:v>
                </c:pt>
                <c:pt idx="45">
                  <c:v>43537.336944444447</c:v>
                </c:pt>
                <c:pt idx="46">
                  <c:v>43537.340416666666</c:v>
                </c:pt>
                <c:pt idx="47">
                  <c:v>43537.343888888892</c:v>
                </c:pt>
                <c:pt idx="48">
                  <c:v>43537.347361111111</c:v>
                </c:pt>
                <c:pt idx="49">
                  <c:v>43537.350833333338</c:v>
                </c:pt>
                <c:pt idx="50">
                  <c:v>43537.354305555556</c:v>
                </c:pt>
                <c:pt idx="51">
                  <c:v>43537.357789351852</c:v>
                </c:pt>
                <c:pt idx="52">
                  <c:v>43537.361261574079</c:v>
                </c:pt>
                <c:pt idx="53">
                  <c:v>43537.364733796298</c:v>
                </c:pt>
                <c:pt idx="54">
                  <c:v>43537.368206018517</c:v>
                </c:pt>
                <c:pt idx="55">
                  <c:v>43537.371701388889</c:v>
                </c:pt>
                <c:pt idx="56">
                  <c:v>43537.375185185185</c:v>
                </c:pt>
                <c:pt idx="57">
                  <c:v>43537.378611111111</c:v>
                </c:pt>
                <c:pt idx="58">
                  <c:v>43537.382071759253</c:v>
                </c:pt>
                <c:pt idx="59">
                  <c:v>43537.385555555556</c:v>
                </c:pt>
                <c:pt idx="60">
                  <c:v>43537.389027777783</c:v>
                </c:pt>
                <c:pt idx="61">
                  <c:v>43537.392500000002</c:v>
                </c:pt>
                <c:pt idx="62">
                  <c:v>43537.395972222221</c:v>
                </c:pt>
                <c:pt idx="63">
                  <c:v>43537.399444444447</c:v>
                </c:pt>
                <c:pt idx="64">
                  <c:v>43537.402916666666</c:v>
                </c:pt>
                <c:pt idx="65">
                  <c:v>43537.406388888892</c:v>
                </c:pt>
                <c:pt idx="66">
                  <c:v>43537.409872685188</c:v>
                </c:pt>
                <c:pt idx="67">
                  <c:v>43537.413344907407</c:v>
                </c:pt>
                <c:pt idx="68">
                  <c:v>43537.416863425926</c:v>
                </c:pt>
                <c:pt idx="69">
                  <c:v>43537.420300925929</c:v>
                </c:pt>
                <c:pt idx="70">
                  <c:v>43537.423761574079</c:v>
                </c:pt>
                <c:pt idx="71">
                  <c:v>43537.427233796298</c:v>
                </c:pt>
                <c:pt idx="72">
                  <c:v>43537.430706018517</c:v>
                </c:pt>
                <c:pt idx="73">
                  <c:v>43537.434155092589</c:v>
                </c:pt>
                <c:pt idx="74">
                  <c:v>43537.437638888892</c:v>
                </c:pt>
                <c:pt idx="75">
                  <c:v>43537.441111111111</c:v>
                </c:pt>
                <c:pt idx="76">
                  <c:v>43537.444571759253</c:v>
                </c:pt>
                <c:pt idx="77">
                  <c:v>43537.448055555556</c:v>
                </c:pt>
                <c:pt idx="78">
                  <c:v>43537.451527777783</c:v>
                </c:pt>
                <c:pt idx="79">
                  <c:v>43537.455000000002</c:v>
                </c:pt>
                <c:pt idx="80">
                  <c:v>43537.456365740742</c:v>
                </c:pt>
                <c:pt idx="81">
                  <c:v>43537.456655092596</c:v>
                </c:pt>
                <c:pt idx="82">
                  <c:v>43537.458495370374</c:v>
                </c:pt>
                <c:pt idx="83">
                  <c:v>43537.461944444447</c:v>
                </c:pt>
                <c:pt idx="84">
                  <c:v>43537.465405092589</c:v>
                </c:pt>
                <c:pt idx="85">
                  <c:v>43537.468900462962</c:v>
                </c:pt>
                <c:pt idx="86">
                  <c:v>43537.472349537034</c:v>
                </c:pt>
                <c:pt idx="87">
                  <c:v>43537.475833333338</c:v>
                </c:pt>
                <c:pt idx="88">
                  <c:v>43537.47929398148</c:v>
                </c:pt>
                <c:pt idx="89">
                  <c:v>43537.482777777783</c:v>
                </c:pt>
                <c:pt idx="90">
                  <c:v>43537.486261574079</c:v>
                </c:pt>
                <c:pt idx="91">
                  <c:v>43537.489733796298</c:v>
                </c:pt>
                <c:pt idx="92">
                  <c:v>43537.493206018517</c:v>
                </c:pt>
                <c:pt idx="93">
                  <c:v>43537.496655092589</c:v>
                </c:pt>
                <c:pt idx="94">
                  <c:v>43537.500173611108</c:v>
                </c:pt>
                <c:pt idx="95">
                  <c:v>43537.503622685188</c:v>
                </c:pt>
                <c:pt idx="96">
                  <c:v>43537.507083333338</c:v>
                </c:pt>
                <c:pt idx="97">
                  <c:v>43537.51054398148</c:v>
                </c:pt>
                <c:pt idx="98">
                  <c:v>43537.514027777783</c:v>
                </c:pt>
                <c:pt idx="99">
                  <c:v>43537.517500000002</c:v>
                </c:pt>
                <c:pt idx="100">
                  <c:v>43537.520972222221</c:v>
                </c:pt>
                <c:pt idx="101">
                  <c:v>43537.524467592593</c:v>
                </c:pt>
                <c:pt idx="102">
                  <c:v>43537.527916666666</c:v>
                </c:pt>
                <c:pt idx="103">
                  <c:v>43537.531400462962</c:v>
                </c:pt>
                <c:pt idx="104">
                  <c:v>43537.534884259258</c:v>
                </c:pt>
                <c:pt idx="105">
                  <c:v>43537.538344907407</c:v>
                </c:pt>
                <c:pt idx="106">
                  <c:v>43537.54184027778</c:v>
                </c:pt>
                <c:pt idx="107">
                  <c:v>43537.545289351852</c:v>
                </c:pt>
                <c:pt idx="108">
                  <c:v>43537.548750000002</c:v>
                </c:pt>
                <c:pt idx="109">
                  <c:v>43537.552245370374</c:v>
                </c:pt>
                <c:pt idx="110">
                  <c:v>43537.555694444447</c:v>
                </c:pt>
                <c:pt idx="111">
                  <c:v>43537.559166666666</c:v>
                </c:pt>
                <c:pt idx="112">
                  <c:v>43537.562650462962</c:v>
                </c:pt>
                <c:pt idx="113">
                  <c:v>43537.566122685188</c:v>
                </c:pt>
                <c:pt idx="114">
                  <c:v>43537.569594907407</c:v>
                </c:pt>
                <c:pt idx="115">
                  <c:v>43537.573055555556</c:v>
                </c:pt>
                <c:pt idx="116">
                  <c:v>43537.576527777783</c:v>
                </c:pt>
                <c:pt idx="117">
                  <c:v>43537.58</c:v>
                </c:pt>
                <c:pt idx="118">
                  <c:v>43537.583541666667</c:v>
                </c:pt>
                <c:pt idx="119">
                  <c:v>43537.586944444447</c:v>
                </c:pt>
                <c:pt idx="120">
                  <c:v>43537.590428240743</c:v>
                </c:pt>
                <c:pt idx="121">
                  <c:v>43537.593888888892</c:v>
                </c:pt>
                <c:pt idx="122">
                  <c:v>43537.597361111111</c:v>
                </c:pt>
                <c:pt idx="123">
                  <c:v>43537.600844907407</c:v>
                </c:pt>
                <c:pt idx="124">
                  <c:v>43537.604317129633</c:v>
                </c:pt>
                <c:pt idx="125">
                  <c:v>43537.607777777783</c:v>
                </c:pt>
                <c:pt idx="126">
                  <c:v>43537.611238425925</c:v>
                </c:pt>
                <c:pt idx="127">
                  <c:v>43537.614722222221</c:v>
                </c:pt>
                <c:pt idx="128">
                  <c:v>43537.618194444447</c:v>
                </c:pt>
                <c:pt idx="129">
                  <c:v>43537.621678240743</c:v>
                </c:pt>
                <c:pt idx="130">
                  <c:v>43537.625173611108</c:v>
                </c:pt>
                <c:pt idx="131">
                  <c:v>43537.628622685188</c:v>
                </c:pt>
                <c:pt idx="132">
                  <c:v>43537.632083333338</c:v>
                </c:pt>
                <c:pt idx="133">
                  <c:v>43537.635555555556</c:v>
                </c:pt>
                <c:pt idx="134">
                  <c:v>43537.639027777783</c:v>
                </c:pt>
                <c:pt idx="135">
                  <c:v>43537.642523148148</c:v>
                </c:pt>
                <c:pt idx="136">
                  <c:v>43537.645972222221</c:v>
                </c:pt>
                <c:pt idx="137">
                  <c:v>43537.649467592593</c:v>
                </c:pt>
                <c:pt idx="138">
                  <c:v>43537.652939814812</c:v>
                </c:pt>
                <c:pt idx="139">
                  <c:v>43537.656388888892</c:v>
                </c:pt>
                <c:pt idx="140">
                  <c:v>43537.659849537034</c:v>
                </c:pt>
                <c:pt idx="141">
                  <c:v>43537.663356481484</c:v>
                </c:pt>
                <c:pt idx="142">
                  <c:v>43537.66684027778</c:v>
                </c:pt>
                <c:pt idx="143">
                  <c:v>43537.670277777783</c:v>
                </c:pt>
                <c:pt idx="144">
                  <c:v>43537.673750000002</c:v>
                </c:pt>
                <c:pt idx="145">
                  <c:v>43537.677222222221</c:v>
                </c:pt>
                <c:pt idx="146">
                  <c:v>43537.680694444447</c:v>
                </c:pt>
                <c:pt idx="147">
                  <c:v>43537.684155092589</c:v>
                </c:pt>
                <c:pt idx="148">
                  <c:v>43537.687627314815</c:v>
                </c:pt>
                <c:pt idx="149">
                  <c:v>43537.691122685188</c:v>
                </c:pt>
                <c:pt idx="150">
                  <c:v>43537.694594907407</c:v>
                </c:pt>
                <c:pt idx="151">
                  <c:v>43537.698055555556</c:v>
                </c:pt>
                <c:pt idx="152">
                  <c:v>43537.701527777783</c:v>
                </c:pt>
                <c:pt idx="153">
                  <c:v>43537.704988425925</c:v>
                </c:pt>
                <c:pt idx="154">
                  <c:v>43537.708506944444</c:v>
                </c:pt>
                <c:pt idx="155">
                  <c:v>43537.711956018517</c:v>
                </c:pt>
                <c:pt idx="156">
                  <c:v>43537.715416666666</c:v>
                </c:pt>
                <c:pt idx="157">
                  <c:v>43537.718900462962</c:v>
                </c:pt>
                <c:pt idx="158">
                  <c:v>43537.722361111111</c:v>
                </c:pt>
                <c:pt idx="159">
                  <c:v>43537.725821759253</c:v>
                </c:pt>
                <c:pt idx="160">
                  <c:v>43537.729305555556</c:v>
                </c:pt>
                <c:pt idx="161">
                  <c:v>43537.732777777783</c:v>
                </c:pt>
                <c:pt idx="162">
                  <c:v>43537.736273148148</c:v>
                </c:pt>
                <c:pt idx="163">
                  <c:v>43537.739722222221</c:v>
                </c:pt>
                <c:pt idx="164">
                  <c:v>43537.743194444447</c:v>
                </c:pt>
                <c:pt idx="165">
                  <c:v>43537.746666666666</c:v>
                </c:pt>
                <c:pt idx="166">
                  <c:v>43537.750162037039</c:v>
                </c:pt>
                <c:pt idx="167">
                  <c:v>43537.753611111111</c:v>
                </c:pt>
                <c:pt idx="168">
                  <c:v>43537.757071759253</c:v>
                </c:pt>
                <c:pt idx="169">
                  <c:v>43537.760567129633</c:v>
                </c:pt>
                <c:pt idx="170">
                  <c:v>43537.764027777783</c:v>
                </c:pt>
                <c:pt idx="171">
                  <c:v>43537.767500000002</c:v>
                </c:pt>
              </c:numCache>
            </c:numRef>
          </c:cat>
          <c:val>
            <c:numRef>
              <c:f>'0313_DCPSJON5_HOOD_DECRDVA_1_sf'!$I$2:$I$1377</c:f>
              <c:numCache>
                <c:formatCode>General</c:formatCode>
                <c:ptCount val="172"/>
                <c:pt idx="0">
                  <c:v>1.6237073127226186E-2</c:v>
                </c:pt>
                <c:pt idx="1">
                  <c:v>1.6237073127226182E-2</c:v>
                </c:pt>
                <c:pt idx="2">
                  <c:v>1.6214506193929362E-2</c:v>
                </c:pt>
                <c:pt idx="3">
                  <c:v>1.6171156697959935E-2</c:v>
                </c:pt>
                <c:pt idx="4">
                  <c:v>1.6159799955727347E-2</c:v>
                </c:pt>
                <c:pt idx="5">
                  <c:v>1.6170653355075559E-2</c:v>
                </c:pt>
                <c:pt idx="6">
                  <c:v>1.6176413112016213E-2</c:v>
                </c:pt>
                <c:pt idx="7">
                  <c:v>1.6152430381884388E-2</c:v>
                </c:pt>
                <c:pt idx="8">
                  <c:v>1.6181059872011874E-2</c:v>
                </c:pt>
                <c:pt idx="9">
                  <c:v>1.6223701793500332E-2</c:v>
                </c:pt>
                <c:pt idx="10">
                  <c:v>1.6203362246686195E-2</c:v>
                </c:pt>
                <c:pt idx="11">
                  <c:v>1.6212317826441669E-2</c:v>
                </c:pt>
                <c:pt idx="12">
                  <c:v>1.621796499026102E-2</c:v>
                </c:pt>
                <c:pt idx="13">
                  <c:v>1.6224946254361487E-2</c:v>
                </c:pt>
                <c:pt idx="14">
                  <c:v>1.6269280974662022E-2</c:v>
                </c:pt>
                <c:pt idx="15">
                  <c:v>1.6284326295832544E-2</c:v>
                </c:pt>
                <c:pt idx="16">
                  <c:v>1.6267311163201008E-2</c:v>
                </c:pt>
                <c:pt idx="17">
                  <c:v>1.6287053177186917E-2</c:v>
                </c:pt>
                <c:pt idx="18">
                  <c:v>1.6286167029454235E-2</c:v>
                </c:pt>
                <c:pt idx="19">
                  <c:v>1.6289946932230421E-2</c:v>
                </c:pt>
                <c:pt idx="20">
                  <c:v>1.6291829240950757E-2</c:v>
                </c:pt>
                <c:pt idx="21">
                  <c:v>1.6309053193829949E-2</c:v>
                </c:pt>
                <c:pt idx="22">
                  <c:v>1.6318678178373614E-2</c:v>
                </c:pt>
                <c:pt idx="23">
                  <c:v>1.6357065374827482E-2</c:v>
                </c:pt>
                <c:pt idx="24">
                  <c:v>1.639102086196173E-2</c:v>
                </c:pt>
                <c:pt idx="25">
                  <c:v>1.6379907418636687E-2</c:v>
                </c:pt>
                <c:pt idx="26">
                  <c:v>1.6358895363208618E-2</c:v>
                </c:pt>
                <c:pt idx="27">
                  <c:v>1.6369925376386436E-2</c:v>
                </c:pt>
                <c:pt idx="28">
                  <c:v>1.6387987589736034E-2</c:v>
                </c:pt>
                <c:pt idx="29">
                  <c:v>1.6406035231768916E-2</c:v>
                </c:pt>
                <c:pt idx="30">
                  <c:v>1.6427601747446816E-2</c:v>
                </c:pt>
                <c:pt idx="31">
                  <c:v>1.6425215395477945E-2</c:v>
                </c:pt>
                <c:pt idx="32">
                  <c:v>1.6365373839739083E-2</c:v>
                </c:pt>
                <c:pt idx="33">
                  <c:v>1.6348171531746159E-2</c:v>
                </c:pt>
                <c:pt idx="34">
                  <c:v>1.6376714395201969E-2</c:v>
                </c:pt>
                <c:pt idx="35">
                  <c:v>1.6392430942076718E-2</c:v>
                </c:pt>
                <c:pt idx="36">
                  <c:v>1.6415143096874425E-2</c:v>
                </c:pt>
                <c:pt idx="37">
                  <c:v>1.6421374476909851E-2</c:v>
                </c:pt>
                <c:pt idx="38">
                  <c:v>1.6430584730897934E-2</c:v>
                </c:pt>
                <c:pt idx="39">
                  <c:v>1.6471784345537803E-2</c:v>
                </c:pt>
                <c:pt idx="40">
                  <c:v>1.6476156829311524E-2</c:v>
                </c:pt>
                <c:pt idx="41">
                  <c:v>1.6498602964689031E-2</c:v>
                </c:pt>
                <c:pt idx="42">
                  <c:v>1.6493138335702939E-2</c:v>
                </c:pt>
                <c:pt idx="43">
                  <c:v>1.6504847220670745E-2</c:v>
                </c:pt>
                <c:pt idx="44">
                  <c:v>1.6504822965330616E-2</c:v>
                </c:pt>
                <c:pt idx="45">
                  <c:v>1.6538371377262405E-2</c:v>
                </c:pt>
                <c:pt idx="46">
                  <c:v>1.6578261054831324E-2</c:v>
                </c:pt>
                <c:pt idx="47">
                  <c:v>1.6589305968047537E-2</c:v>
                </c:pt>
                <c:pt idx="48">
                  <c:v>1.657923601490149E-2</c:v>
                </c:pt>
                <c:pt idx="49">
                  <c:v>1.6585148453078177E-2</c:v>
                </c:pt>
                <c:pt idx="50">
                  <c:v>1.6587752050632901E-2</c:v>
                </c:pt>
                <c:pt idx="51">
                  <c:v>1.6565051945034423E-2</c:v>
                </c:pt>
                <c:pt idx="52">
                  <c:v>1.6563389209503707E-2</c:v>
                </c:pt>
                <c:pt idx="53">
                  <c:v>1.6587133352485989E-2</c:v>
                </c:pt>
                <c:pt idx="54">
                  <c:v>1.6611193007364321E-2</c:v>
                </c:pt>
                <c:pt idx="55">
                  <c:v>1.6620137120101467E-2</c:v>
                </c:pt>
                <c:pt idx="56">
                  <c:v>1.6646351027338028E-2</c:v>
                </c:pt>
                <c:pt idx="57">
                  <c:v>1.6624149757041743E-2</c:v>
                </c:pt>
                <c:pt idx="58">
                  <c:v>1.6650855473368462E-2</c:v>
                </c:pt>
                <c:pt idx="59">
                  <c:v>1.6658704110768814E-2</c:v>
                </c:pt>
                <c:pt idx="60">
                  <c:v>1.6664060719278177E-2</c:v>
                </c:pt>
                <c:pt idx="61">
                  <c:v>1.6698712589980073E-2</c:v>
                </c:pt>
                <c:pt idx="62">
                  <c:v>1.6713639932990059E-2</c:v>
                </c:pt>
                <c:pt idx="63">
                  <c:v>1.6706076989106512E-2</c:v>
                </c:pt>
                <c:pt idx="64">
                  <c:v>1.6717005206610392E-2</c:v>
                </c:pt>
                <c:pt idx="65">
                  <c:v>1.6737667641520813E-2</c:v>
                </c:pt>
                <c:pt idx="66">
                  <c:v>1.6707937025897925E-2</c:v>
                </c:pt>
                <c:pt idx="67">
                  <c:v>1.6723633482350252E-2</c:v>
                </c:pt>
                <c:pt idx="68">
                  <c:v>1.6730072384134428E-2</c:v>
                </c:pt>
                <c:pt idx="69">
                  <c:v>1.6754162552488867E-2</c:v>
                </c:pt>
                <c:pt idx="70">
                  <c:v>1.6762175955314099E-2</c:v>
                </c:pt>
                <c:pt idx="71">
                  <c:v>1.6757785467998405E-2</c:v>
                </c:pt>
                <c:pt idx="72">
                  <c:v>1.675180622994896E-2</c:v>
                </c:pt>
                <c:pt idx="73">
                  <c:v>1.6736456620283717E-2</c:v>
                </c:pt>
                <c:pt idx="74">
                  <c:v>1.6735981662984525E-2</c:v>
                </c:pt>
                <c:pt idx="75">
                  <c:v>1.6751035021398523E-2</c:v>
                </c:pt>
                <c:pt idx="76">
                  <c:v>1.6729071840820484E-2</c:v>
                </c:pt>
                <c:pt idx="77">
                  <c:v>1.67739270497093E-2</c:v>
                </c:pt>
                <c:pt idx="78">
                  <c:v>1.6759114300314182E-2</c:v>
                </c:pt>
                <c:pt idx="79">
                  <c:v>1.6756236551498303E-2</c:v>
                </c:pt>
                <c:pt idx="80">
                  <c:v>1.6756236551498303E-2</c:v>
                </c:pt>
                <c:pt idx="81">
                  <c:v>1.6756236551498303E-2</c:v>
                </c:pt>
                <c:pt idx="82">
                  <c:v>1.6765663933914602E-2</c:v>
                </c:pt>
                <c:pt idx="83">
                  <c:v>1.6747703635303944E-2</c:v>
                </c:pt>
                <c:pt idx="84">
                  <c:v>1.6746294159617325E-2</c:v>
                </c:pt>
                <c:pt idx="85">
                  <c:v>1.6738859795671485E-2</c:v>
                </c:pt>
                <c:pt idx="86">
                  <c:v>1.6764126860401889E-2</c:v>
                </c:pt>
                <c:pt idx="87">
                  <c:v>1.6753329014569617E-2</c:v>
                </c:pt>
                <c:pt idx="88">
                  <c:v>1.6767693400781925E-2</c:v>
                </c:pt>
                <c:pt idx="89">
                  <c:v>1.6748979108235737E-2</c:v>
                </c:pt>
                <c:pt idx="90">
                  <c:v>1.6775522347549914E-2</c:v>
                </c:pt>
                <c:pt idx="91">
                  <c:v>1.6739815249210629E-2</c:v>
                </c:pt>
                <c:pt idx="92">
                  <c:v>1.6764488737467706E-2</c:v>
                </c:pt>
                <c:pt idx="93">
                  <c:v>1.6734140410270361E-2</c:v>
                </c:pt>
                <c:pt idx="94">
                  <c:v>1.671349188693539E-2</c:v>
                </c:pt>
                <c:pt idx="95">
                  <c:v>1.6711873940079707E-2</c:v>
                </c:pt>
                <c:pt idx="96">
                  <c:v>1.6660402891135101E-2</c:v>
                </c:pt>
                <c:pt idx="97">
                  <c:v>1.6649906251189516E-2</c:v>
                </c:pt>
                <c:pt idx="98">
                  <c:v>1.6668391750971717E-2</c:v>
                </c:pt>
                <c:pt idx="99">
                  <c:v>1.6653655679526445E-2</c:v>
                </c:pt>
                <c:pt idx="100">
                  <c:v>1.6648588519898828E-2</c:v>
                </c:pt>
                <c:pt idx="101">
                  <c:v>1.665280287639569E-2</c:v>
                </c:pt>
                <c:pt idx="102">
                  <c:v>1.6632286298352107E-2</c:v>
                </c:pt>
                <c:pt idx="103">
                  <c:v>1.661108143316558E-2</c:v>
                </c:pt>
                <c:pt idx="104">
                  <c:v>1.6633683895847892E-2</c:v>
                </c:pt>
                <c:pt idx="105">
                  <c:v>1.665063063049093E-2</c:v>
                </c:pt>
                <c:pt idx="106">
                  <c:v>1.667349506026158E-2</c:v>
                </c:pt>
                <c:pt idx="107">
                  <c:v>1.669373581242543E-2</c:v>
                </c:pt>
                <c:pt idx="108">
                  <c:v>1.670343042931113E-2</c:v>
                </c:pt>
                <c:pt idx="109">
                  <c:v>1.6726743714762012E-2</c:v>
                </c:pt>
                <c:pt idx="110">
                  <c:v>1.6747366717228283E-2</c:v>
                </c:pt>
                <c:pt idx="111">
                  <c:v>1.674364962008942E-2</c:v>
                </c:pt>
                <c:pt idx="112">
                  <c:v>1.6697504102236298E-2</c:v>
                </c:pt>
                <c:pt idx="113">
                  <c:v>1.6691842730730322E-2</c:v>
                </c:pt>
                <c:pt idx="114">
                  <c:v>1.6652679196803848E-2</c:v>
                </c:pt>
                <c:pt idx="115">
                  <c:v>1.6644601800764762E-2</c:v>
                </c:pt>
                <c:pt idx="116">
                  <c:v>1.6685835511098437E-2</c:v>
                </c:pt>
                <c:pt idx="117">
                  <c:v>1.6671104710289129E-2</c:v>
                </c:pt>
                <c:pt idx="118">
                  <c:v>1.6656221002603142E-2</c:v>
                </c:pt>
                <c:pt idx="119">
                  <c:v>1.6670829126733715E-2</c:v>
                </c:pt>
                <c:pt idx="120">
                  <c:v>1.6641236059306615E-2</c:v>
                </c:pt>
                <c:pt idx="121">
                  <c:v>1.6631304482647203E-2</c:v>
                </c:pt>
                <c:pt idx="122">
                  <c:v>1.6640643135889598E-2</c:v>
                </c:pt>
                <c:pt idx="123">
                  <c:v>1.6630978934919848E-2</c:v>
                </c:pt>
                <c:pt idx="124">
                  <c:v>1.6650942964549047E-2</c:v>
                </c:pt>
                <c:pt idx="125">
                  <c:v>1.6688647492180624E-2</c:v>
                </c:pt>
                <c:pt idx="126">
                  <c:v>1.6694606305959012E-2</c:v>
                </c:pt>
                <c:pt idx="127">
                  <c:v>1.6696563658527178E-2</c:v>
                </c:pt>
                <c:pt idx="128">
                  <c:v>1.6672088315537299E-2</c:v>
                </c:pt>
                <c:pt idx="129">
                  <c:v>1.6685969391161456E-2</c:v>
                </c:pt>
                <c:pt idx="130">
                  <c:v>1.6681332671574053E-2</c:v>
                </c:pt>
                <c:pt idx="131">
                  <c:v>1.6660722612600893E-2</c:v>
                </c:pt>
                <c:pt idx="132">
                  <c:v>1.666793420099905E-2</c:v>
                </c:pt>
                <c:pt idx="133">
                  <c:v>1.668357818706746E-2</c:v>
                </c:pt>
                <c:pt idx="134">
                  <c:v>1.6652019533978466E-2</c:v>
                </c:pt>
                <c:pt idx="135">
                  <c:v>1.6646041733172162E-2</c:v>
                </c:pt>
                <c:pt idx="136">
                  <c:v>1.6648168288551396E-2</c:v>
                </c:pt>
                <c:pt idx="137">
                  <c:v>1.5402081990261303E-2</c:v>
                </c:pt>
                <c:pt idx="138">
                  <c:v>1.5415620386706399E-2</c:v>
                </c:pt>
                <c:pt idx="139">
                  <c:v>1.5387497384379762E-2</c:v>
                </c:pt>
                <c:pt idx="140">
                  <c:v>1.5381234124309386E-2</c:v>
                </c:pt>
                <c:pt idx="141">
                  <c:v>1.5404973969901155E-2</c:v>
                </c:pt>
                <c:pt idx="142">
                  <c:v>1.5390370649499694E-2</c:v>
                </c:pt>
                <c:pt idx="143">
                  <c:v>1.5383051168595086E-2</c:v>
                </c:pt>
                <c:pt idx="144">
                  <c:v>1.5435169683134626E-2</c:v>
                </c:pt>
                <c:pt idx="145">
                  <c:v>1.5446095340146238E-2</c:v>
                </c:pt>
                <c:pt idx="146">
                  <c:v>1.541432534788275E-2</c:v>
                </c:pt>
                <c:pt idx="147">
                  <c:v>1.5430373404001885E-2</c:v>
                </c:pt>
                <c:pt idx="148">
                  <c:v>1.544812567882895E-2</c:v>
                </c:pt>
                <c:pt idx="149">
                  <c:v>1.5452099148039482E-2</c:v>
                </c:pt>
                <c:pt idx="150">
                  <c:v>1.5454719734319796E-2</c:v>
                </c:pt>
                <c:pt idx="151">
                  <c:v>1.5468936314905899E-2</c:v>
                </c:pt>
                <c:pt idx="152">
                  <c:v>1.5416156124977985E-2</c:v>
                </c:pt>
                <c:pt idx="153">
                  <c:v>1.5420344076364653E-2</c:v>
                </c:pt>
                <c:pt idx="154">
                  <c:v>1.544762853894909E-2</c:v>
                </c:pt>
                <c:pt idx="155">
                  <c:v>1.5468786552981206E-2</c:v>
                </c:pt>
                <c:pt idx="156">
                  <c:v>1.5476015947222326E-2</c:v>
                </c:pt>
                <c:pt idx="157">
                  <c:v>1.5429673152051246E-2</c:v>
                </c:pt>
                <c:pt idx="158">
                  <c:v>1.5485897321974848E-2</c:v>
                </c:pt>
                <c:pt idx="159">
                  <c:v>1.5461340434897433E-2</c:v>
                </c:pt>
                <c:pt idx="160">
                  <c:v>1.5453802052462927E-2</c:v>
                </c:pt>
                <c:pt idx="161">
                  <c:v>9.1525600818473211E-3</c:v>
                </c:pt>
                <c:pt idx="162">
                  <c:v>9.1530973732169008E-3</c:v>
                </c:pt>
                <c:pt idx="163">
                  <c:v>9.1716596608705011E-3</c:v>
                </c:pt>
                <c:pt idx="164">
                  <c:v>9.1633532732199839E-3</c:v>
                </c:pt>
                <c:pt idx="165">
                  <c:v>9.206555401556361E-3</c:v>
                </c:pt>
                <c:pt idx="166">
                  <c:v>9.2286975546405636E-3</c:v>
                </c:pt>
                <c:pt idx="167">
                  <c:v>9.1892805210317362E-3</c:v>
                </c:pt>
                <c:pt idx="168">
                  <c:v>9.1996169105088583E-3</c:v>
                </c:pt>
                <c:pt idx="169">
                  <c:v>9.2153951437860312E-3</c:v>
                </c:pt>
                <c:pt idx="170">
                  <c:v>9.2137312253319486E-3</c:v>
                </c:pt>
                <c:pt idx="171">
                  <c:v>9.2180656936883994E-3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'0313_DCPSJON5_HOOD_DECRDVA_1_sf'!$K$1</c:f>
              <c:strCache>
                <c:ptCount val="1"/>
                <c:pt idx="0">
                  <c:v>LZ_SF_new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'0313_DCPSJON5_HOOD_DECRDVA_1_sf'!$A$2:$A$1377</c:f>
              <c:numCache>
                <c:formatCode>[$-409]h:mm\ AM/PM;@</c:formatCode>
                <c:ptCount val="172"/>
                <c:pt idx="0">
                  <c:v>43537.187662037039</c:v>
                </c:pt>
                <c:pt idx="1">
                  <c:v>43537.189652777779</c:v>
                </c:pt>
                <c:pt idx="2">
                  <c:v>43537.191111111111</c:v>
                </c:pt>
                <c:pt idx="3">
                  <c:v>43537.194583333338</c:v>
                </c:pt>
                <c:pt idx="4">
                  <c:v>43537.19804398148</c:v>
                </c:pt>
                <c:pt idx="5">
                  <c:v>43537.201527777783</c:v>
                </c:pt>
                <c:pt idx="6">
                  <c:v>43537.205011574079</c:v>
                </c:pt>
                <c:pt idx="7">
                  <c:v>43537.208506944444</c:v>
                </c:pt>
                <c:pt idx="8">
                  <c:v>43537.21193287037</c:v>
                </c:pt>
                <c:pt idx="9">
                  <c:v>43537.215405092589</c:v>
                </c:pt>
                <c:pt idx="10">
                  <c:v>43537.218877314815</c:v>
                </c:pt>
                <c:pt idx="11">
                  <c:v>43537.222372685188</c:v>
                </c:pt>
                <c:pt idx="12">
                  <c:v>43537.225844907407</c:v>
                </c:pt>
                <c:pt idx="13">
                  <c:v>43537.229305555556</c:v>
                </c:pt>
                <c:pt idx="14">
                  <c:v>43537.232777777783</c:v>
                </c:pt>
                <c:pt idx="15">
                  <c:v>43537.236250000002</c:v>
                </c:pt>
                <c:pt idx="16">
                  <c:v>43537.239733796298</c:v>
                </c:pt>
                <c:pt idx="17">
                  <c:v>43537.243194444447</c:v>
                </c:pt>
                <c:pt idx="18">
                  <c:v>43537.246678240743</c:v>
                </c:pt>
                <c:pt idx="19">
                  <c:v>43537.250150462962</c:v>
                </c:pt>
                <c:pt idx="20">
                  <c:v>43537.253599537034</c:v>
                </c:pt>
                <c:pt idx="21">
                  <c:v>43537.257083333338</c:v>
                </c:pt>
                <c:pt idx="22">
                  <c:v>43537.260555555556</c:v>
                </c:pt>
                <c:pt idx="23">
                  <c:v>43537.264039351852</c:v>
                </c:pt>
                <c:pt idx="24">
                  <c:v>43537.267511574079</c:v>
                </c:pt>
                <c:pt idx="25">
                  <c:v>43537.270972222221</c:v>
                </c:pt>
                <c:pt idx="26">
                  <c:v>43537.274456018517</c:v>
                </c:pt>
                <c:pt idx="27">
                  <c:v>43537.277928240743</c:v>
                </c:pt>
                <c:pt idx="28">
                  <c:v>43537.281388888892</c:v>
                </c:pt>
                <c:pt idx="29">
                  <c:v>43537.284861111111</c:v>
                </c:pt>
                <c:pt idx="30">
                  <c:v>43537.288344907407</c:v>
                </c:pt>
                <c:pt idx="31">
                  <c:v>43537.291851851849</c:v>
                </c:pt>
                <c:pt idx="32">
                  <c:v>43537.295277777783</c:v>
                </c:pt>
                <c:pt idx="33">
                  <c:v>43537.298750000002</c:v>
                </c:pt>
                <c:pt idx="34">
                  <c:v>43537.302233796298</c:v>
                </c:pt>
                <c:pt idx="35">
                  <c:v>43537.305694444447</c:v>
                </c:pt>
                <c:pt idx="36">
                  <c:v>43537.309155092589</c:v>
                </c:pt>
                <c:pt idx="37">
                  <c:v>43537.312638888892</c:v>
                </c:pt>
                <c:pt idx="38">
                  <c:v>43537.316111111111</c:v>
                </c:pt>
                <c:pt idx="39">
                  <c:v>43537.319583333338</c:v>
                </c:pt>
                <c:pt idx="40">
                  <c:v>43537.323078703703</c:v>
                </c:pt>
                <c:pt idx="41">
                  <c:v>43537.326527777783</c:v>
                </c:pt>
                <c:pt idx="42">
                  <c:v>43537.330011574079</c:v>
                </c:pt>
                <c:pt idx="43">
                  <c:v>43537.333495370374</c:v>
                </c:pt>
                <c:pt idx="44">
                  <c:v>43537.335960648146</c:v>
                </c:pt>
                <c:pt idx="45">
                  <c:v>43537.336944444447</c:v>
                </c:pt>
                <c:pt idx="46">
                  <c:v>43537.340416666666</c:v>
                </c:pt>
                <c:pt idx="47">
                  <c:v>43537.343888888892</c:v>
                </c:pt>
                <c:pt idx="48">
                  <c:v>43537.347361111111</c:v>
                </c:pt>
                <c:pt idx="49">
                  <c:v>43537.350833333338</c:v>
                </c:pt>
                <c:pt idx="50">
                  <c:v>43537.354305555556</c:v>
                </c:pt>
                <c:pt idx="51">
                  <c:v>43537.357789351852</c:v>
                </c:pt>
                <c:pt idx="52">
                  <c:v>43537.361261574079</c:v>
                </c:pt>
                <c:pt idx="53">
                  <c:v>43537.364733796298</c:v>
                </c:pt>
                <c:pt idx="54">
                  <c:v>43537.368206018517</c:v>
                </c:pt>
                <c:pt idx="55">
                  <c:v>43537.371701388889</c:v>
                </c:pt>
                <c:pt idx="56">
                  <c:v>43537.375185185185</c:v>
                </c:pt>
                <c:pt idx="57">
                  <c:v>43537.378611111111</c:v>
                </c:pt>
                <c:pt idx="58">
                  <c:v>43537.382071759253</c:v>
                </c:pt>
                <c:pt idx="59">
                  <c:v>43537.385555555556</c:v>
                </c:pt>
                <c:pt idx="60">
                  <c:v>43537.389027777783</c:v>
                </c:pt>
                <c:pt idx="61">
                  <c:v>43537.392500000002</c:v>
                </c:pt>
                <c:pt idx="62">
                  <c:v>43537.395972222221</c:v>
                </c:pt>
                <c:pt idx="63">
                  <c:v>43537.399444444447</c:v>
                </c:pt>
                <c:pt idx="64">
                  <c:v>43537.402916666666</c:v>
                </c:pt>
                <c:pt idx="65">
                  <c:v>43537.406388888892</c:v>
                </c:pt>
                <c:pt idx="66">
                  <c:v>43537.409872685188</c:v>
                </c:pt>
                <c:pt idx="67">
                  <c:v>43537.413344907407</c:v>
                </c:pt>
                <c:pt idx="68">
                  <c:v>43537.416863425926</c:v>
                </c:pt>
                <c:pt idx="69">
                  <c:v>43537.420300925929</c:v>
                </c:pt>
                <c:pt idx="70">
                  <c:v>43537.423761574079</c:v>
                </c:pt>
                <c:pt idx="71">
                  <c:v>43537.427233796298</c:v>
                </c:pt>
                <c:pt idx="72">
                  <c:v>43537.430706018517</c:v>
                </c:pt>
                <c:pt idx="73">
                  <c:v>43537.434155092589</c:v>
                </c:pt>
                <c:pt idx="74">
                  <c:v>43537.437638888892</c:v>
                </c:pt>
                <c:pt idx="75">
                  <c:v>43537.441111111111</c:v>
                </c:pt>
                <c:pt idx="76">
                  <c:v>43537.444571759253</c:v>
                </c:pt>
                <c:pt idx="77">
                  <c:v>43537.448055555556</c:v>
                </c:pt>
                <c:pt idx="78">
                  <c:v>43537.451527777783</c:v>
                </c:pt>
                <c:pt idx="79">
                  <c:v>43537.455000000002</c:v>
                </c:pt>
                <c:pt idx="80">
                  <c:v>43537.456365740742</c:v>
                </c:pt>
                <c:pt idx="81">
                  <c:v>43537.456655092596</c:v>
                </c:pt>
                <c:pt idx="82">
                  <c:v>43537.458495370374</c:v>
                </c:pt>
                <c:pt idx="83">
                  <c:v>43537.461944444447</c:v>
                </c:pt>
                <c:pt idx="84">
                  <c:v>43537.465405092589</c:v>
                </c:pt>
                <c:pt idx="85">
                  <c:v>43537.468900462962</c:v>
                </c:pt>
                <c:pt idx="86">
                  <c:v>43537.472349537034</c:v>
                </c:pt>
                <c:pt idx="87">
                  <c:v>43537.475833333338</c:v>
                </c:pt>
                <c:pt idx="88">
                  <c:v>43537.47929398148</c:v>
                </c:pt>
                <c:pt idx="89">
                  <c:v>43537.482777777783</c:v>
                </c:pt>
                <c:pt idx="90">
                  <c:v>43537.486261574079</c:v>
                </c:pt>
                <c:pt idx="91">
                  <c:v>43537.489733796298</c:v>
                </c:pt>
                <c:pt idx="92">
                  <c:v>43537.493206018517</c:v>
                </c:pt>
                <c:pt idx="93">
                  <c:v>43537.496655092589</c:v>
                </c:pt>
                <c:pt idx="94">
                  <c:v>43537.500173611108</c:v>
                </c:pt>
                <c:pt idx="95">
                  <c:v>43537.503622685188</c:v>
                </c:pt>
                <c:pt idx="96">
                  <c:v>43537.507083333338</c:v>
                </c:pt>
                <c:pt idx="97">
                  <c:v>43537.51054398148</c:v>
                </c:pt>
                <c:pt idx="98">
                  <c:v>43537.514027777783</c:v>
                </c:pt>
                <c:pt idx="99">
                  <c:v>43537.517500000002</c:v>
                </c:pt>
                <c:pt idx="100">
                  <c:v>43537.520972222221</c:v>
                </c:pt>
                <c:pt idx="101">
                  <c:v>43537.524467592593</c:v>
                </c:pt>
                <c:pt idx="102">
                  <c:v>43537.527916666666</c:v>
                </c:pt>
                <c:pt idx="103">
                  <c:v>43537.531400462962</c:v>
                </c:pt>
                <c:pt idx="104">
                  <c:v>43537.534884259258</c:v>
                </c:pt>
                <c:pt idx="105">
                  <c:v>43537.538344907407</c:v>
                </c:pt>
                <c:pt idx="106">
                  <c:v>43537.54184027778</c:v>
                </c:pt>
                <c:pt idx="107">
                  <c:v>43537.545289351852</c:v>
                </c:pt>
                <c:pt idx="108">
                  <c:v>43537.548750000002</c:v>
                </c:pt>
                <c:pt idx="109">
                  <c:v>43537.552245370374</c:v>
                </c:pt>
                <c:pt idx="110">
                  <c:v>43537.555694444447</c:v>
                </c:pt>
                <c:pt idx="111">
                  <c:v>43537.559166666666</c:v>
                </c:pt>
                <c:pt idx="112">
                  <c:v>43537.562650462962</c:v>
                </c:pt>
                <c:pt idx="113">
                  <c:v>43537.566122685188</c:v>
                </c:pt>
                <c:pt idx="114">
                  <c:v>43537.569594907407</c:v>
                </c:pt>
                <c:pt idx="115">
                  <c:v>43537.573055555556</c:v>
                </c:pt>
                <c:pt idx="116">
                  <c:v>43537.576527777783</c:v>
                </c:pt>
                <c:pt idx="117">
                  <c:v>43537.58</c:v>
                </c:pt>
                <c:pt idx="118">
                  <c:v>43537.583541666667</c:v>
                </c:pt>
                <c:pt idx="119">
                  <c:v>43537.586944444447</c:v>
                </c:pt>
                <c:pt idx="120">
                  <c:v>43537.590428240743</c:v>
                </c:pt>
                <c:pt idx="121">
                  <c:v>43537.593888888892</c:v>
                </c:pt>
                <c:pt idx="122">
                  <c:v>43537.597361111111</c:v>
                </c:pt>
                <c:pt idx="123">
                  <c:v>43537.600844907407</c:v>
                </c:pt>
                <c:pt idx="124">
                  <c:v>43537.604317129633</c:v>
                </c:pt>
                <c:pt idx="125">
                  <c:v>43537.607777777783</c:v>
                </c:pt>
                <c:pt idx="126">
                  <c:v>43537.611238425925</c:v>
                </c:pt>
                <c:pt idx="127">
                  <c:v>43537.614722222221</c:v>
                </c:pt>
                <c:pt idx="128">
                  <c:v>43537.618194444447</c:v>
                </c:pt>
                <c:pt idx="129">
                  <c:v>43537.621678240743</c:v>
                </c:pt>
                <c:pt idx="130">
                  <c:v>43537.625173611108</c:v>
                </c:pt>
                <c:pt idx="131">
                  <c:v>43537.628622685188</c:v>
                </c:pt>
                <c:pt idx="132">
                  <c:v>43537.632083333338</c:v>
                </c:pt>
                <c:pt idx="133">
                  <c:v>43537.635555555556</c:v>
                </c:pt>
                <c:pt idx="134">
                  <c:v>43537.639027777783</c:v>
                </c:pt>
                <c:pt idx="135">
                  <c:v>43537.642523148148</c:v>
                </c:pt>
                <c:pt idx="136">
                  <c:v>43537.645972222221</c:v>
                </c:pt>
                <c:pt idx="137">
                  <c:v>43537.649467592593</c:v>
                </c:pt>
                <c:pt idx="138">
                  <c:v>43537.652939814812</c:v>
                </c:pt>
                <c:pt idx="139">
                  <c:v>43537.656388888892</c:v>
                </c:pt>
                <c:pt idx="140">
                  <c:v>43537.659849537034</c:v>
                </c:pt>
                <c:pt idx="141">
                  <c:v>43537.663356481484</c:v>
                </c:pt>
                <c:pt idx="142">
                  <c:v>43537.66684027778</c:v>
                </c:pt>
                <c:pt idx="143">
                  <c:v>43537.670277777783</c:v>
                </c:pt>
                <c:pt idx="144">
                  <c:v>43537.673750000002</c:v>
                </c:pt>
                <c:pt idx="145">
                  <c:v>43537.677222222221</c:v>
                </c:pt>
                <c:pt idx="146">
                  <c:v>43537.680694444447</c:v>
                </c:pt>
                <c:pt idx="147">
                  <c:v>43537.684155092589</c:v>
                </c:pt>
                <c:pt idx="148">
                  <c:v>43537.687627314815</c:v>
                </c:pt>
                <c:pt idx="149">
                  <c:v>43537.691122685188</c:v>
                </c:pt>
                <c:pt idx="150">
                  <c:v>43537.694594907407</c:v>
                </c:pt>
                <c:pt idx="151">
                  <c:v>43537.698055555556</c:v>
                </c:pt>
                <c:pt idx="152">
                  <c:v>43537.701527777783</c:v>
                </c:pt>
                <c:pt idx="153">
                  <c:v>43537.704988425925</c:v>
                </c:pt>
                <c:pt idx="154">
                  <c:v>43537.708506944444</c:v>
                </c:pt>
                <c:pt idx="155">
                  <c:v>43537.711956018517</c:v>
                </c:pt>
                <c:pt idx="156">
                  <c:v>43537.715416666666</c:v>
                </c:pt>
                <c:pt idx="157">
                  <c:v>43537.718900462962</c:v>
                </c:pt>
                <c:pt idx="158">
                  <c:v>43537.722361111111</c:v>
                </c:pt>
                <c:pt idx="159">
                  <c:v>43537.725821759253</c:v>
                </c:pt>
                <c:pt idx="160">
                  <c:v>43537.729305555556</c:v>
                </c:pt>
                <c:pt idx="161">
                  <c:v>43537.732777777783</c:v>
                </c:pt>
                <c:pt idx="162">
                  <c:v>43537.736273148148</c:v>
                </c:pt>
                <c:pt idx="163">
                  <c:v>43537.739722222221</c:v>
                </c:pt>
                <c:pt idx="164">
                  <c:v>43537.743194444447</c:v>
                </c:pt>
                <c:pt idx="165">
                  <c:v>43537.746666666666</c:v>
                </c:pt>
                <c:pt idx="166">
                  <c:v>43537.750162037039</c:v>
                </c:pt>
                <c:pt idx="167">
                  <c:v>43537.753611111111</c:v>
                </c:pt>
                <c:pt idx="168">
                  <c:v>43537.757071759253</c:v>
                </c:pt>
                <c:pt idx="169">
                  <c:v>43537.760567129633</c:v>
                </c:pt>
                <c:pt idx="170">
                  <c:v>43537.764027777783</c:v>
                </c:pt>
                <c:pt idx="171">
                  <c:v>43537.767500000002</c:v>
                </c:pt>
              </c:numCache>
            </c:numRef>
          </c:cat>
          <c:val>
            <c:numRef>
              <c:f>'0313_DCPSJON5_HOOD_DECRDVA_1_sf'!$K$2:$K$1377</c:f>
              <c:numCache>
                <c:formatCode>General</c:formatCode>
                <c:ptCount val="172"/>
                <c:pt idx="0">
                  <c:v>1.6213026424095302E-2</c:v>
                </c:pt>
                <c:pt idx="1">
                  <c:v>1.6213026424095309E-2</c:v>
                </c:pt>
                <c:pt idx="2">
                  <c:v>1.6190398827441662E-2</c:v>
                </c:pt>
                <c:pt idx="3">
                  <c:v>1.6147058317710371E-2</c:v>
                </c:pt>
                <c:pt idx="4">
                  <c:v>1.613569720490245E-2</c:v>
                </c:pt>
                <c:pt idx="5">
                  <c:v>1.6146581402194434E-2</c:v>
                </c:pt>
                <c:pt idx="6">
                  <c:v>1.6152293646764813E-2</c:v>
                </c:pt>
                <c:pt idx="7">
                  <c:v>1.6135061263170346E-2</c:v>
                </c:pt>
                <c:pt idx="8">
                  <c:v>1.6163750801829087E-2</c:v>
                </c:pt>
                <c:pt idx="9">
                  <c:v>1.6206410197824164E-2</c:v>
                </c:pt>
                <c:pt idx="10">
                  <c:v>1.6186052877286278E-2</c:v>
                </c:pt>
                <c:pt idx="11">
                  <c:v>1.6195013447666995E-2</c:v>
                </c:pt>
                <c:pt idx="12">
                  <c:v>1.6200811581837195E-2</c:v>
                </c:pt>
                <c:pt idx="13">
                  <c:v>1.6207621480105485E-2</c:v>
                </c:pt>
                <c:pt idx="14">
                  <c:v>1.6252112689495463E-2</c:v>
                </c:pt>
                <c:pt idx="15">
                  <c:v>1.6266966987020997E-2</c:v>
                </c:pt>
                <c:pt idx="16">
                  <c:v>1.6250174150136656E-2</c:v>
                </c:pt>
                <c:pt idx="17">
                  <c:v>1.6269938296956905E-2</c:v>
                </c:pt>
                <c:pt idx="18">
                  <c:v>1.6269015164753323E-2</c:v>
                </c:pt>
                <c:pt idx="19">
                  <c:v>1.6287616869689533E-2</c:v>
                </c:pt>
                <c:pt idx="20">
                  <c:v>1.6289618224134366E-2</c:v>
                </c:pt>
                <c:pt idx="21">
                  <c:v>1.6306739395425627E-2</c:v>
                </c:pt>
                <c:pt idx="22">
                  <c:v>1.6316368098424214E-2</c:v>
                </c:pt>
                <c:pt idx="23">
                  <c:v>1.6354740648645529E-2</c:v>
                </c:pt>
                <c:pt idx="24">
                  <c:v>1.6388774922455711E-2</c:v>
                </c:pt>
                <c:pt idx="25">
                  <c:v>1.6377576362994618E-2</c:v>
                </c:pt>
                <c:pt idx="26">
                  <c:v>1.6356401133278527E-2</c:v>
                </c:pt>
                <c:pt idx="27">
                  <c:v>1.6367490763293236E-2</c:v>
                </c:pt>
                <c:pt idx="28">
                  <c:v>1.6385555670898395E-2</c:v>
                </c:pt>
                <c:pt idx="29">
                  <c:v>1.6403565542113013E-2</c:v>
                </c:pt>
                <c:pt idx="30">
                  <c:v>1.6425328717161437E-2</c:v>
                </c:pt>
                <c:pt idx="31">
                  <c:v>1.6420073342043765E-2</c:v>
                </c:pt>
                <c:pt idx="32">
                  <c:v>1.6360237032893521E-2</c:v>
                </c:pt>
                <c:pt idx="33">
                  <c:v>1.6343039090285179E-2</c:v>
                </c:pt>
                <c:pt idx="34">
                  <c:v>1.637157017136914E-2</c:v>
                </c:pt>
                <c:pt idx="35">
                  <c:v>1.6387304679520955E-2</c:v>
                </c:pt>
                <c:pt idx="36">
                  <c:v>1.6410007051630215E-2</c:v>
                </c:pt>
                <c:pt idx="37">
                  <c:v>1.6416308584641152E-2</c:v>
                </c:pt>
                <c:pt idx="38">
                  <c:v>1.6425519314383508E-2</c:v>
                </c:pt>
                <c:pt idx="39">
                  <c:v>1.6466633553719238E-2</c:v>
                </c:pt>
                <c:pt idx="40">
                  <c:v>1.6470924805125575E-2</c:v>
                </c:pt>
                <c:pt idx="41">
                  <c:v>1.6493342948502517E-2</c:v>
                </c:pt>
                <c:pt idx="42">
                  <c:v>1.6488047333784721E-2</c:v>
                </c:pt>
                <c:pt idx="43">
                  <c:v>1.6484896498700052E-2</c:v>
                </c:pt>
                <c:pt idx="44">
                  <c:v>1.6484870754886392E-2</c:v>
                </c:pt>
                <c:pt idx="45">
                  <c:v>1.6518478403089447E-2</c:v>
                </c:pt>
                <c:pt idx="46">
                  <c:v>1.6558368181580602E-2</c:v>
                </c:pt>
                <c:pt idx="47">
                  <c:v>1.6569348351277581E-2</c:v>
                </c:pt>
                <c:pt idx="48">
                  <c:v>1.655929643535891E-2</c:v>
                </c:pt>
                <c:pt idx="49">
                  <c:v>1.656502627868886E-2</c:v>
                </c:pt>
                <c:pt idx="50">
                  <c:v>1.6567861398083236E-2</c:v>
                </c:pt>
                <c:pt idx="51">
                  <c:v>1.6544954003044E-2</c:v>
                </c:pt>
                <c:pt idx="52">
                  <c:v>1.6543358853125214E-2</c:v>
                </c:pt>
                <c:pt idx="53">
                  <c:v>1.656712128531657E-2</c:v>
                </c:pt>
                <c:pt idx="54">
                  <c:v>1.6591147553144024E-2</c:v>
                </c:pt>
                <c:pt idx="55">
                  <c:v>1.66001186353705E-2</c:v>
                </c:pt>
                <c:pt idx="56">
                  <c:v>1.6605178340635584E-2</c:v>
                </c:pt>
                <c:pt idx="57">
                  <c:v>1.6582995948883135E-2</c:v>
                </c:pt>
                <c:pt idx="58">
                  <c:v>1.6609698221215406E-2</c:v>
                </c:pt>
                <c:pt idx="59">
                  <c:v>1.6617684410442604E-2</c:v>
                </c:pt>
                <c:pt idx="60">
                  <c:v>1.6622933220597869E-2</c:v>
                </c:pt>
                <c:pt idx="61">
                  <c:v>1.6657685005851457E-2</c:v>
                </c:pt>
                <c:pt idx="62">
                  <c:v>1.6672497248574898E-2</c:v>
                </c:pt>
                <c:pt idx="63">
                  <c:v>1.6664901247939779E-2</c:v>
                </c:pt>
                <c:pt idx="64">
                  <c:v>1.6675868859310473E-2</c:v>
                </c:pt>
                <c:pt idx="65">
                  <c:v>1.669651916407296E-2</c:v>
                </c:pt>
                <c:pt idx="66">
                  <c:v>1.6666950696575301E-2</c:v>
                </c:pt>
                <c:pt idx="67">
                  <c:v>1.6682512070886016E-2</c:v>
                </c:pt>
                <c:pt idx="68">
                  <c:v>1.6695047548302266E-2</c:v>
                </c:pt>
                <c:pt idx="69">
                  <c:v>1.6718948702366319E-2</c:v>
                </c:pt>
                <c:pt idx="70">
                  <c:v>1.6727045467675592E-2</c:v>
                </c:pt>
                <c:pt idx="71">
                  <c:v>1.6722556177018115E-2</c:v>
                </c:pt>
                <c:pt idx="72">
                  <c:v>1.6717042094282823E-2</c:v>
                </c:pt>
                <c:pt idx="73">
                  <c:v>1.6701600831668217E-2</c:v>
                </c:pt>
                <c:pt idx="74">
                  <c:v>1.6701174148243899E-2</c:v>
                </c:pt>
                <c:pt idx="75">
                  <c:v>1.6716308534813942E-2</c:v>
                </c:pt>
                <c:pt idx="76">
                  <c:v>1.6694406840504612E-2</c:v>
                </c:pt>
                <c:pt idx="77">
                  <c:v>1.6739631769811216E-2</c:v>
                </c:pt>
                <c:pt idx="78">
                  <c:v>1.6724792370514066E-2</c:v>
                </c:pt>
                <c:pt idx="79">
                  <c:v>1.6722058629909504E-2</c:v>
                </c:pt>
                <c:pt idx="80">
                  <c:v>1.6722058629909504E-2</c:v>
                </c:pt>
                <c:pt idx="81">
                  <c:v>1.6722058629909504E-2</c:v>
                </c:pt>
                <c:pt idx="82">
                  <c:v>1.6723631194496144E-2</c:v>
                </c:pt>
                <c:pt idx="83">
                  <c:v>1.670551913360831E-2</c:v>
                </c:pt>
                <c:pt idx="84">
                  <c:v>1.6704136916169399E-2</c:v>
                </c:pt>
                <c:pt idx="85">
                  <c:v>1.6696659244101492E-2</c:v>
                </c:pt>
                <c:pt idx="86">
                  <c:v>1.6722025825387038E-2</c:v>
                </c:pt>
                <c:pt idx="87">
                  <c:v>1.6711089707246069E-2</c:v>
                </c:pt>
                <c:pt idx="88">
                  <c:v>1.6725507579091019E-2</c:v>
                </c:pt>
                <c:pt idx="89">
                  <c:v>1.6706699854605631E-2</c:v>
                </c:pt>
                <c:pt idx="90">
                  <c:v>1.6733279019305491E-2</c:v>
                </c:pt>
                <c:pt idx="91">
                  <c:v>1.6697763295418333E-2</c:v>
                </c:pt>
                <c:pt idx="92">
                  <c:v>1.6722386761192549E-2</c:v>
                </c:pt>
                <c:pt idx="93">
                  <c:v>1.6691858844254597E-2</c:v>
                </c:pt>
                <c:pt idx="94">
                  <c:v>1.666992447202954E-2</c:v>
                </c:pt>
                <c:pt idx="95">
                  <c:v>1.6668340881450409E-2</c:v>
                </c:pt>
                <c:pt idx="96">
                  <c:v>1.6616876480800527E-2</c:v>
                </c:pt>
                <c:pt idx="97">
                  <c:v>1.660682225240058E-2</c:v>
                </c:pt>
                <c:pt idx="98">
                  <c:v>1.6625298156178123E-2</c:v>
                </c:pt>
                <c:pt idx="99">
                  <c:v>1.6610498456448308E-2</c:v>
                </c:pt>
                <c:pt idx="100">
                  <c:v>1.6605463369852635E-2</c:v>
                </c:pt>
                <c:pt idx="101">
                  <c:v>1.6609651712510703E-2</c:v>
                </c:pt>
                <c:pt idx="102">
                  <c:v>1.6589018585326354E-2</c:v>
                </c:pt>
                <c:pt idx="103">
                  <c:v>1.6567827275759204E-2</c:v>
                </c:pt>
                <c:pt idx="104">
                  <c:v>1.6590423965505998E-2</c:v>
                </c:pt>
                <c:pt idx="105">
                  <c:v>1.6606154181145139E-2</c:v>
                </c:pt>
                <c:pt idx="106">
                  <c:v>1.6611447754994426E-2</c:v>
                </c:pt>
                <c:pt idx="107">
                  <c:v>1.6633120954331022E-2</c:v>
                </c:pt>
                <c:pt idx="108">
                  <c:v>1.6643066884798937E-2</c:v>
                </c:pt>
                <c:pt idx="109">
                  <c:v>1.6666134031475321E-2</c:v>
                </c:pt>
                <c:pt idx="110">
                  <c:v>1.668679466164999E-2</c:v>
                </c:pt>
                <c:pt idx="111">
                  <c:v>1.6683144703271705E-2</c:v>
                </c:pt>
                <c:pt idx="112">
                  <c:v>1.6638355385859869E-2</c:v>
                </c:pt>
                <c:pt idx="113">
                  <c:v>1.6632911034592468E-2</c:v>
                </c:pt>
                <c:pt idx="114">
                  <c:v>1.6593583671585605E-2</c:v>
                </c:pt>
                <c:pt idx="115">
                  <c:v>1.6585504606847861E-2</c:v>
                </c:pt>
                <c:pt idx="116">
                  <c:v>1.6626693602615056E-2</c:v>
                </c:pt>
                <c:pt idx="117">
                  <c:v>1.6612131245202184E-2</c:v>
                </c:pt>
                <c:pt idx="118">
                  <c:v>1.6589288684208298E-2</c:v>
                </c:pt>
                <c:pt idx="119">
                  <c:v>1.6603680941085754E-2</c:v>
                </c:pt>
                <c:pt idx="120">
                  <c:v>1.6574090732081864E-2</c:v>
                </c:pt>
                <c:pt idx="121">
                  <c:v>1.6563596809625276E-2</c:v>
                </c:pt>
                <c:pt idx="122">
                  <c:v>1.6573087389031117E-2</c:v>
                </c:pt>
                <c:pt idx="123">
                  <c:v>1.6563374754733885E-2</c:v>
                </c:pt>
                <c:pt idx="124">
                  <c:v>1.6583342392741205E-2</c:v>
                </c:pt>
                <c:pt idx="125">
                  <c:v>1.6620646284495232E-2</c:v>
                </c:pt>
                <c:pt idx="126">
                  <c:v>1.6626470960529577E-2</c:v>
                </c:pt>
                <c:pt idx="127">
                  <c:v>1.6628452198098522E-2</c:v>
                </c:pt>
                <c:pt idx="128">
                  <c:v>1.6603922606768837E-2</c:v>
                </c:pt>
                <c:pt idx="129">
                  <c:v>1.6617758495900699E-2</c:v>
                </c:pt>
                <c:pt idx="130">
                  <c:v>1.6613938978218803E-2</c:v>
                </c:pt>
                <c:pt idx="131">
                  <c:v>1.6593136325541109E-2</c:v>
                </c:pt>
                <c:pt idx="132">
                  <c:v>1.6600392145219852E-2</c:v>
                </c:pt>
                <c:pt idx="133">
                  <c:v>1.6616001971912573E-2</c:v>
                </c:pt>
                <c:pt idx="134">
                  <c:v>1.6584495998275203E-2</c:v>
                </c:pt>
                <c:pt idx="135">
                  <c:v>1.6578608584353741E-2</c:v>
                </c:pt>
                <c:pt idx="136">
                  <c:v>1.658104295790154E-2</c:v>
                </c:pt>
                <c:pt idx="137">
                  <c:v>1.532568525744262E-2</c:v>
                </c:pt>
                <c:pt idx="138">
                  <c:v>1.5336668386570308E-2</c:v>
                </c:pt>
                <c:pt idx="139">
                  <c:v>1.5308434838127801E-2</c:v>
                </c:pt>
                <c:pt idx="140">
                  <c:v>1.5302132170805487E-2</c:v>
                </c:pt>
                <c:pt idx="141">
                  <c:v>1.5325943918175263E-2</c:v>
                </c:pt>
                <c:pt idx="142">
                  <c:v>1.5327267971090274E-2</c:v>
                </c:pt>
                <c:pt idx="143">
                  <c:v>1.5320126078285907E-2</c:v>
                </c:pt>
                <c:pt idx="144">
                  <c:v>1.5367723997487011E-2</c:v>
                </c:pt>
                <c:pt idx="145">
                  <c:v>1.537859067808086E-2</c:v>
                </c:pt>
                <c:pt idx="146">
                  <c:v>1.534692872455843E-2</c:v>
                </c:pt>
                <c:pt idx="147">
                  <c:v>1.5363080969236846E-2</c:v>
                </c:pt>
                <c:pt idx="148">
                  <c:v>1.5383434200657886E-2</c:v>
                </c:pt>
                <c:pt idx="149">
                  <c:v>1.5387206587921785E-2</c:v>
                </c:pt>
                <c:pt idx="150">
                  <c:v>1.5389694823548494E-2</c:v>
                </c:pt>
                <c:pt idx="151">
                  <c:v>1.5403984783893909E-2</c:v>
                </c:pt>
                <c:pt idx="152">
                  <c:v>1.5351294575914031E-2</c:v>
                </c:pt>
                <c:pt idx="153">
                  <c:v>1.5355425994234236E-2</c:v>
                </c:pt>
                <c:pt idx="154">
                  <c:v>1.5380273033715194E-2</c:v>
                </c:pt>
                <c:pt idx="155">
                  <c:v>1.5400621160979426E-2</c:v>
                </c:pt>
                <c:pt idx="156">
                  <c:v>1.5407932773220884E-2</c:v>
                </c:pt>
                <c:pt idx="157">
                  <c:v>1.5361747851623734E-2</c:v>
                </c:pt>
                <c:pt idx="158">
                  <c:v>1.5417784274989998E-2</c:v>
                </c:pt>
                <c:pt idx="159">
                  <c:v>1.5393359116604279E-2</c:v>
                </c:pt>
                <c:pt idx="160">
                  <c:v>1.5385776957683409E-2</c:v>
                </c:pt>
                <c:pt idx="161">
                  <c:v>9.0999222957514059E-3</c:v>
                </c:pt>
                <c:pt idx="162">
                  <c:v>9.1005391294319456E-3</c:v>
                </c:pt>
                <c:pt idx="163">
                  <c:v>9.1181312445451027E-3</c:v>
                </c:pt>
                <c:pt idx="164">
                  <c:v>9.1099217982797479E-3</c:v>
                </c:pt>
                <c:pt idx="165">
                  <c:v>9.1518205569644257E-3</c:v>
                </c:pt>
                <c:pt idx="166">
                  <c:v>9.1816487562143556E-3</c:v>
                </c:pt>
                <c:pt idx="167">
                  <c:v>9.1440448070568836E-3</c:v>
                </c:pt>
                <c:pt idx="168">
                  <c:v>9.1542835025733328E-3</c:v>
                </c:pt>
                <c:pt idx="169">
                  <c:v>9.1701338283449035E-3</c:v>
                </c:pt>
                <c:pt idx="170">
                  <c:v>9.1684448347305551E-3</c:v>
                </c:pt>
                <c:pt idx="171">
                  <c:v>9.1728477679453926E-3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4438400"/>
        <c:axId val="374435656"/>
      </c:lineChart>
      <c:catAx>
        <c:axId val="374438400"/>
        <c:scaling>
          <c:orientation val="minMax"/>
        </c:scaling>
        <c:delete val="0"/>
        <c:axPos val="b"/>
        <c:numFmt formatCode="[$-409]h:mm\ AM/PM;@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4435656"/>
        <c:crosses val="autoZero"/>
        <c:auto val="1"/>
        <c:lblAlgn val="ctr"/>
        <c:lblOffset val="100"/>
        <c:noMultiLvlLbl val="0"/>
      </c:catAx>
      <c:valAx>
        <c:axId val="374435656"/>
        <c:scaling>
          <c:orientation val="minMax"/>
          <c:min val="6.0000000000000019E-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4438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baseline="0" dirty="0">
                <a:effectLst/>
              </a:rPr>
              <a:t>LZ SF (Old LDF vs New LDF) for DDCPJON5:HOOD_DECRDVA_1</a:t>
            </a:r>
            <a:endParaRPr lang="en-US" sz="1400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'0313_DCPSJON5_HOOD_DECRDVA_1'!$B$17</c:f>
              <c:strCache>
                <c:ptCount val="1"/>
                <c:pt idx="0">
                  <c:v>Average of LZ_SF_prod_recal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'0313_DCPSJON5_HOOD_DECRDVA_1'!$A$18:$A$25</c:f>
              <c:strCache>
                <c:ptCount val="8"/>
                <c:pt idx="0">
                  <c:v>LZ_AEN</c:v>
                </c:pt>
                <c:pt idx="1">
                  <c:v>LZ_CPS</c:v>
                </c:pt>
                <c:pt idx="2">
                  <c:v>LZ_HOUSTON</c:v>
                </c:pt>
                <c:pt idx="3">
                  <c:v>LZ_LCRA</c:v>
                </c:pt>
                <c:pt idx="4">
                  <c:v>LZ_NORTH</c:v>
                </c:pt>
                <c:pt idx="5">
                  <c:v>LZ_RAYBN</c:v>
                </c:pt>
                <c:pt idx="6">
                  <c:v>LZ_SOUTH</c:v>
                </c:pt>
                <c:pt idx="7">
                  <c:v>LZ_WEST</c:v>
                </c:pt>
              </c:strCache>
            </c:strRef>
          </c:cat>
          <c:val>
            <c:numRef>
              <c:f>'0313_DCPSJON5_HOOD_DECRDVA_1'!$B$18:$B$25</c:f>
              <c:numCache>
                <c:formatCode>General</c:formatCode>
                <c:ptCount val="8"/>
                <c:pt idx="0">
                  <c:v>2.5292561501371589E-3</c:v>
                </c:pt>
                <c:pt idx="1">
                  <c:v>3.9043695924963592E-3</c:v>
                </c:pt>
                <c:pt idx="2">
                  <c:v>-1.4251643201908871E-3</c:v>
                </c:pt>
                <c:pt idx="3">
                  <c:v>3.8224135515206566E-3</c:v>
                </c:pt>
                <c:pt idx="4">
                  <c:v>-7.9044212947931951E-3</c:v>
                </c:pt>
                <c:pt idx="5">
                  <c:v>-9.1939285386487539E-4</c:v>
                </c:pt>
                <c:pt idx="6">
                  <c:v>2.60212274922804E-3</c:v>
                </c:pt>
                <c:pt idx="7">
                  <c:v>1.5886863976678746E-2</c:v>
                </c:pt>
              </c:numCache>
            </c:numRef>
          </c:val>
        </c:ser>
        <c:ser>
          <c:idx val="1"/>
          <c:order val="1"/>
          <c:tx>
            <c:strRef>
              <c:f>'0313_DCPSJON5_HOOD_DECRDVA_1'!$C$17</c:f>
              <c:strCache>
                <c:ptCount val="1"/>
                <c:pt idx="0">
                  <c:v>Average of LZ_SF_old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'0313_DCPSJON5_HOOD_DECRDVA_1'!$A$18:$A$25</c:f>
              <c:strCache>
                <c:ptCount val="8"/>
                <c:pt idx="0">
                  <c:v>LZ_AEN</c:v>
                </c:pt>
                <c:pt idx="1">
                  <c:v>LZ_CPS</c:v>
                </c:pt>
                <c:pt idx="2">
                  <c:v>LZ_HOUSTON</c:v>
                </c:pt>
                <c:pt idx="3">
                  <c:v>LZ_LCRA</c:v>
                </c:pt>
                <c:pt idx="4">
                  <c:v>LZ_NORTH</c:v>
                </c:pt>
                <c:pt idx="5">
                  <c:v>LZ_RAYBN</c:v>
                </c:pt>
                <c:pt idx="6">
                  <c:v>LZ_SOUTH</c:v>
                </c:pt>
                <c:pt idx="7">
                  <c:v>LZ_WEST</c:v>
                </c:pt>
              </c:strCache>
            </c:strRef>
          </c:cat>
          <c:val>
            <c:numRef>
              <c:f>'0313_DCPSJON5_HOOD_DECRDVA_1'!$C$18:$C$25</c:f>
              <c:numCache>
                <c:formatCode>General</c:formatCode>
                <c:ptCount val="8"/>
                <c:pt idx="0">
                  <c:v>2.5404469537007191E-3</c:v>
                </c:pt>
                <c:pt idx="1">
                  <c:v>3.9049772124490081E-3</c:v>
                </c:pt>
                <c:pt idx="2">
                  <c:v>-1.4309561648624574E-3</c:v>
                </c:pt>
                <c:pt idx="3">
                  <c:v>3.8381765727008789E-3</c:v>
                </c:pt>
                <c:pt idx="4">
                  <c:v>-7.4586661253294197E-3</c:v>
                </c:pt>
                <c:pt idx="5">
                  <c:v>-9.4292494085603505E-4</c:v>
                </c:pt>
                <c:pt idx="6">
                  <c:v>2.6485458316719479E-3</c:v>
                </c:pt>
                <c:pt idx="7">
                  <c:v>1.5936654296401107E-2</c:v>
                </c:pt>
              </c:numCache>
            </c:numRef>
          </c:val>
        </c:ser>
        <c:ser>
          <c:idx val="2"/>
          <c:order val="2"/>
          <c:tx>
            <c:strRef>
              <c:f>'0313_DCPSJON5_HOOD_DECRDVA_1'!$D$17</c:f>
              <c:strCache>
                <c:ptCount val="1"/>
                <c:pt idx="0">
                  <c:v>Average of LZ_SF_new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'0313_DCPSJON5_HOOD_DECRDVA_1'!$A$18:$A$25</c:f>
              <c:strCache>
                <c:ptCount val="8"/>
                <c:pt idx="0">
                  <c:v>LZ_AEN</c:v>
                </c:pt>
                <c:pt idx="1">
                  <c:v>LZ_CPS</c:v>
                </c:pt>
                <c:pt idx="2">
                  <c:v>LZ_HOUSTON</c:v>
                </c:pt>
                <c:pt idx="3">
                  <c:v>LZ_LCRA</c:v>
                </c:pt>
                <c:pt idx="4">
                  <c:v>LZ_NORTH</c:v>
                </c:pt>
                <c:pt idx="5">
                  <c:v>LZ_RAYBN</c:v>
                </c:pt>
                <c:pt idx="6">
                  <c:v>LZ_SOUTH</c:v>
                </c:pt>
                <c:pt idx="7">
                  <c:v>LZ_WEST</c:v>
                </c:pt>
              </c:strCache>
            </c:strRef>
          </c:cat>
          <c:val>
            <c:numRef>
              <c:f>'0313_DCPSJON5_HOOD_DECRDVA_1'!$D$18:$D$25</c:f>
              <c:numCache>
                <c:formatCode>General</c:formatCode>
                <c:ptCount val="8"/>
                <c:pt idx="0">
                  <c:v>2.538280996209675E-3</c:v>
                </c:pt>
                <c:pt idx="1">
                  <c:v>3.9052704055069615E-3</c:v>
                </c:pt>
                <c:pt idx="2">
                  <c:v>-1.4274775319608065E-3</c:v>
                </c:pt>
                <c:pt idx="3">
                  <c:v>3.9912986466914711E-3</c:v>
                </c:pt>
                <c:pt idx="4">
                  <c:v>-7.5223226678617352E-3</c:v>
                </c:pt>
                <c:pt idx="5">
                  <c:v>-8.5615072637105084E-4</c:v>
                </c:pt>
                <c:pt idx="6">
                  <c:v>2.6542932854517393E-3</c:v>
                </c:pt>
                <c:pt idx="7">
                  <c:v>1.5896376333966278E-2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4441928"/>
        <c:axId val="374436048"/>
      </c:barChart>
      <c:catAx>
        <c:axId val="374441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4436048"/>
        <c:crosses val="autoZero"/>
        <c:auto val="1"/>
        <c:lblAlgn val="ctr"/>
        <c:lblOffset val="100"/>
        <c:noMultiLvlLbl val="0"/>
      </c:catAx>
      <c:valAx>
        <c:axId val="374436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4441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baseline="0">
                <a:effectLst/>
              </a:rPr>
              <a:t>LZ SF Error (Old LDF vs New LDF) for DDCPJON5:HOOD_DECRDVA_1</a:t>
            </a:r>
            <a:endParaRPr lang="en-US" sz="140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'0313_DCPSJON5_HOOD_DECRDVA_1'!$B$28</c:f>
              <c:strCache>
                <c:ptCount val="1"/>
                <c:pt idx="0">
                  <c:v>Average of diff_LZ_SF_old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strRef>
              <c:f>'0313_DCPSJON5_HOOD_DECRDVA_1'!$A$29:$A$36</c:f>
              <c:strCache>
                <c:ptCount val="8"/>
                <c:pt idx="0">
                  <c:v>LZ_AEN</c:v>
                </c:pt>
                <c:pt idx="1">
                  <c:v>LZ_CPS</c:v>
                </c:pt>
                <c:pt idx="2">
                  <c:v>LZ_HOUSTON</c:v>
                </c:pt>
                <c:pt idx="3">
                  <c:v>LZ_LCRA</c:v>
                </c:pt>
                <c:pt idx="4">
                  <c:v>LZ_NORTH</c:v>
                </c:pt>
                <c:pt idx="5">
                  <c:v>LZ_RAYBN</c:v>
                </c:pt>
                <c:pt idx="6">
                  <c:v>LZ_SOUTH</c:v>
                </c:pt>
                <c:pt idx="7">
                  <c:v>LZ_WEST</c:v>
                </c:pt>
              </c:strCache>
            </c:strRef>
          </c:cat>
          <c:val>
            <c:numRef>
              <c:f>'0313_DCPSJON5_HOOD_DECRDVA_1'!$B$29:$B$36</c:f>
              <c:numCache>
                <c:formatCode>General</c:formatCode>
                <c:ptCount val="8"/>
                <c:pt idx="0">
                  <c:v>1.1190803563560393E-5</c:v>
                </c:pt>
                <c:pt idx="1">
                  <c:v>2.0423326948936377E-6</c:v>
                </c:pt>
                <c:pt idx="2">
                  <c:v>6.108731211491182E-6</c:v>
                </c:pt>
                <c:pt idx="3">
                  <c:v>4.3940753376679268E-5</c:v>
                </c:pt>
                <c:pt idx="4">
                  <c:v>4.4575516946376257E-4</c:v>
                </c:pt>
                <c:pt idx="5">
                  <c:v>2.8743153605270301E-5</c:v>
                </c:pt>
                <c:pt idx="6">
                  <c:v>4.6423082443909012E-5</c:v>
                </c:pt>
                <c:pt idx="7">
                  <c:v>5.0181669818959202E-5</c:v>
                </c:pt>
              </c:numCache>
            </c:numRef>
          </c:val>
        </c:ser>
        <c:ser>
          <c:idx val="1"/>
          <c:order val="1"/>
          <c:tx>
            <c:strRef>
              <c:f>'0313_DCPSJON5_HOOD_DECRDVA_1'!$C$28</c:f>
              <c:strCache>
                <c:ptCount val="1"/>
                <c:pt idx="0">
                  <c:v>Average of diff_LZ_SF_new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'0313_DCPSJON5_HOOD_DECRDVA_1'!$A$29:$A$36</c:f>
              <c:strCache>
                <c:ptCount val="8"/>
                <c:pt idx="0">
                  <c:v>LZ_AEN</c:v>
                </c:pt>
                <c:pt idx="1">
                  <c:v>LZ_CPS</c:v>
                </c:pt>
                <c:pt idx="2">
                  <c:v>LZ_HOUSTON</c:v>
                </c:pt>
                <c:pt idx="3">
                  <c:v>LZ_LCRA</c:v>
                </c:pt>
                <c:pt idx="4">
                  <c:v>LZ_NORTH</c:v>
                </c:pt>
                <c:pt idx="5">
                  <c:v>LZ_RAYBN</c:v>
                </c:pt>
                <c:pt idx="6">
                  <c:v>LZ_SOUTH</c:v>
                </c:pt>
                <c:pt idx="7">
                  <c:v>LZ_WEST</c:v>
                </c:pt>
              </c:strCache>
            </c:strRef>
          </c:cat>
          <c:val>
            <c:numRef>
              <c:f>'0313_DCPSJON5_HOOD_DECRDVA_1'!$C$29:$C$36</c:f>
              <c:numCache>
                <c:formatCode>General</c:formatCode>
                <c:ptCount val="8"/>
                <c:pt idx="0">
                  <c:v>9.0248460725140463E-6</c:v>
                </c:pt>
                <c:pt idx="1">
                  <c:v>1.1473501828215664E-6</c:v>
                </c:pt>
                <c:pt idx="2">
                  <c:v>2.4375235149062028E-6</c:v>
                </c:pt>
                <c:pt idx="3">
                  <c:v>1.6888509517081697E-4</c:v>
                </c:pt>
                <c:pt idx="4">
                  <c:v>3.8209862693145921E-4</c:v>
                </c:pt>
                <c:pt idx="5">
                  <c:v>6.3855883137440935E-5</c:v>
                </c:pt>
                <c:pt idx="6">
                  <c:v>5.217053622369925E-5</c:v>
                </c:pt>
                <c:pt idx="7">
                  <c:v>1.5678397774042723E-5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4439968"/>
        <c:axId val="374437616"/>
      </c:barChart>
      <c:catAx>
        <c:axId val="374439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4437616"/>
        <c:crosses val="autoZero"/>
        <c:auto val="1"/>
        <c:lblAlgn val="ctr"/>
        <c:lblOffset val="100"/>
        <c:noMultiLvlLbl val="0"/>
      </c:catAx>
      <c:valAx>
        <c:axId val="374437616"/>
        <c:scaling>
          <c:orientation val="minMax"/>
          <c:max val="5.000000000000001E-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4439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baseline="0">
                <a:effectLst/>
              </a:rPr>
              <a:t>Average SF error for 5 selected Days</a:t>
            </a:r>
            <a:endParaRPr lang="en-US" sz="140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summary!$B$20</c:f>
              <c:strCache>
                <c:ptCount val="1"/>
                <c:pt idx="0">
                  <c:v>Average of diff_LZ_SF_old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strRef>
              <c:f>summary!$A$21:$A$28</c:f>
              <c:strCache>
                <c:ptCount val="8"/>
                <c:pt idx="0">
                  <c:v>LZ_AEN</c:v>
                </c:pt>
                <c:pt idx="1">
                  <c:v>LZ_CPS</c:v>
                </c:pt>
                <c:pt idx="2">
                  <c:v>LZ_HOUSTON</c:v>
                </c:pt>
                <c:pt idx="3">
                  <c:v>LZ_LCRA</c:v>
                </c:pt>
                <c:pt idx="4">
                  <c:v>LZ_NORTH</c:v>
                </c:pt>
                <c:pt idx="5">
                  <c:v>LZ_RAYBN</c:v>
                </c:pt>
                <c:pt idx="6">
                  <c:v>LZ_SOUTH</c:v>
                </c:pt>
                <c:pt idx="7">
                  <c:v>LZ_WEST</c:v>
                </c:pt>
              </c:strCache>
            </c:strRef>
          </c:cat>
          <c:val>
            <c:numRef>
              <c:f>summary!$B$21:$B$28</c:f>
              <c:numCache>
                <c:formatCode>General</c:formatCode>
                <c:ptCount val="8"/>
                <c:pt idx="0">
                  <c:v>2.0638607691906619E-4</c:v>
                </c:pt>
                <c:pt idx="1">
                  <c:v>1.8640622598214984E-4</c:v>
                </c:pt>
                <c:pt idx="2">
                  <c:v>1.1402240853605661E-4</c:v>
                </c:pt>
                <c:pt idx="3">
                  <c:v>5.3900964593607418E-4</c:v>
                </c:pt>
                <c:pt idx="4">
                  <c:v>8.6802040522950189E-5</c:v>
                </c:pt>
                <c:pt idx="5">
                  <c:v>1.2426526506060726E-4</c:v>
                </c:pt>
                <c:pt idx="6">
                  <c:v>7.7472712599097201E-4</c:v>
                </c:pt>
                <c:pt idx="7">
                  <c:v>3.7269770223476178E-4</c:v>
                </c:pt>
              </c:numCache>
            </c:numRef>
          </c:val>
        </c:ser>
        <c:ser>
          <c:idx val="1"/>
          <c:order val="1"/>
          <c:tx>
            <c:strRef>
              <c:f>summary!$C$20</c:f>
              <c:strCache>
                <c:ptCount val="1"/>
                <c:pt idx="0">
                  <c:v>Average of diff_LZ_SF_new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summary!$A$21:$A$28</c:f>
              <c:strCache>
                <c:ptCount val="8"/>
                <c:pt idx="0">
                  <c:v>LZ_AEN</c:v>
                </c:pt>
                <c:pt idx="1">
                  <c:v>LZ_CPS</c:v>
                </c:pt>
                <c:pt idx="2">
                  <c:v>LZ_HOUSTON</c:v>
                </c:pt>
                <c:pt idx="3">
                  <c:v>LZ_LCRA</c:v>
                </c:pt>
                <c:pt idx="4">
                  <c:v>LZ_NORTH</c:v>
                </c:pt>
                <c:pt idx="5">
                  <c:v>LZ_RAYBN</c:v>
                </c:pt>
                <c:pt idx="6">
                  <c:v>LZ_SOUTH</c:v>
                </c:pt>
                <c:pt idx="7">
                  <c:v>LZ_WEST</c:v>
                </c:pt>
              </c:strCache>
            </c:strRef>
          </c:cat>
          <c:val>
            <c:numRef>
              <c:f>summary!$C$21:$C$28</c:f>
              <c:numCache>
                <c:formatCode>General</c:formatCode>
                <c:ptCount val="8"/>
                <c:pt idx="0">
                  <c:v>9.3360215913173924E-5</c:v>
                </c:pt>
                <c:pt idx="1">
                  <c:v>1.3937989118350568E-4</c:v>
                </c:pt>
                <c:pt idx="2">
                  <c:v>5.4858599721897613E-5</c:v>
                </c:pt>
                <c:pt idx="3">
                  <c:v>5.5738877057086571E-4</c:v>
                </c:pt>
                <c:pt idx="4">
                  <c:v>8.570065657300363E-5</c:v>
                </c:pt>
                <c:pt idx="5">
                  <c:v>8.8886036394300756E-5</c:v>
                </c:pt>
                <c:pt idx="6">
                  <c:v>4.7988181790849021E-4</c:v>
                </c:pt>
                <c:pt idx="7">
                  <c:v>5.5358170647653541E-4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4439576"/>
        <c:axId val="374439184"/>
      </c:barChart>
      <c:catAx>
        <c:axId val="374439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4439184"/>
        <c:crosses val="autoZero"/>
        <c:auto val="1"/>
        <c:lblAlgn val="ctr"/>
        <c:lblOffset val="100"/>
        <c:noMultiLvlLbl val="0"/>
      </c:catAx>
      <c:valAx>
        <c:axId val="374439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4439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LZ SF</a:t>
            </a:r>
            <a:r>
              <a:rPr lang="en-US" baseline="0" dirty="0"/>
              <a:t> (Old LDF vs New LDF) for XWHI58: LON_HILL_381H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'0115_xwhi58_lon_hill_381h'!$B$22</c:f>
              <c:strCache>
                <c:ptCount val="1"/>
                <c:pt idx="0">
                  <c:v>Average of LZ_SF_prod_recal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'0115_xwhi58_lon_hill_381h'!$A$23:$A$30</c:f>
              <c:strCache>
                <c:ptCount val="8"/>
                <c:pt idx="0">
                  <c:v>LZ_AEN</c:v>
                </c:pt>
                <c:pt idx="1">
                  <c:v>LZ_CPS</c:v>
                </c:pt>
                <c:pt idx="2">
                  <c:v>LZ_HOUSTON</c:v>
                </c:pt>
                <c:pt idx="3">
                  <c:v>LZ_LCRA</c:v>
                </c:pt>
                <c:pt idx="4">
                  <c:v>LZ_NORTH</c:v>
                </c:pt>
                <c:pt idx="5">
                  <c:v>LZ_RAYBN</c:v>
                </c:pt>
                <c:pt idx="6">
                  <c:v>LZ_SOUTH</c:v>
                </c:pt>
                <c:pt idx="7">
                  <c:v>LZ_WEST</c:v>
                </c:pt>
              </c:strCache>
            </c:strRef>
          </c:cat>
          <c:val>
            <c:numRef>
              <c:f>'0115_xwhi58_lon_hill_381h'!$B$23:$B$30</c:f>
              <c:numCache>
                <c:formatCode>0.00000</c:formatCode>
                <c:ptCount val="8"/>
                <c:pt idx="0">
                  <c:v>1.771376804067171E-2</c:v>
                </c:pt>
                <c:pt idx="1">
                  <c:v>1.9202670754171688E-2</c:v>
                </c:pt>
                <c:pt idx="2">
                  <c:v>2.0011940523413724E-2</c:v>
                </c:pt>
                <c:pt idx="3">
                  <c:v>1.691925433806413E-2</c:v>
                </c:pt>
                <c:pt idx="4">
                  <c:v>1.9018108114537309E-2</c:v>
                </c:pt>
                <c:pt idx="5">
                  <c:v>1.904788605210074E-2</c:v>
                </c:pt>
                <c:pt idx="6">
                  <c:v>-9.2745963641112594E-2</c:v>
                </c:pt>
                <c:pt idx="7">
                  <c:v>1.8838975964852598E-2</c:v>
                </c:pt>
              </c:numCache>
            </c:numRef>
          </c:val>
        </c:ser>
        <c:ser>
          <c:idx val="1"/>
          <c:order val="1"/>
          <c:tx>
            <c:strRef>
              <c:f>'0115_xwhi58_lon_hill_381h'!$C$22</c:f>
              <c:strCache>
                <c:ptCount val="1"/>
                <c:pt idx="0">
                  <c:v>Average of LZ_SF_old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'0115_xwhi58_lon_hill_381h'!$A$23:$A$30</c:f>
              <c:strCache>
                <c:ptCount val="8"/>
                <c:pt idx="0">
                  <c:v>LZ_AEN</c:v>
                </c:pt>
                <c:pt idx="1">
                  <c:v>LZ_CPS</c:v>
                </c:pt>
                <c:pt idx="2">
                  <c:v>LZ_HOUSTON</c:v>
                </c:pt>
                <c:pt idx="3">
                  <c:v>LZ_LCRA</c:v>
                </c:pt>
                <c:pt idx="4">
                  <c:v>LZ_NORTH</c:v>
                </c:pt>
                <c:pt idx="5">
                  <c:v>LZ_RAYBN</c:v>
                </c:pt>
                <c:pt idx="6">
                  <c:v>LZ_SOUTH</c:v>
                </c:pt>
                <c:pt idx="7">
                  <c:v>LZ_WEST</c:v>
                </c:pt>
              </c:strCache>
            </c:strRef>
          </c:cat>
          <c:val>
            <c:numRef>
              <c:f>'0115_xwhi58_lon_hill_381h'!$C$23:$C$30</c:f>
              <c:numCache>
                <c:formatCode>0.00000</c:formatCode>
                <c:ptCount val="8"/>
                <c:pt idx="0">
                  <c:v>1.7711412229418293E-2</c:v>
                </c:pt>
                <c:pt idx="1">
                  <c:v>1.9216895797881713E-2</c:v>
                </c:pt>
                <c:pt idx="2">
                  <c:v>2.0011479428118085E-2</c:v>
                </c:pt>
                <c:pt idx="3">
                  <c:v>1.677864933252159E-2</c:v>
                </c:pt>
                <c:pt idx="4">
                  <c:v>1.9021907557704994E-2</c:v>
                </c:pt>
                <c:pt idx="5">
                  <c:v>1.9047510521222565E-2</c:v>
                </c:pt>
                <c:pt idx="6">
                  <c:v>-8.9678679777139669E-2</c:v>
                </c:pt>
                <c:pt idx="7">
                  <c:v>1.8837439281153556E-2</c:v>
                </c:pt>
              </c:numCache>
            </c:numRef>
          </c:val>
        </c:ser>
        <c:ser>
          <c:idx val="2"/>
          <c:order val="2"/>
          <c:tx>
            <c:strRef>
              <c:f>'0115_xwhi58_lon_hill_381h'!$D$22</c:f>
              <c:strCache>
                <c:ptCount val="1"/>
                <c:pt idx="0">
                  <c:v>Average of LZ_SF_new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'0115_xwhi58_lon_hill_381h'!$A$23:$A$30</c:f>
              <c:strCache>
                <c:ptCount val="8"/>
                <c:pt idx="0">
                  <c:v>LZ_AEN</c:v>
                </c:pt>
                <c:pt idx="1">
                  <c:v>LZ_CPS</c:v>
                </c:pt>
                <c:pt idx="2">
                  <c:v>LZ_HOUSTON</c:v>
                </c:pt>
                <c:pt idx="3">
                  <c:v>LZ_LCRA</c:v>
                </c:pt>
                <c:pt idx="4">
                  <c:v>LZ_NORTH</c:v>
                </c:pt>
                <c:pt idx="5">
                  <c:v>LZ_RAYBN</c:v>
                </c:pt>
                <c:pt idx="6">
                  <c:v>LZ_SOUTH</c:v>
                </c:pt>
                <c:pt idx="7">
                  <c:v>LZ_WEST</c:v>
                </c:pt>
              </c:strCache>
            </c:strRef>
          </c:cat>
          <c:val>
            <c:numRef>
              <c:f>'0115_xwhi58_lon_hill_381h'!$D$23:$D$30</c:f>
              <c:numCache>
                <c:formatCode>0.00000</c:formatCode>
                <c:ptCount val="8"/>
                <c:pt idx="0">
                  <c:v>1.7714334245569112E-2</c:v>
                </c:pt>
                <c:pt idx="1">
                  <c:v>1.9216776495134411E-2</c:v>
                </c:pt>
                <c:pt idx="2">
                  <c:v>2.0011430686581993E-2</c:v>
                </c:pt>
                <c:pt idx="3">
                  <c:v>1.7018383725551815E-2</c:v>
                </c:pt>
                <c:pt idx="4">
                  <c:v>1.9017906821632149E-2</c:v>
                </c:pt>
                <c:pt idx="5">
                  <c:v>1.9046727196158485E-2</c:v>
                </c:pt>
                <c:pt idx="6">
                  <c:v>-9.2404098144838298E-2</c:v>
                </c:pt>
                <c:pt idx="7">
                  <c:v>1.8841640282456204E-2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7268888"/>
        <c:axId val="247269672"/>
      </c:barChart>
      <c:catAx>
        <c:axId val="247268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269672"/>
        <c:crosses val="autoZero"/>
        <c:auto val="1"/>
        <c:lblAlgn val="ctr"/>
        <c:lblOffset val="100"/>
        <c:noMultiLvlLbl val="0"/>
      </c:catAx>
      <c:valAx>
        <c:axId val="247269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7268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LZ SF Error</a:t>
            </a:r>
            <a:r>
              <a:rPr lang="en-US" baseline="0" dirty="0"/>
              <a:t> (Old LDF vs New LDF) for XWHI58: LON_HILL_381H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'0115_xwhi58_lon_hill_381h'!$B$37</c:f>
              <c:strCache>
                <c:ptCount val="1"/>
                <c:pt idx="0">
                  <c:v>Average of diff_LZ_SF_old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strRef>
              <c:f>'0115_xwhi58_lon_hill_381h'!$A$38:$A$45</c:f>
              <c:strCache>
                <c:ptCount val="8"/>
                <c:pt idx="0">
                  <c:v>LZ_AEN</c:v>
                </c:pt>
                <c:pt idx="1">
                  <c:v>LZ_CPS</c:v>
                </c:pt>
                <c:pt idx="2">
                  <c:v>LZ_HOUSTON</c:v>
                </c:pt>
                <c:pt idx="3">
                  <c:v>LZ_LCRA</c:v>
                </c:pt>
                <c:pt idx="4">
                  <c:v>LZ_NORTH</c:v>
                </c:pt>
                <c:pt idx="5">
                  <c:v>LZ_RAYBN</c:v>
                </c:pt>
                <c:pt idx="6">
                  <c:v>LZ_SOUTH</c:v>
                </c:pt>
                <c:pt idx="7">
                  <c:v>LZ_WEST</c:v>
                </c:pt>
              </c:strCache>
            </c:strRef>
          </c:cat>
          <c:val>
            <c:numRef>
              <c:f>'0115_xwhi58_lon_hill_381h'!$B$38:$B$45</c:f>
              <c:numCache>
                <c:formatCode>0.00000</c:formatCode>
                <c:ptCount val="8"/>
                <c:pt idx="0">
                  <c:v>2.355811253406378E-6</c:v>
                </c:pt>
                <c:pt idx="1">
                  <c:v>1.4685952782098798E-5</c:v>
                </c:pt>
                <c:pt idx="2">
                  <c:v>1.4245978348003756E-5</c:v>
                </c:pt>
                <c:pt idx="3">
                  <c:v>1.424421116507335E-4</c:v>
                </c:pt>
                <c:pt idx="4">
                  <c:v>3.799443167680106E-6</c:v>
                </c:pt>
                <c:pt idx="5">
                  <c:v>5.5989859296745203E-7</c:v>
                </c:pt>
                <c:pt idx="6">
                  <c:v>3.994229690844244E-3</c:v>
                </c:pt>
                <c:pt idx="7">
                  <c:v>2.0687357124397763E-6</c:v>
                </c:pt>
              </c:numCache>
            </c:numRef>
          </c:val>
        </c:ser>
        <c:ser>
          <c:idx val="1"/>
          <c:order val="1"/>
          <c:tx>
            <c:strRef>
              <c:f>'0115_xwhi58_lon_hill_381h'!$C$37</c:f>
              <c:strCache>
                <c:ptCount val="1"/>
                <c:pt idx="0">
                  <c:v>Average of diff_LZ_SF_new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'0115_xwhi58_lon_hill_381h'!$A$38:$A$45</c:f>
              <c:strCache>
                <c:ptCount val="8"/>
                <c:pt idx="0">
                  <c:v>LZ_AEN</c:v>
                </c:pt>
                <c:pt idx="1">
                  <c:v>LZ_CPS</c:v>
                </c:pt>
                <c:pt idx="2">
                  <c:v>LZ_HOUSTON</c:v>
                </c:pt>
                <c:pt idx="3">
                  <c:v>LZ_LCRA</c:v>
                </c:pt>
                <c:pt idx="4">
                  <c:v>LZ_NORTH</c:v>
                </c:pt>
                <c:pt idx="5">
                  <c:v>LZ_RAYBN</c:v>
                </c:pt>
                <c:pt idx="6">
                  <c:v>LZ_SOUTH</c:v>
                </c:pt>
                <c:pt idx="7">
                  <c:v>LZ_WEST</c:v>
                </c:pt>
              </c:strCache>
            </c:strRef>
          </c:cat>
          <c:val>
            <c:numRef>
              <c:f>'0115_xwhi58_lon_hill_381h'!$C$38:$C$45</c:f>
              <c:numCache>
                <c:formatCode>0.00000</c:formatCode>
                <c:ptCount val="8"/>
                <c:pt idx="0">
                  <c:v>1.2822144332740327E-6</c:v>
                </c:pt>
                <c:pt idx="1">
                  <c:v>1.4105740962717499E-5</c:v>
                </c:pt>
                <c:pt idx="2">
                  <c:v>6.1678593800012031E-6</c:v>
                </c:pt>
                <c:pt idx="3">
                  <c:v>9.914241829259397E-5</c:v>
                </c:pt>
                <c:pt idx="4">
                  <c:v>1.6673968960538549E-6</c:v>
                </c:pt>
                <c:pt idx="5">
                  <c:v>1.1588559422447219E-6</c:v>
                </c:pt>
                <c:pt idx="6">
                  <c:v>2.4526941830954178E-3</c:v>
                </c:pt>
                <c:pt idx="7">
                  <c:v>2.664317603604865E-6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3851496"/>
        <c:axId val="373849536"/>
      </c:barChart>
      <c:catAx>
        <c:axId val="373851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849536"/>
        <c:crosses val="autoZero"/>
        <c:auto val="1"/>
        <c:lblAlgn val="ctr"/>
        <c:lblOffset val="100"/>
        <c:noMultiLvlLbl val="0"/>
      </c:catAx>
      <c:valAx>
        <c:axId val="373849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851496"/>
        <c:crosses val="autoZero"/>
        <c:crossBetween val="between"/>
        <c:majorUnit val="1.0000000000000002E-3"/>
        <c:minorUnit val="1.0000000000000002E-3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baseline="0">
                <a:effectLst/>
              </a:rPr>
              <a:t>LZ_SOUTH SF for constraint DELMELM5:HILL_MAR_2_1</a:t>
            </a:r>
            <a:endParaRPr lang="en-US" sz="140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'0209_DELMELM5_HILL_MAR_2_1_sf'!$H$1</c:f>
              <c:strCache>
                <c:ptCount val="1"/>
                <c:pt idx="0">
                  <c:v>LZ_SF_prod_recal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'0209_DELMELM5_HILL_MAR_2_1_sf'!$A$2:$A$2305</c:f>
              <c:numCache>
                <c:formatCode>[$-F400]h:mm:ss\ AM/PM</c:formatCode>
                <c:ptCount val="288"/>
                <c:pt idx="0">
                  <c:v>43505.000196759254</c:v>
                </c:pt>
                <c:pt idx="1">
                  <c:v>43505.003599537034</c:v>
                </c:pt>
                <c:pt idx="2">
                  <c:v>43505.007083333338</c:v>
                </c:pt>
                <c:pt idx="3">
                  <c:v>43505.010567129633</c:v>
                </c:pt>
                <c:pt idx="4">
                  <c:v>43505.014039351852</c:v>
                </c:pt>
                <c:pt idx="5">
                  <c:v>43505.017511574079</c:v>
                </c:pt>
                <c:pt idx="6">
                  <c:v>43505.020972222221</c:v>
                </c:pt>
                <c:pt idx="7">
                  <c:v>43505.024456018517</c:v>
                </c:pt>
                <c:pt idx="8">
                  <c:v>43505.027939814812</c:v>
                </c:pt>
                <c:pt idx="9">
                  <c:v>43505.031388888892</c:v>
                </c:pt>
                <c:pt idx="10">
                  <c:v>43505.034861111111</c:v>
                </c:pt>
                <c:pt idx="11">
                  <c:v>43505.038333333338</c:v>
                </c:pt>
                <c:pt idx="12">
                  <c:v>43505.041851851849</c:v>
                </c:pt>
                <c:pt idx="13">
                  <c:v>43505.045277777783</c:v>
                </c:pt>
                <c:pt idx="14">
                  <c:v>43505.048738425925</c:v>
                </c:pt>
                <c:pt idx="15">
                  <c:v>43505.052210648144</c:v>
                </c:pt>
                <c:pt idx="16">
                  <c:v>43505.055694444447</c:v>
                </c:pt>
                <c:pt idx="17">
                  <c:v>43505.059155092589</c:v>
                </c:pt>
                <c:pt idx="18">
                  <c:v>43505.062627314815</c:v>
                </c:pt>
                <c:pt idx="19">
                  <c:v>43505.066111111111</c:v>
                </c:pt>
                <c:pt idx="20">
                  <c:v>43505.069583333338</c:v>
                </c:pt>
                <c:pt idx="21">
                  <c:v>43505.07304398148</c:v>
                </c:pt>
                <c:pt idx="22">
                  <c:v>43505.076516203699</c:v>
                </c:pt>
                <c:pt idx="23">
                  <c:v>43505.079988425925</c:v>
                </c:pt>
                <c:pt idx="24">
                  <c:v>43505.083483796298</c:v>
                </c:pt>
                <c:pt idx="25">
                  <c:v>43505.086956018517</c:v>
                </c:pt>
                <c:pt idx="26">
                  <c:v>43505.090416666666</c:v>
                </c:pt>
                <c:pt idx="27">
                  <c:v>43505.093877314815</c:v>
                </c:pt>
                <c:pt idx="28">
                  <c:v>43505.097372685188</c:v>
                </c:pt>
                <c:pt idx="29">
                  <c:v>43505.100821759253</c:v>
                </c:pt>
                <c:pt idx="30">
                  <c:v>43505.10429398148</c:v>
                </c:pt>
                <c:pt idx="31">
                  <c:v>43505.107766203699</c:v>
                </c:pt>
                <c:pt idx="32">
                  <c:v>43505.111238425925</c:v>
                </c:pt>
                <c:pt idx="33">
                  <c:v>43505.114710648144</c:v>
                </c:pt>
                <c:pt idx="34">
                  <c:v>43505.118194444447</c:v>
                </c:pt>
                <c:pt idx="35">
                  <c:v>43505.121666666666</c:v>
                </c:pt>
                <c:pt idx="36">
                  <c:v>43505.125173611108</c:v>
                </c:pt>
                <c:pt idx="37">
                  <c:v>43505.128599537034</c:v>
                </c:pt>
                <c:pt idx="38">
                  <c:v>43505.132083333338</c:v>
                </c:pt>
                <c:pt idx="39">
                  <c:v>43505.13554398148</c:v>
                </c:pt>
                <c:pt idx="40">
                  <c:v>43505.139027777783</c:v>
                </c:pt>
                <c:pt idx="41">
                  <c:v>43505.142500000002</c:v>
                </c:pt>
                <c:pt idx="42">
                  <c:v>43505.145972222221</c:v>
                </c:pt>
                <c:pt idx="43">
                  <c:v>43505.149444444447</c:v>
                </c:pt>
                <c:pt idx="44">
                  <c:v>43505.152916666666</c:v>
                </c:pt>
                <c:pt idx="45">
                  <c:v>43505.156400462962</c:v>
                </c:pt>
                <c:pt idx="46">
                  <c:v>43505.159861111111</c:v>
                </c:pt>
                <c:pt idx="47">
                  <c:v>43505.163344907407</c:v>
                </c:pt>
                <c:pt idx="48">
                  <c:v>43505.166828703703</c:v>
                </c:pt>
                <c:pt idx="49">
                  <c:v>43505.170289351852</c:v>
                </c:pt>
                <c:pt idx="50">
                  <c:v>43505.173761574079</c:v>
                </c:pt>
                <c:pt idx="51">
                  <c:v>43505.177222222221</c:v>
                </c:pt>
                <c:pt idx="52">
                  <c:v>43505.18068287037</c:v>
                </c:pt>
                <c:pt idx="53">
                  <c:v>43505.184178240743</c:v>
                </c:pt>
                <c:pt idx="54">
                  <c:v>43505.187627314815</c:v>
                </c:pt>
                <c:pt idx="55">
                  <c:v>43505.191122685188</c:v>
                </c:pt>
                <c:pt idx="56">
                  <c:v>43505.194583333338</c:v>
                </c:pt>
                <c:pt idx="57">
                  <c:v>43505.19804398148</c:v>
                </c:pt>
                <c:pt idx="58">
                  <c:v>43505.201527777783</c:v>
                </c:pt>
                <c:pt idx="59">
                  <c:v>43505.205011574079</c:v>
                </c:pt>
                <c:pt idx="60">
                  <c:v>43505.208506944444</c:v>
                </c:pt>
                <c:pt idx="61">
                  <c:v>43505.211944444447</c:v>
                </c:pt>
                <c:pt idx="62">
                  <c:v>43505.215416666666</c:v>
                </c:pt>
                <c:pt idx="63">
                  <c:v>43505.218877314815</c:v>
                </c:pt>
                <c:pt idx="64">
                  <c:v>43505.22246527778</c:v>
                </c:pt>
                <c:pt idx="65">
                  <c:v>43505.225821759253</c:v>
                </c:pt>
                <c:pt idx="66">
                  <c:v>43505.229305555556</c:v>
                </c:pt>
                <c:pt idx="67">
                  <c:v>43505.232777777783</c:v>
                </c:pt>
                <c:pt idx="68">
                  <c:v>43505.236250000002</c:v>
                </c:pt>
                <c:pt idx="69">
                  <c:v>43505.239733796298</c:v>
                </c:pt>
                <c:pt idx="70">
                  <c:v>43505.243194444447</c:v>
                </c:pt>
                <c:pt idx="71">
                  <c:v>43505.246666666666</c:v>
                </c:pt>
                <c:pt idx="72">
                  <c:v>43505.250162037039</c:v>
                </c:pt>
                <c:pt idx="73">
                  <c:v>43505.253622685188</c:v>
                </c:pt>
                <c:pt idx="74">
                  <c:v>43505.257071759253</c:v>
                </c:pt>
                <c:pt idx="75">
                  <c:v>43505.260555555556</c:v>
                </c:pt>
                <c:pt idx="76">
                  <c:v>43505.264027777783</c:v>
                </c:pt>
                <c:pt idx="77">
                  <c:v>43505.267488425925</c:v>
                </c:pt>
                <c:pt idx="78">
                  <c:v>43505.270972222221</c:v>
                </c:pt>
                <c:pt idx="79">
                  <c:v>43505.274456018517</c:v>
                </c:pt>
                <c:pt idx="80">
                  <c:v>43505.277916666666</c:v>
                </c:pt>
                <c:pt idx="81">
                  <c:v>43505.281377314815</c:v>
                </c:pt>
                <c:pt idx="82">
                  <c:v>43505.284861111111</c:v>
                </c:pt>
                <c:pt idx="83">
                  <c:v>43505.288333333338</c:v>
                </c:pt>
                <c:pt idx="84">
                  <c:v>43505.29184027778</c:v>
                </c:pt>
                <c:pt idx="85">
                  <c:v>43505.295266203699</c:v>
                </c:pt>
                <c:pt idx="86">
                  <c:v>43505.298738425925</c:v>
                </c:pt>
                <c:pt idx="87">
                  <c:v>43505.302222222221</c:v>
                </c:pt>
                <c:pt idx="88">
                  <c:v>43505.305694444447</c:v>
                </c:pt>
                <c:pt idx="89">
                  <c:v>43505.309166666666</c:v>
                </c:pt>
                <c:pt idx="90">
                  <c:v>43505.312650462962</c:v>
                </c:pt>
                <c:pt idx="91">
                  <c:v>43505.316099537034</c:v>
                </c:pt>
                <c:pt idx="92">
                  <c:v>43505.319583333338</c:v>
                </c:pt>
                <c:pt idx="93">
                  <c:v>43505.32304398148</c:v>
                </c:pt>
                <c:pt idx="94">
                  <c:v>43505.326527777783</c:v>
                </c:pt>
                <c:pt idx="95">
                  <c:v>43505.33</c:v>
                </c:pt>
                <c:pt idx="96">
                  <c:v>43505.333495370374</c:v>
                </c:pt>
                <c:pt idx="97">
                  <c:v>43505.33693287037</c:v>
                </c:pt>
                <c:pt idx="98">
                  <c:v>43505.340416666666</c:v>
                </c:pt>
                <c:pt idx="99">
                  <c:v>43505.343888888892</c:v>
                </c:pt>
                <c:pt idx="100">
                  <c:v>43505.347361111111</c:v>
                </c:pt>
                <c:pt idx="101">
                  <c:v>43505.350821759253</c:v>
                </c:pt>
                <c:pt idx="102">
                  <c:v>43505.35429398148</c:v>
                </c:pt>
                <c:pt idx="103">
                  <c:v>43505.357766203699</c:v>
                </c:pt>
                <c:pt idx="104">
                  <c:v>43505.361250000002</c:v>
                </c:pt>
                <c:pt idx="105">
                  <c:v>43505.364710648144</c:v>
                </c:pt>
                <c:pt idx="106">
                  <c:v>43505.368194444447</c:v>
                </c:pt>
                <c:pt idx="107">
                  <c:v>43505.371666666666</c:v>
                </c:pt>
                <c:pt idx="108">
                  <c:v>43505.375150462962</c:v>
                </c:pt>
                <c:pt idx="109">
                  <c:v>43505.378611111111</c:v>
                </c:pt>
                <c:pt idx="110">
                  <c:v>43505.382083333338</c:v>
                </c:pt>
                <c:pt idx="111">
                  <c:v>43505.385555555556</c:v>
                </c:pt>
                <c:pt idx="112">
                  <c:v>43505.389027777783</c:v>
                </c:pt>
                <c:pt idx="113">
                  <c:v>43505.392500000002</c:v>
                </c:pt>
                <c:pt idx="114">
                  <c:v>43505.395960648144</c:v>
                </c:pt>
                <c:pt idx="115">
                  <c:v>43505.399444444447</c:v>
                </c:pt>
                <c:pt idx="116">
                  <c:v>43505.402928240743</c:v>
                </c:pt>
                <c:pt idx="117">
                  <c:v>43505.406400462962</c:v>
                </c:pt>
                <c:pt idx="118">
                  <c:v>43505.409872685188</c:v>
                </c:pt>
                <c:pt idx="119">
                  <c:v>43505.413333333338</c:v>
                </c:pt>
                <c:pt idx="120">
                  <c:v>43505.416828703703</c:v>
                </c:pt>
                <c:pt idx="121">
                  <c:v>43505.420277777783</c:v>
                </c:pt>
                <c:pt idx="122">
                  <c:v>43505.423738425925</c:v>
                </c:pt>
                <c:pt idx="123">
                  <c:v>43505.427199074074</c:v>
                </c:pt>
                <c:pt idx="124">
                  <c:v>43505.430694444447</c:v>
                </c:pt>
                <c:pt idx="125">
                  <c:v>43505.434166666666</c:v>
                </c:pt>
                <c:pt idx="126">
                  <c:v>43505.437627314815</c:v>
                </c:pt>
                <c:pt idx="127">
                  <c:v>43505.441099537034</c:v>
                </c:pt>
                <c:pt idx="128">
                  <c:v>43505.444571759253</c:v>
                </c:pt>
                <c:pt idx="129">
                  <c:v>43505.448055555556</c:v>
                </c:pt>
                <c:pt idx="130">
                  <c:v>43505.451527777783</c:v>
                </c:pt>
                <c:pt idx="131">
                  <c:v>43505.454976851848</c:v>
                </c:pt>
                <c:pt idx="132">
                  <c:v>43505.458495370374</c:v>
                </c:pt>
                <c:pt idx="133">
                  <c:v>43505.461921296293</c:v>
                </c:pt>
                <c:pt idx="134">
                  <c:v>43505.465416666666</c:v>
                </c:pt>
                <c:pt idx="135">
                  <c:v>43505.468865740739</c:v>
                </c:pt>
                <c:pt idx="136">
                  <c:v>43505.472349537034</c:v>
                </c:pt>
                <c:pt idx="137">
                  <c:v>43505.475810185184</c:v>
                </c:pt>
                <c:pt idx="138">
                  <c:v>43505.47929398148</c:v>
                </c:pt>
                <c:pt idx="139">
                  <c:v>43505.482777777783</c:v>
                </c:pt>
                <c:pt idx="140">
                  <c:v>43505.486238425925</c:v>
                </c:pt>
                <c:pt idx="141">
                  <c:v>43505.489710648144</c:v>
                </c:pt>
                <c:pt idx="142">
                  <c:v>43505.493194444447</c:v>
                </c:pt>
                <c:pt idx="143">
                  <c:v>43505.496655092589</c:v>
                </c:pt>
                <c:pt idx="144">
                  <c:v>43505.500162037039</c:v>
                </c:pt>
                <c:pt idx="145">
                  <c:v>43505.503599537034</c:v>
                </c:pt>
                <c:pt idx="146">
                  <c:v>43505.507071759253</c:v>
                </c:pt>
                <c:pt idx="147">
                  <c:v>43505.510555555556</c:v>
                </c:pt>
                <c:pt idx="148">
                  <c:v>43505.514039351852</c:v>
                </c:pt>
                <c:pt idx="149">
                  <c:v>43505.517488425925</c:v>
                </c:pt>
                <c:pt idx="150">
                  <c:v>43505.520972222221</c:v>
                </c:pt>
                <c:pt idx="151">
                  <c:v>43505.524444444447</c:v>
                </c:pt>
                <c:pt idx="152">
                  <c:v>43505.527916666666</c:v>
                </c:pt>
                <c:pt idx="153">
                  <c:v>43505.531388888892</c:v>
                </c:pt>
                <c:pt idx="154">
                  <c:v>43505.534872685188</c:v>
                </c:pt>
                <c:pt idx="155">
                  <c:v>43505.538333333338</c:v>
                </c:pt>
                <c:pt idx="156">
                  <c:v>43505.541828703703</c:v>
                </c:pt>
                <c:pt idx="157">
                  <c:v>43505.545277777783</c:v>
                </c:pt>
                <c:pt idx="158">
                  <c:v>43505.548738425925</c:v>
                </c:pt>
                <c:pt idx="159">
                  <c:v>43505.552222222221</c:v>
                </c:pt>
                <c:pt idx="160">
                  <c:v>43505.555706018517</c:v>
                </c:pt>
                <c:pt idx="161">
                  <c:v>43505.559155092589</c:v>
                </c:pt>
                <c:pt idx="162">
                  <c:v>43505.562638888892</c:v>
                </c:pt>
                <c:pt idx="163">
                  <c:v>43505.566111111111</c:v>
                </c:pt>
                <c:pt idx="164">
                  <c:v>43505.569594907407</c:v>
                </c:pt>
                <c:pt idx="165">
                  <c:v>43505.573055555556</c:v>
                </c:pt>
                <c:pt idx="166">
                  <c:v>43505.576539351852</c:v>
                </c:pt>
                <c:pt idx="167">
                  <c:v>43505.579988425925</c:v>
                </c:pt>
                <c:pt idx="168">
                  <c:v>43505.583495370374</c:v>
                </c:pt>
                <c:pt idx="169">
                  <c:v>43505.586944444447</c:v>
                </c:pt>
                <c:pt idx="170">
                  <c:v>43505.590405092589</c:v>
                </c:pt>
                <c:pt idx="171">
                  <c:v>43505.593900462962</c:v>
                </c:pt>
                <c:pt idx="172">
                  <c:v>43505.597361111111</c:v>
                </c:pt>
                <c:pt idx="173">
                  <c:v>43505.600833333338</c:v>
                </c:pt>
                <c:pt idx="174">
                  <c:v>43505.604305555556</c:v>
                </c:pt>
                <c:pt idx="175">
                  <c:v>43505.607777777783</c:v>
                </c:pt>
                <c:pt idx="176">
                  <c:v>43505.611250000002</c:v>
                </c:pt>
                <c:pt idx="177">
                  <c:v>43505.614710648144</c:v>
                </c:pt>
                <c:pt idx="178">
                  <c:v>43505.618194444447</c:v>
                </c:pt>
                <c:pt idx="179">
                  <c:v>43505.621655092589</c:v>
                </c:pt>
                <c:pt idx="180">
                  <c:v>43505.625185185185</c:v>
                </c:pt>
                <c:pt idx="181">
                  <c:v>43505.628611111111</c:v>
                </c:pt>
                <c:pt idx="182">
                  <c:v>43505.632083333338</c:v>
                </c:pt>
                <c:pt idx="183">
                  <c:v>43505.635555555556</c:v>
                </c:pt>
                <c:pt idx="184">
                  <c:v>43505.639027777783</c:v>
                </c:pt>
                <c:pt idx="185">
                  <c:v>43505.642500000002</c:v>
                </c:pt>
                <c:pt idx="186">
                  <c:v>43505.645972222221</c:v>
                </c:pt>
                <c:pt idx="187">
                  <c:v>43505.649444444447</c:v>
                </c:pt>
                <c:pt idx="188">
                  <c:v>43505.652916666666</c:v>
                </c:pt>
                <c:pt idx="189">
                  <c:v>43505.656377314815</c:v>
                </c:pt>
                <c:pt idx="190">
                  <c:v>43505.659861111111</c:v>
                </c:pt>
                <c:pt idx="191">
                  <c:v>43505.663321759253</c:v>
                </c:pt>
                <c:pt idx="192">
                  <c:v>43505.666828703703</c:v>
                </c:pt>
                <c:pt idx="193">
                  <c:v>43505.670277777783</c:v>
                </c:pt>
                <c:pt idx="194">
                  <c:v>43505.673750000002</c:v>
                </c:pt>
                <c:pt idx="195">
                  <c:v>43505.677210648144</c:v>
                </c:pt>
                <c:pt idx="196">
                  <c:v>43505.680706018517</c:v>
                </c:pt>
                <c:pt idx="197">
                  <c:v>43505.684155092589</c:v>
                </c:pt>
                <c:pt idx="198">
                  <c:v>43505.687638888892</c:v>
                </c:pt>
                <c:pt idx="199">
                  <c:v>43505.691111111111</c:v>
                </c:pt>
                <c:pt idx="200">
                  <c:v>43505.694583333338</c:v>
                </c:pt>
                <c:pt idx="201">
                  <c:v>43505.698055555556</c:v>
                </c:pt>
                <c:pt idx="202">
                  <c:v>43505.701539351852</c:v>
                </c:pt>
                <c:pt idx="203">
                  <c:v>43505.705000000002</c:v>
                </c:pt>
                <c:pt idx="204">
                  <c:v>43505.708518518521</c:v>
                </c:pt>
                <c:pt idx="205">
                  <c:v>43505.711956018517</c:v>
                </c:pt>
                <c:pt idx="206">
                  <c:v>43505.715405092589</c:v>
                </c:pt>
                <c:pt idx="207">
                  <c:v>43505.718877314815</c:v>
                </c:pt>
                <c:pt idx="208">
                  <c:v>43505.722361111111</c:v>
                </c:pt>
                <c:pt idx="209">
                  <c:v>43505.725833333338</c:v>
                </c:pt>
                <c:pt idx="210">
                  <c:v>43505.729305555556</c:v>
                </c:pt>
                <c:pt idx="211">
                  <c:v>43505.732766203699</c:v>
                </c:pt>
                <c:pt idx="212">
                  <c:v>43505.736238425925</c:v>
                </c:pt>
                <c:pt idx="213">
                  <c:v>43505.739710648144</c:v>
                </c:pt>
                <c:pt idx="214">
                  <c:v>43505.743206018517</c:v>
                </c:pt>
                <c:pt idx="215">
                  <c:v>43505.746666666666</c:v>
                </c:pt>
                <c:pt idx="216">
                  <c:v>43505.750162037039</c:v>
                </c:pt>
                <c:pt idx="217">
                  <c:v>43505.753622685188</c:v>
                </c:pt>
                <c:pt idx="218">
                  <c:v>43505.757060185184</c:v>
                </c:pt>
                <c:pt idx="219">
                  <c:v>43505.760555555556</c:v>
                </c:pt>
                <c:pt idx="220">
                  <c:v>43505.764039351852</c:v>
                </c:pt>
                <c:pt idx="221">
                  <c:v>43505.767511574079</c:v>
                </c:pt>
                <c:pt idx="222">
                  <c:v>43505.770983796298</c:v>
                </c:pt>
                <c:pt idx="223">
                  <c:v>43505.774444444447</c:v>
                </c:pt>
                <c:pt idx="224">
                  <c:v>43505.777916666666</c:v>
                </c:pt>
                <c:pt idx="225">
                  <c:v>43505.781388888892</c:v>
                </c:pt>
                <c:pt idx="226">
                  <c:v>43505.784872685188</c:v>
                </c:pt>
                <c:pt idx="227">
                  <c:v>43505.788333333338</c:v>
                </c:pt>
                <c:pt idx="228">
                  <c:v>43505.791828703703</c:v>
                </c:pt>
                <c:pt idx="229">
                  <c:v>43505.795277777783</c:v>
                </c:pt>
                <c:pt idx="230">
                  <c:v>43505.798750000002</c:v>
                </c:pt>
                <c:pt idx="231">
                  <c:v>43505.802222222221</c:v>
                </c:pt>
                <c:pt idx="232">
                  <c:v>43505.805694444447</c:v>
                </c:pt>
                <c:pt idx="233">
                  <c:v>43505.809166666666</c:v>
                </c:pt>
                <c:pt idx="234">
                  <c:v>43505.812638888892</c:v>
                </c:pt>
                <c:pt idx="235">
                  <c:v>43505.816111111111</c:v>
                </c:pt>
                <c:pt idx="236">
                  <c:v>43505.819583333338</c:v>
                </c:pt>
                <c:pt idx="237">
                  <c:v>43505.823067129633</c:v>
                </c:pt>
                <c:pt idx="238">
                  <c:v>43505.826527777783</c:v>
                </c:pt>
                <c:pt idx="239">
                  <c:v>43505.83</c:v>
                </c:pt>
                <c:pt idx="240">
                  <c:v>43505.833495370374</c:v>
                </c:pt>
                <c:pt idx="241">
                  <c:v>43505.836944444447</c:v>
                </c:pt>
                <c:pt idx="242">
                  <c:v>43505.840405092589</c:v>
                </c:pt>
                <c:pt idx="243">
                  <c:v>43505.843888888892</c:v>
                </c:pt>
                <c:pt idx="244">
                  <c:v>43505.847361111111</c:v>
                </c:pt>
                <c:pt idx="245">
                  <c:v>43505.850844907407</c:v>
                </c:pt>
                <c:pt idx="246">
                  <c:v>43505.854305555556</c:v>
                </c:pt>
                <c:pt idx="247">
                  <c:v>43505.857754629629</c:v>
                </c:pt>
                <c:pt idx="248">
                  <c:v>43505.861238425925</c:v>
                </c:pt>
                <c:pt idx="249">
                  <c:v>43505.864710648144</c:v>
                </c:pt>
                <c:pt idx="250">
                  <c:v>43505.868217592593</c:v>
                </c:pt>
                <c:pt idx="251">
                  <c:v>43505.87164351852</c:v>
                </c:pt>
                <c:pt idx="252">
                  <c:v>43505.875150462962</c:v>
                </c:pt>
                <c:pt idx="253">
                  <c:v>43505.878622685188</c:v>
                </c:pt>
                <c:pt idx="254">
                  <c:v>43505.882094907407</c:v>
                </c:pt>
                <c:pt idx="255">
                  <c:v>43505.885555555556</c:v>
                </c:pt>
                <c:pt idx="256">
                  <c:v>43505.889016203699</c:v>
                </c:pt>
                <c:pt idx="257">
                  <c:v>43505.892488425925</c:v>
                </c:pt>
                <c:pt idx="258">
                  <c:v>43505.895995370374</c:v>
                </c:pt>
                <c:pt idx="259">
                  <c:v>43505.89943287037</c:v>
                </c:pt>
                <c:pt idx="260">
                  <c:v>43505.902905092589</c:v>
                </c:pt>
                <c:pt idx="261">
                  <c:v>43505.906377314815</c:v>
                </c:pt>
                <c:pt idx="262">
                  <c:v>43505.909861111111</c:v>
                </c:pt>
                <c:pt idx="263">
                  <c:v>43505.913333333338</c:v>
                </c:pt>
                <c:pt idx="264">
                  <c:v>43505.91684027778</c:v>
                </c:pt>
                <c:pt idx="265">
                  <c:v>43505.920289351852</c:v>
                </c:pt>
                <c:pt idx="266">
                  <c:v>43505.923738425925</c:v>
                </c:pt>
                <c:pt idx="267">
                  <c:v>43505.927210648144</c:v>
                </c:pt>
                <c:pt idx="268">
                  <c:v>43505.930694444447</c:v>
                </c:pt>
                <c:pt idx="269">
                  <c:v>43505.934166666666</c:v>
                </c:pt>
                <c:pt idx="270">
                  <c:v>43505.937627314815</c:v>
                </c:pt>
                <c:pt idx="271">
                  <c:v>43505.941122685188</c:v>
                </c:pt>
                <c:pt idx="272">
                  <c:v>43505.944583333338</c:v>
                </c:pt>
                <c:pt idx="273">
                  <c:v>43505.94804398148</c:v>
                </c:pt>
                <c:pt idx="274">
                  <c:v>43505.951539351852</c:v>
                </c:pt>
                <c:pt idx="275">
                  <c:v>43505.954988425925</c:v>
                </c:pt>
                <c:pt idx="276">
                  <c:v>43505.958495370374</c:v>
                </c:pt>
                <c:pt idx="277">
                  <c:v>43505.96193287037</c:v>
                </c:pt>
                <c:pt idx="278">
                  <c:v>43505.965405092589</c:v>
                </c:pt>
                <c:pt idx="279">
                  <c:v>43505.968877314815</c:v>
                </c:pt>
                <c:pt idx="280">
                  <c:v>43505.972372685188</c:v>
                </c:pt>
                <c:pt idx="281">
                  <c:v>43505.975833333338</c:v>
                </c:pt>
                <c:pt idx="282">
                  <c:v>43505.979305555556</c:v>
                </c:pt>
                <c:pt idx="283">
                  <c:v>43505.982777777783</c:v>
                </c:pt>
                <c:pt idx="284">
                  <c:v>43505.986250000002</c:v>
                </c:pt>
                <c:pt idx="285">
                  <c:v>43505.989710648144</c:v>
                </c:pt>
                <c:pt idx="286">
                  <c:v>43505.993194444447</c:v>
                </c:pt>
                <c:pt idx="287">
                  <c:v>43505.996666666666</c:v>
                </c:pt>
              </c:numCache>
            </c:numRef>
          </c:cat>
          <c:val>
            <c:numRef>
              <c:f>'0209_DELMELM5_HILL_MAR_2_1_sf'!$H$2:$H$2305</c:f>
              <c:numCache>
                <c:formatCode>General</c:formatCode>
                <c:ptCount val="288"/>
                <c:pt idx="0">
                  <c:v>2.3011334096496118E-2</c:v>
                </c:pt>
                <c:pt idx="1">
                  <c:v>2.2984960693046785E-2</c:v>
                </c:pt>
                <c:pt idx="2">
                  <c:v>2.3082879672044719E-2</c:v>
                </c:pt>
                <c:pt idx="3">
                  <c:v>2.3026632457927278E-2</c:v>
                </c:pt>
                <c:pt idx="4">
                  <c:v>2.3033182525163481E-2</c:v>
                </c:pt>
                <c:pt idx="5">
                  <c:v>2.2903648481053099E-2</c:v>
                </c:pt>
                <c:pt idx="6">
                  <c:v>2.2988141290984612E-2</c:v>
                </c:pt>
                <c:pt idx="7">
                  <c:v>2.2823342137273953E-2</c:v>
                </c:pt>
                <c:pt idx="8">
                  <c:v>2.2926631437629668E-2</c:v>
                </c:pt>
                <c:pt idx="9">
                  <c:v>2.296679445353754E-2</c:v>
                </c:pt>
                <c:pt idx="10">
                  <c:v>2.2957226531123805E-2</c:v>
                </c:pt>
                <c:pt idx="11">
                  <c:v>2.2852786111397461E-2</c:v>
                </c:pt>
                <c:pt idx="12">
                  <c:v>2.2820131369167888E-2</c:v>
                </c:pt>
                <c:pt idx="13">
                  <c:v>2.2689116634626992E-2</c:v>
                </c:pt>
                <c:pt idx="14">
                  <c:v>2.2738565052253818E-2</c:v>
                </c:pt>
                <c:pt idx="15">
                  <c:v>2.2496329512397887E-2</c:v>
                </c:pt>
                <c:pt idx="16">
                  <c:v>2.2491932065074018E-2</c:v>
                </c:pt>
                <c:pt idx="17">
                  <c:v>2.2630746621526115E-2</c:v>
                </c:pt>
                <c:pt idx="18">
                  <c:v>2.2540796258073911E-2</c:v>
                </c:pt>
                <c:pt idx="19">
                  <c:v>2.2414068051012408E-2</c:v>
                </c:pt>
                <c:pt idx="20">
                  <c:v>2.2478096562095973E-2</c:v>
                </c:pt>
                <c:pt idx="21">
                  <c:v>2.2574057366183682E-2</c:v>
                </c:pt>
                <c:pt idx="22">
                  <c:v>2.2656089369769799E-2</c:v>
                </c:pt>
                <c:pt idx="23">
                  <c:v>2.2432756692321816E-2</c:v>
                </c:pt>
                <c:pt idx="24">
                  <c:v>2.2326177397495039E-2</c:v>
                </c:pt>
                <c:pt idx="25">
                  <c:v>2.237308316776862E-2</c:v>
                </c:pt>
                <c:pt idx="26">
                  <c:v>2.221447676160453E-2</c:v>
                </c:pt>
                <c:pt idx="27">
                  <c:v>2.2107675231507053E-2</c:v>
                </c:pt>
                <c:pt idx="28">
                  <c:v>2.2319831374800602E-2</c:v>
                </c:pt>
                <c:pt idx="29">
                  <c:v>2.2141715209695378E-2</c:v>
                </c:pt>
                <c:pt idx="30">
                  <c:v>2.2274898402759008E-2</c:v>
                </c:pt>
                <c:pt idx="31">
                  <c:v>2.2175629508902599E-2</c:v>
                </c:pt>
                <c:pt idx="32">
                  <c:v>2.2298555014856978E-2</c:v>
                </c:pt>
                <c:pt idx="33">
                  <c:v>2.2267940088357623E-2</c:v>
                </c:pt>
                <c:pt idx="34">
                  <c:v>2.2232646209467317E-2</c:v>
                </c:pt>
                <c:pt idx="35">
                  <c:v>2.2257464909031195E-2</c:v>
                </c:pt>
                <c:pt idx="36">
                  <c:v>2.2323652452786082E-2</c:v>
                </c:pt>
                <c:pt idx="37">
                  <c:v>2.2109609454496613E-2</c:v>
                </c:pt>
                <c:pt idx="38">
                  <c:v>2.2035598284403036E-2</c:v>
                </c:pt>
                <c:pt idx="39">
                  <c:v>2.2202848377579954E-2</c:v>
                </c:pt>
                <c:pt idx="40">
                  <c:v>2.188448522344839E-2</c:v>
                </c:pt>
                <c:pt idx="41">
                  <c:v>2.1969799581374266E-2</c:v>
                </c:pt>
                <c:pt idx="42">
                  <c:v>2.193178549475441E-2</c:v>
                </c:pt>
                <c:pt idx="43">
                  <c:v>2.2134696184920435E-2</c:v>
                </c:pt>
                <c:pt idx="44">
                  <c:v>2.1931323381494231E-2</c:v>
                </c:pt>
                <c:pt idx="45">
                  <c:v>2.2010869935362849E-2</c:v>
                </c:pt>
                <c:pt idx="46">
                  <c:v>2.2112346873737289E-2</c:v>
                </c:pt>
                <c:pt idx="47">
                  <c:v>2.1677706952303498E-2</c:v>
                </c:pt>
                <c:pt idx="48">
                  <c:v>2.1536741061375569E-2</c:v>
                </c:pt>
                <c:pt idx="49">
                  <c:v>2.1485724399143584E-2</c:v>
                </c:pt>
                <c:pt idx="50">
                  <c:v>2.1285837779786886E-2</c:v>
                </c:pt>
                <c:pt idx="51">
                  <c:v>2.1355848330223429E-2</c:v>
                </c:pt>
                <c:pt idx="52">
                  <c:v>2.1445018647108287E-2</c:v>
                </c:pt>
                <c:pt idx="53">
                  <c:v>2.1397991198233542E-2</c:v>
                </c:pt>
                <c:pt idx="54">
                  <c:v>2.1289349801763603E-2</c:v>
                </c:pt>
                <c:pt idx="55">
                  <c:v>2.1475818694805641E-2</c:v>
                </c:pt>
                <c:pt idx="56">
                  <c:v>2.1354516134959974E-2</c:v>
                </c:pt>
                <c:pt idx="57">
                  <c:v>2.153277198604488E-2</c:v>
                </c:pt>
                <c:pt idx="58">
                  <c:v>2.153277198604488E-2</c:v>
                </c:pt>
                <c:pt idx="59">
                  <c:v>2.1482298310022574E-2</c:v>
                </c:pt>
                <c:pt idx="60">
                  <c:v>2.149339923579113E-2</c:v>
                </c:pt>
                <c:pt idx="61">
                  <c:v>2.1394351747435512E-2</c:v>
                </c:pt>
                <c:pt idx="62">
                  <c:v>2.1438381614867986E-2</c:v>
                </c:pt>
                <c:pt idx="63">
                  <c:v>2.1542772942530378E-2</c:v>
                </c:pt>
                <c:pt idx="64">
                  <c:v>2.148970534377978E-2</c:v>
                </c:pt>
                <c:pt idx="65">
                  <c:v>2.1478396349282891E-2</c:v>
                </c:pt>
                <c:pt idx="66">
                  <c:v>2.1483760588795191E-2</c:v>
                </c:pt>
                <c:pt idx="67">
                  <c:v>2.1474203963699937E-2</c:v>
                </c:pt>
                <c:pt idx="68">
                  <c:v>2.1365867637802963E-2</c:v>
                </c:pt>
                <c:pt idx="69">
                  <c:v>2.1342642809606845E-2</c:v>
                </c:pt>
                <c:pt idx="70">
                  <c:v>2.1564195078884778E-2</c:v>
                </c:pt>
                <c:pt idx="71">
                  <c:v>2.1351760903852556E-2</c:v>
                </c:pt>
                <c:pt idx="72">
                  <c:v>2.13785224032613E-2</c:v>
                </c:pt>
                <c:pt idx="73">
                  <c:v>2.1377198305397922E-2</c:v>
                </c:pt>
                <c:pt idx="74">
                  <c:v>2.1440603296208224E-2</c:v>
                </c:pt>
                <c:pt idx="75">
                  <c:v>2.1437517986341373E-2</c:v>
                </c:pt>
                <c:pt idx="76">
                  <c:v>2.1469894784467276E-2</c:v>
                </c:pt>
                <c:pt idx="77">
                  <c:v>2.1414064724292272E-2</c:v>
                </c:pt>
                <c:pt idx="78">
                  <c:v>2.1347748133079814E-2</c:v>
                </c:pt>
                <c:pt idx="79">
                  <c:v>2.1188287365313929E-2</c:v>
                </c:pt>
                <c:pt idx="80">
                  <c:v>2.125401067489965E-2</c:v>
                </c:pt>
                <c:pt idx="81">
                  <c:v>2.1238701978225239E-2</c:v>
                </c:pt>
                <c:pt idx="82">
                  <c:v>2.114414978865092E-2</c:v>
                </c:pt>
                <c:pt idx="83">
                  <c:v>2.1159361154230019E-2</c:v>
                </c:pt>
                <c:pt idx="84">
                  <c:v>2.1110787159298809E-2</c:v>
                </c:pt>
                <c:pt idx="85">
                  <c:v>2.1238943873112762E-2</c:v>
                </c:pt>
                <c:pt idx="86">
                  <c:v>2.1187165855586963E-2</c:v>
                </c:pt>
                <c:pt idx="87">
                  <c:v>2.1081498227211264E-2</c:v>
                </c:pt>
                <c:pt idx="88">
                  <c:v>2.1142339197304266E-2</c:v>
                </c:pt>
                <c:pt idx="89">
                  <c:v>2.129831201043017E-2</c:v>
                </c:pt>
                <c:pt idx="90">
                  <c:v>2.121892082200633E-2</c:v>
                </c:pt>
                <c:pt idx="91">
                  <c:v>2.1208503544663467E-2</c:v>
                </c:pt>
                <c:pt idx="92">
                  <c:v>2.1126356886552105E-2</c:v>
                </c:pt>
                <c:pt idx="93">
                  <c:v>2.1494803582832789E-2</c:v>
                </c:pt>
                <c:pt idx="94">
                  <c:v>2.1248441396652225E-2</c:v>
                </c:pt>
                <c:pt idx="95">
                  <c:v>2.1200768867854367E-2</c:v>
                </c:pt>
                <c:pt idx="96">
                  <c:v>2.1159125288974685E-2</c:v>
                </c:pt>
                <c:pt idx="97">
                  <c:v>2.1086848833526444E-2</c:v>
                </c:pt>
                <c:pt idx="98">
                  <c:v>2.1122617429098104E-2</c:v>
                </c:pt>
                <c:pt idx="99">
                  <c:v>2.1130485960738934E-2</c:v>
                </c:pt>
                <c:pt idx="100">
                  <c:v>2.1179548754819491E-2</c:v>
                </c:pt>
                <c:pt idx="101">
                  <c:v>2.1113269301220042E-2</c:v>
                </c:pt>
                <c:pt idx="102">
                  <c:v>2.1090639025128061E-2</c:v>
                </c:pt>
                <c:pt idx="103">
                  <c:v>2.1225142935505668E-2</c:v>
                </c:pt>
                <c:pt idx="104">
                  <c:v>2.1319816787193864E-2</c:v>
                </c:pt>
                <c:pt idx="105">
                  <c:v>2.1458356397894403E-2</c:v>
                </c:pt>
                <c:pt idx="106">
                  <c:v>2.1310024798072983E-2</c:v>
                </c:pt>
                <c:pt idx="107">
                  <c:v>2.1345550856794113E-2</c:v>
                </c:pt>
                <c:pt idx="108">
                  <c:v>2.1297310077850417E-2</c:v>
                </c:pt>
                <c:pt idx="109">
                  <c:v>2.1379134879500179E-2</c:v>
                </c:pt>
                <c:pt idx="110">
                  <c:v>2.1403133982183672E-2</c:v>
                </c:pt>
                <c:pt idx="111">
                  <c:v>2.1447654871877084E-2</c:v>
                </c:pt>
                <c:pt idx="112">
                  <c:v>2.1458223912093493E-2</c:v>
                </c:pt>
                <c:pt idx="113">
                  <c:v>2.1435102807842839E-2</c:v>
                </c:pt>
                <c:pt idx="114">
                  <c:v>2.1550637541815954E-2</c:v>
                </c:pt>
                <c:pt idx="115">
                  <c:v>2.1564751349152159E-2</c:v>
                </c:pt>
                <c:pt idx="116">
                  <c:v>2.1721281789447239E-2</c:v>
                </c:pt>
                <c:pt idx="117">
                  <c:v>2.183837980247957E-2</c:v>
                </c:pt>
                <c:pt idx="118">
                  <c:v>2.173407641282557E-2</c:v>
                </c:pt>
                <c:pt idx="119">
                  <c:v>2.163762296688386E-2</c:v>
                </c:pt>
                <c:pt idx="120">
                  <c:v>2.1770281897469875E-2</c:v>
                </c:pt>
                <c:pt idx="121">
                  <c:v>2.1720216052419715E-2</c:v>
                </c:pt>
                <c:pt idx="122">
                  <c:v>2.1694273421917307E-2</c:v>
                </c:pt>
                <c:pt idx="123">
                  <c:v>2.1716809043675293E-2</c:v>
                </c:pt>
                <c:pt idx="124">
                  <c:v>2.1760992576547018E-2</c:v>
                </c:pt>
                <c:pt idx="125">
                  <c:v>2.1687644169613274E-2</c:v>
                </c:pt>
                <c:pt idx="126">
                  <c:v>2.1676622961004564E-2</c:v>
                </c:pt>
                <c:pt idx="127">
                  <c:v>2.1804480568204714E-2</c:v>
                </c:pt>
                <c:pt idx="128">
                  <c:v>2.1888201854612346E-2</c:v>
                </c:pt>
                <c:pt idx="129">
                  <c:v>2.1858200793755823E-2</c:v>
                </c:pt>
                <c:pt idx="130">
                  <c:v>2.1951443783268104E-2</c:v>
                </c:pt>
                <c:pt idx="131">
                  <c:v>2.2065441141702356E-2</c:v>
                </c:pt>
                <c:pt idx="132">
                  <c:v>2.2088849444616539E-2</c:v>
                </c:pt>
                <c:pt idx="133">
                  <c:v>2.2195256427442876E-2</c:v>
                </c:pt>
                <c:pt idx="134">
                  <c:v>2.2092731078419935E-2</c:v>
                </c:pt>
                <c:pt idx="135">
                  <c:v>2.2185233616188557E-2</c:v>
                </c:pt>
                <c:pt idx="136">
                  <c:v>2.2218695838535561E-2</c:v>
                </c:pt>
                <c:pt idx="137">
                  <c:v>2.210528717634274E-2</c:v>
                </c:pt>
                <c:pt idx="138">
                  <c:v>2.2123013197507192E-2</c:v>
                </c:pt>
                <c:pt idx="139">
                  <c:v>2.2323444092933357E-2</c:v>
                </c:pt>
                <c:pt idx="140">
                  <c:v>2.2285266955819207E-2</c:v>
                </c:pt>
                <c:pt idx="141">
                  <c:v>2.2392411356275493E-2</c:v>
                </c:pt>
                <c:pt idx="142">
                  <c:v>2.232409809615591E-2</c:v>
                </c:pt>
                <c:pt idx="143">
                  <c:v>2.2243242153276169E-2</c:v>
                </c:pt>
                <c:pt idx="144">
                  <c:v>2.2237677117192385E-2</c:v>
                </c:pt>
                <c:pt idx="145">
                  <c:v>2.2489554296186227E-2</c:v>
                </c:pt>
                <c:pt idx="146">
                  <c:v>2.2565510857482995E-2</c:v>
                </c:pt>
                <c:pt idx="147">
                  <c:v>2.2375611233802013E-2</c:v>
                </c:pt>
                <c:pt idx="148">
                  <c:v>2.2409648717663818E-2</c:v>
                </c:pt>
                <c:pt idx="149">
                  <c:v>2.2435878517891764E-2</c:v>
                </c:pt>
                <c:pt idx="150">
                  <c:v>2.2539822781098739E-2</c:v>
                </c:pt>
                <c:pt idx="151">
                  <c:v>2.2670086557410218E-2</c:v>
                </c:pt>
                <c:pt idx="152">
                  <c:v>2.2740832991414113E-2</c:v>
                </c:pt>
                <c:pt idx="153">
                  <c:v>2.2852166286054458E-2</c:v>
                </c:pt>
                <c:pt idx="154">
                  <c:v>2.293933075833058E-2</c:v>
                </c:pt>
                <c:pt idx="155">
                  <c:v>2.2933904996616183E-2</c:v>
                </c:pt>
                <c:pt idx="156">
                  <c:v>2.2918722026834641E-2</c:v>
                </c:pt>
                <c:pt idx="157">
                  <c:v>2.2962507993842089E-2</c:v>
                </c:pt>
                <c:pt idx="158">
                  <c:v>2.3101318727777095E-2</c:v>
                </c:pt>
                <c:pt idx="159">
                  <c:v>2.3119505621367852E-2</c:v>
                </c:pt>
                <c:pt idx="160">
                  <c:v>2.2979944284250362E-2</c:v>
                </c:pt>
                <c:pt idx="161">
                  <c:v>2.2899544963083451E-2</c:v>
                </c:pt>
                <c:pt idx="162">
                  <c:v>2.2956795196118537E-2</c:v>
                </c:pt>
                <c:pt idx="163">
                  <c:v>2.2953530742563549E-2</c:v>
                </c:pt>
                <c:pt idx="164">
                  <c:v>2.306598596084037E-2</c:v>
                </c:pt>
                <c:pt idx="165">
                  <c:v>2.3055891795379892E-2</c:v>
                </c:pt>
                <c:pt idx="166">
                  <c:v>2.3074584382094109E-2</c:v>
                </c:pt>
                <c:pt idx="167">
                  <c:v>2.2807523877964066E-2</c:v>
                </c:pt>
                <c:pt idx="168">
                  <c:v>2.2842406183761647E-2</c:v>
                </c:pt>
                <c:pt idx="169">
                  <c:v>2.2946597777224097E-2</c:v>
                </c:pt>
                <c:pt idx="170">
                  <c:v>2.2979096616944698E-2</c:v>
                </c:pt>
                <c:pt idx="171">
                  <c:v>2.2966808631985983E-2</c:v>
                </c:pt>
                <c:pt idx="172">
                  <c:v>2.2834307999388299E-2</c:v>
                </c:pt>
                <c:pt idx="173">
                  <c:v>2.2856325699118291E-2</c:v>
                </c:pt>
                <c:pt idx="174">
                  <c:v>2.2828044410388864E-2</c:v>
                </c:pt>
                <c:pt idx="175">
                  <c:v>2.2808149210097078E-2</c:v>
                </c:pt>
                <c:pt idx="176">
                  <c:v>2.2846076960086475E-2</c:v>
                </c:pt>
                <c:pt idx="177">
                  <c:v>2.2796737539317297E-2</c:v>
                </c:pt>
                <c:pt idx="178">
                  <c:v>2.2744834537449559E-2</c:v>
                </c:pt>
                <c:pt idx="179">
                  <c:v>2.2740014913138457E-2</c:v>
                </c:pt>
                <c:pt idx="180">
                  <c:v>2.2983752763173073E-2</c:v>
                </c:pt>
                <c:pt idx="181">
                  <c:v>2.2903171846528462E-2</c:v>
                </c:pt>
                <c:pt idx="182">
                  <c:v>2.2838371717455404E-2</c:v>
                </c:pt>
                <c:pt idx="183">
                  <c:v>2.2655778726093322E-2</c:v>
                </c:pt>
                <c:pt idx="184">
                  <c:v>2.2791024235421741E-2</c:v>
                </c:pt>
                <c:pt idx="185">
                  <c:v>2.2839779967052637E-2</c:v>
                </c:pt>
                <c:pt idx="186">
                  <c:v>2.2730855810344539E-2</c:v>
                </c:pt>
                <c:pt idx="187">
                  <c:v>2.2701135026981716E-2</c:v>
                </c:pt>
                <c:pt idx="188">
                  <c:v>2.2665972233654755E-2</c:v>
                </c:pt>
                <c:pt idx="189">
                  <c:v>2.2718161956717966E-2</c:v>
                </c:pt>
                <c:pt idx="190">
                  <c:v>2.2689540348359044E-2</c:v>
                </c:pt>
                <c:pt idx="191">
                  <c:v>2.2729029326322817E-2</c:v>
                </c:pt>
                <c:pt idx="192">
                  <c:v>2.278188125383359E-2</c:v>
                </c:pt>
                <c:pt idx="193">
                  <c:v>2.247044009578103E-2</c:v>
                </c:pt>
                <c:pt idx="194">
                  <c:v>2.2560202539642697E-2</c:v>
                </c:pt>
                <c:pt idx="195">
                  <c:v>2.2492607312531519E-2</c:v>
                </c:pt>
                <c:pt idx="196">
                  <c:v>2.2605944529931761E-2</c:v>
                </c:pt>
                <c:pt idx="197">
                  <c:v>2.2501348368485441E-2</c:v>
                </c:pt>
                <c:pt idx="198">
                  <c:v>2.2733652846313387E-2</c:v>
                </c:pt>
                <c:pt idx="199">
                  <c:v>2.2686071910855546E-2</c:v>
                </c:pt>
                <c:pt idx="200">
                  <c:v>2.2618888353923609E-2</c:v>
                </c:pt>
                <c:pt idx="201">
                  <c:v>2.2508556677419408E-2</c:v>
                </c:pt>
                <c:pt idx="202">
                  <c:v>2.2593764479483153E-2</c:v>
                </c:pt>
                <c:pt idx="203">
                  <c:v>2.2575633814166728E-2</c:v>
                </c:pt>
                <c:pt idx="204">
                  <c:v>2.2564826921904493E-2</c:v>
                </c:pt>
                <c:pt idx="205">
                  <c:v>2.2317005848275118E-2</c:v>
                </c:pt>
                <c:pt idx="206">
                  <c:v>2.2369091113794485E-2</c:v>
                </c:pt>
                <c:pt idx="207">
                  <c:v>2.2263405578758041E-2</c:v>
                </c:pt>
                <c:pt idx="208">
                  <c:v>2.2411665075407053E-2</c:v>
                </c:pt>
                <c:pt idx="209">
                  <c:v>2.2230000750422314E-2</c:v>
                </c:pt>
                <c:pt idx="210">
                  <c:v>2.2331197845496097E-2</c:v>
                </c:pt>
                <c:pt idx="211">
                  <c:v>2.234218559995866E-2</c:v>
                </c:pt>
                <c:pt idx="212">
                  <c:v>2.2289763534395386E-2</c:v>
                </c:pt>
                <c:pt idx="213">
                  <c:v>2.2254095298006281E-2</c:v>
                </c:pt>
                <c:pt idx="214">
                  <c:v>2.2133776344676011E-2</c:v>
                </c:pt>
                <c:pt idx="215">
                  <c:v>2.2025146324818962E-2</c:v>
                </c:pt>
                <c:pt idx="216">
                  <c:v>2.2143251444310737E-2</c:v>
                </c:pt>
                <c:pt idx="217">
                  <c:v>2.2195267683298381E-2</c:v>
                </c:pt>
                <c:pt idx="218">
                  <c:v>2.2231667238410521E-2</c:v>
                </c:pt>
                <c:pt idx="219">
                  <c:v>2.2219677130266815E-2</c:v>
                </c:pt>
                <c:pt idx="220">
                  <c:v>2.2242594045656025E-2</c:v>
                </c:pt>
                <c:pt idx="221">
                  <c:v>2.2469787430343256E-2</c:v>
                </c:pt>
                <c:pt idx="222">
                  <c:v>2.2476012146699888E-2</c:v>
                </c:pt>
                <c:pt idx="223">
                  <c:v>2.2427928901435707E-2</c:v>
                </c:pt>
                <c:pt idx="224">
                  <c:v>2.2544365647233677E-2</c:v>
                </c:pt>
                <c:pt idx="225">
                  <c:v>2.2499491141012282E-2</c:v>
                </c:pt>
                <c:pt idx="226">
                  <c:v>2.2431739342420477E-2</c:v>
                </c:pt>
                <c:pt idx="227">
                  <c:v>2.2475009297471413E-2</c:v>
                </c:pt>
                <c:pt idx="228">
                  <c:v>2.2622136905610591E-2</c:v>
                </c:pt>
                <c:pt idx="229">
                  <c:v>2.2840798888944813E-2</c:v>
                </c:pt>
                <c:pt idx="230">
                  <c:v>2.2744593818048577E-2</c:v>
                </c:pt>
                <c:pt idx="231">
                  <c:v>2.2656061821213023E-2</c:v>
                </c:pt>
                <c:pt idx="232">
                  <c:v>2.2865147195260605E-2</c:v>
                </c:pt>
                <c:pt idx="233">
                  <c:v>2.297037807500241E-2</c:v>
                </c:pt>
                <c:pt idx="234">
                  <c:v>2.2817994073618508E-2</c:v>
                </c:pt>
                <c:pt idx="235">
                  <c:v>2.2939213819979039E-2</c:v>
                </c:pt>
                <c:pt idx="236">
                  <c:v>2.2919018273070659E-2</c:v>
                </c:pt>
                <c:pt idx="237">
                  <c:v>2.2975985391920108E-2</c:v>
                </c:pt>
                <c:pt idx="238">
                  <c:v>2.2867491235525284E-2</c:v>
                </c:pt>
                <c:pt idx="239">
                  <c:v>2.2853983843355848E-2</c:v>
                </c:pt>
                <c:pt idx="240">
                  <c:v>2.2980264816024425E-2</c:v>
                </c:pt>
                <c:pt idx="241">
                  <c:v>2.2993478521117761E-2</c:v>
                </c:pt>
                <c:pt idx="242">
                  <c:v>2.2957737560561676E-2</c:v>
                </c:pt>
                <c:pt idx="243">
                  <c:v>2.2913260408833999E-2</c:v>
                </c:pt>
                <c:pt idx="244">
                  <c:v>2.2892457130794339E-2</c:v>
                </c:pt>
                <c:pt idx="245">
                  <c:v>2.2851088888623344E-2</c:v>
                </c:pt>
                <c:pt idx="246">
                  <c:v>2.297210774186121E-2</c:v>
                </c:pt>
                <c:pt idx="247">
                  <c:v>2.2870433472561812E-2</c:v>
                </c:pt>
                <c:pt idx="248">
                  <c:v>2.2879610892643978E-2</c:v>
                </c:pt>
                <c:pt idx="249">
                  <c:v>2.2816526355017158E-2</c:v>
                </c:pt>
                <c:pt idx="250">
                  <c:v>2.2848001424893957E-2</c:v>
                </c:pt>
                <c:pt idx="251">
                  <c:v>2.2886659868009532E-2</c:v>
                </c:pt>
                <c:pt idx="252">
                  <c:v>2.2774067050485028E-2</c:v>
                </c:pt>
                <c:pt idx="253">
                  <c:v>2.2833142352194056E-2</c:v>
                </c:pt>
                <c:pt idx="254">
                  <c:v>2.3079158838948392E-2</c:v>
                </c:pt>
                <c:pt idx="255">
                  <c:v>2.2989195492159425E-2</c:v>
                </c:pt>
                <c:pt idx="256">
                  <c:v>2.2883619822705859E-2</c:v>
                </c:pt>
                <c:pt idx="257">
                  <c:v>2.2730952523766022E-2</c:v>
                </c:pt>
                <c:pt idx="258">
                  <c:v>2.2711812091234376E-2</c:v>
                </c:pt>
                <c:pt idx="259">
                  <c:v>2.2646591987780979E-2</c:v>
                </c:pt>
                <c:pt idx="260">
                  <c:v>2.2870648737816232E-2</c:v>
                </c:pt>
                <c:pt idx="261">
                  <c:v>2.2737585539329388E-2</c:v>
                </c:pt>
                <c:pt idx="262">
                  <c:v>2.2992669839100473E-2</c:v>
                </c:pt>
                <c:pt idx="263">
                  <c:v>2.29228035616891E-2</c:v>
                </c:pt>
                <c:pt idx="264">
                  <c:v>2.2782390429783327E-2</c:v>
                </c:pt>
                <c:pt idx="265">
                  <c:v>2.2598791212515214E-2</c:v>
                </c:pt>
                <c:pt idx="266">
                  <c:v>2.2566317897897321E-2</c:v>
                </c:pt>
                <c:pt idx="267">
                  <c:v>2.278327426735428E-2</c:v>
                </c:pt>
                <c:pt idx="268">
                  <c:v>2.2753923408028828E-2</c:v>
                </c:pt>
                <c:pt idx="269">
                  <c:v>2.30028704592211E-2</c:v>
                </c:pt>
                <c:pt idx="270">
                  <c:v>2.295513613647427E-2</c:v>
                </c:pt>
                <c:pt idx="271">
                  <c:v>2.3186558029863906E-2</c:v>
                </c:pt>
                <c:pt idx="272">
                  <c:v>2.2760420592721115E-2</c:v>
                </c:pt>
                <c:pt idx="273">
                  <c:v>2.2982065790609647E-2</c:v>
                </c:pt>
                <c:pt idx="274">
                  <c:v>2.2908306151914776E-2</c:v>
                </c:pt>
                <c:pt idx="275">
                  <c:v>2.2688318312680755E-2</c:v>
                </c:pt>
                <c:pt idx="276">
                  <c:v>2.2879183526148161E-2</c:v>
                </c:pt>
                <c:pt idx="277">
                  <c:v>2.2641554599349509E-2</c:v>
                </c:pt>
                <c:pt idx="278">
                  <c:v>2.2566566662884244E-2</c:v>
                </c:pt>
                <c:pt idx="279">
                  <c:v>2.2673369526124146E-2</c:v>
                </c:pt>
                <c:pt idx="280">
                  <c:v>2.2538760380178196E-2</c:v>
                </c:pt>
                <c:pt idx="281">
                  <c:v>2.2344340837073925E-2</c:v>
                </c:pt>
                <c:pt idx="282">
                  <c:v>2.2497534652741027E-2</c:v>
                </c:pt>
                <c:pt idx="283">
                  <c:v>2.2285219403157107E-2</c:v>
                </c:pt>
                <c:pt idx="284">
                  <c:v>2.2362309806540748E-2</c:v>
                </c:pt>
                <c:pt idx="285">
                  <c:v>2.2324554964532322E-2</c:v>
                </c:pt>
                <c:pt idx="286">
                  <c:v>2.2264101216033286E-2</c:v>
                </c:pt>
                <c:pt idx="287">
                  <c:v>2.2430754524973878E-2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'0209_DELMELM5_HILL_MAR_2_1_sf'!$I$1</c:f>
              <c:strCache>
                <c:ptCount val="1"/>
                <c:pt idx="0">
                  <c:v>LZ_SF_old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'0209_DELMELM5_HILL_MAR_2_1_sf'!$A$2:$A$2305</c:f>
              <c:numCache>
                <c:formatCode>[$-F400]h:mm:ss\ AM/PM</c:formatCode>
                <c:ptCount val="288"/>
                <c:pt idx="0">
                  <c:v>43505.000196759254</c:v>
                </c:pt>
                <c:pt idx="1">
                  <c:v>43505.003599537034</c:v>
                </c:pt>
                <c:pt idx="2">
                  <c:v>43505.007083333338</c:v>
                </c:pt>
                <c:pt idx="3">
                  <c:v>43505.010567129633</c:v>
                </c:pt>
                <c:pt idx="4">
                  <c:v>43505.014039351852</c:v>
                </c:pt>
                <c:pt idx="5">
                  <c:v>43505.017511574079</c:v>
                </c:pt>
                <c:pt idx="6">
                  <c:v>43505.020972222221</c:v>
                </c:pt>
                <c:pt idx="7">
                  <c:v>43505.024456018517</c:v>
                </c:pt>
                <c:pt idx="8">
                  <c:v>43505.027939814812</c:v>
                </c:pt>
                <c:pt idx="9">
                  <c:v>43505.031388888892</c:v>
                </c:pt>
                <c:pt idx="10">
                  <c:v>43505.034861111111</c:v>
                </c:pt>
                <c:pt idx="11">
                  <c:v>43505.038333333338</c:v>
                </c:pt>
                <c:pt idx="12">
                  <c:v>43505.041851851849</c:v>
                </c:pt>
                <c:pt idx="13">
                  <c:v>43505.045277777783</c:v>
                </c:pt>
                <c:pt idx="14">
                  <c:v>43505.048738425925</c:v>
                </c:pt>
                <c:pt idx="15">
                  <c:v>43505.052210648144</c:v>
                </c:pt>
                <c:pt idx="16">
                  <c:v>43505.055694444447</c:v>
                </c:pt>
                <c:pt idx="17">
                  <c:v>43505.059155092589</c:v>
                </c:pt>
                <c:pt idx="18">
                  <c:v>43505.062627314815</c:v>
                </c:pt>
                <c:pt idx="19">
                  <c:v>43505.066111111111</c:v>
                </c:pt>
                <c:pt idx="20">
                  <c:v>43505.069583333338</c:v>
                </c:pt>
                <c:pt idx="21">
                  <c:v>43505.07304398148</c:v>
                </c:pt>
                <c:pt idx="22">
                  <c:v>43505.076516203699</c:v>
                </c:pt>
                <c:pt idx="23">
                  <c:v>43505.079988425925</c:v>
                </c:pt>
                <c:pt idx="24">
                  <c:v>43505.083483796298</c:v>
                </c:pt>
                <c:pt idx="25">
                  <c:v>43505.086956018517</c:v>
                </c:pt>
                <c:pt idx="26">
                  <c:v>43505.090416666666</c:v>
                </c:pt>
                <c:pt idx="27">
                  <c:v>43505.093877314815</c:v>
                </c:pt>
                <c:pt idx="28">
                  <c:v>43505.097372685188</c:v>
                </c:pt>
                <c:pt idx="29">
                  <c:v>43505.100821759253</c:v>
                </c:pt>
                <c:pt idx="30">
                  <c:v>43505.10429398148</c:v>
                </c:pt>
                <c:pt idx="31">
                  <c:v>43505.107766203699</c:v>
                </c:pt>
                <c:pt idx="32">
                  <c:v>43505.111238425925</c:v>
                </c:pt>
                <c:pt idx="33">
                  <c:v>43505.114710648144</c:v>
                </c:pt>
                <c:pt idx="34">
                  <c:v>43505.118194444447</c:v>
                </c:pt>
                <c:pt idx="35">
                  <c:v>43505.121666666666</c:v>
                </c:pt>
                <c:pt idx="36">
                  <c:v>43505.125173611108</c:v>
                </c:pt>
                <c:pt idx="37">
                  <c:v>43505.128599537034</c:v>
                </c:pt>
                <c:pt idx="38">
                  <c:v>43505.132083333338</c:v>
                </c:pt>
                <c:pt idx="39">
                  <c:v>43505.13554398148</c:v>
                </c:pt>
                <c:pt idx="40">
                  <c:v>43505.139027777783</c:v>
                </c:pt>
                <c:pt idx="41">
                  <c:v>43505.142500000002</c:v>
                </c:pt>
                <c:pt idx="42">
                  <c:v>43505.145972222221</c:v>
                </c:pt>
                <c:pt idx="43">
                  <c:v>43505.149444444447</c:v>
                </c:pt>
                <c:pt idx="44">
                  <c:v>43505.152916666666</c:v>
                </c:pt>
                <c:pt idx="45">
                  <c:v>43505.156400462962</c:v>
                </c:pt>
                <c:pt idx="46">
                  <c:v>43505.159861111111</c:v>
                </c:pt>
                <c:pt idx="47">
                  <c:v>43505.163344907407</c:v>
                </c:pt>
                <c:pt idx="48">
                  <c:v>43505.166828703703</c:v>
                </c:pt>
                <c:pt idx="49">
                  <c:v>43505.170289351852</c:v>
                </c:pt>
                <c:pt idx="50">
                  <c:v>43505.173761574079</c:v>
                </c:pt>
                <c:pt idx="51">
                  <c:v>43505.177222222221</c:v>
                </c:pt>
                <c:pt idx="52">
                  <c:v>43505.18068287037</c:v>
                </c:pt>
                <c:pt idx="53">
                  <c:v>43505.184178240743</c:v>
                </c:pt>
                <c:pt idx="54">
                  <c:v>43505.187627314815</c:v>
                </c:pt>
                <c:pt idx="55">
                  <c:v>43505.191122685188</c:v>
                </c:pt>
                <c:pt idx="56">
                  <c:v>43505.194583333338</c:v>
                </c:pt>
                <c:pt idx="57">
                  <c:v>43505.19804398148</c:v>
                </c:pt>
                <c:pt idx="58">
                  <c:v>43505.201527777783</c:v>
                </c:pt>
                <c:pt idx="59">
                  <c:v>43505.205011574079</c:v>
                </c:pt>
                <c:pt idx="60">
                  <c:v>43505.208506944444</c:v>
                </c:pt>
                <c:pt idx="61">
                  <c:v>43505.211944444447</c:v>
                </c:pt>
                <c:pt idx="62">
                  <c:v>43505.215416666666</c:v>
                </c:pt>
                <c:pt idx="63">
                  <c:v>43505.218877314815</c:v>
                </c:pt>
                <c:pt idx="64">
                  <c:v>43505.22246527778</c:v>
                </c:pt>
                <c:pt idx="65">
                  <c:v>43505.225821759253</c:v>
                </c:pt>
                <c:pt idx="66">
                  <c:v>43505.229305555556</c:v>
                </c:pt>
                <c:pt idx="67">
                  <c:v>43505.232777777783</c:v>
                </c:pt>
                <c:pt idx="68">
                  <c:v>43505.236250000002</c:v>
                </c:pt>
                <c:pt idx="69">
                  <c:v>43505.239733796298</c:v>
                </c:pt>
                <c:pt idx="70">
                  <c:v>43505.243194444447</c:v>
                </c:pt>
                <c:pt idx="71">
                  <c:v>43505.246666666666</c:v>
                </c:pt>
                <c:pt idx="72">
                  <c:v>43505.250162037039</c:v>
                </c:pt>
                <c:pt idx="73">
                  <c:v>43505.253622685188</c:v>
                </c:pt>
                <c:pt idx="74">
                  <c:v>43505.257071759253</c:v>
                </c:pt>
                <c:pt idx="75">
                  <c:v>43505.260555555556</c:v>
                </c:pt>
                <c:pt idx="76">
                  <c:v>43505.264027777783</c:v>
                </c:pt>
                <c:pt idx="77">
                  <c:v>43505.267488425925</c:v>
                </c:pt>
                <c:pt idx="78">
                  <c:v>43505.270972222221</c:v>
                </c:pt>
                <c:pt idx="79">
                  <c:v>43505.274456018517</c:v>
                </c:pt>
                <c:pt idx="80">
                  <c:v>43505.277916666666</c:v>
                </c:pt>
                <c:pt idx="81">
                  <c:v>43505.281377314815</c:v>
                </c:pt>
                <c:pt idx="82">
                  <c:v>43505.284861111111</c:v>
                </c:pt>
                <c:pt idx="83">
                  <c:v>43505.288333333338</c:v>
                </c:pt>
                <c:pt idx="84">
                  <c:v>43505.29184027778</c:v>
                </c:pt>
                <c:pt idx="85">
                  <c:v>43505.295266203699</c:v>
                </c:pt>
                <c:pt idx="86">
                  <c:v>43505.298738425925</c:v>
                </c:pt>
                <c:pt idx="87">
                  <c:v>43505.302222222221</c:v>
                </c:pt>
                <c:pt idx="88">
                  <c:v>43505.305694444447</c:v>
                </c:pt>
                <c:pt idx="89">
                  <c:v>43505.309166666666</c:v>
                </c:pt>
                <c:pt idx="90">
                  <c:v>43505.312650462962</c:v>
                </c:pt>
                <c:pt idx="91">
                  <c:v>43505.316099537034</c:v>
                </c:pt>
                <c:pt idx="92">
                  <c:v>43505.319583333338</c:v>
                </c:pt>
                <c:pt idx="93">
                  <c:v>43505.32304398148</c:v>
                </c:pt>
                <c:pt idx="94">
                  <c:v>43505.326527777783</c:v>
                </c:pt>
                <c:pt idx="95">
                  <c:v>43505.33</c:v>
                </c:pt>
                <c:pt idx="96">
                  <c:v>43505.333495370374</c:v>
                </c:pt>
                <c:pt idx="97">
                  <c:v>43505.33693287037</c:v>
                </c:pt>
                <c:pt idx="98">
                  <c:v>43505.340416666666</c:v>
                </c:pt>
                <c:pt idx="99">
                  <c:v>43505.343888888892</c:v>
                </c:pt>
                <c:pt idx="100">
                  <c:v>43505.347361111111</c:v>
                </c:pt>
                <c:pt idx="101">
                  <c:v>43505.350821759253</c:v>
                </c:pt>
                <c:pt idx="102">
                  <c:v>43505.35429398148</c:v>
                </c:pt>
                <c:pt idx="103">
                  <c:v>43505.357766203699</c:v>
                </c:pt>
                <c:pt idx="104">
                  <c:v>43505.361250000002</c:v>
                </c:pt>
                <c:pt idx="105">
                  <c:v>43505.364710648144</c:v>
                </c:pt>
                <c:pt idx="106">
                  <c:v>43505.368194444447</c:v>
                </c:pt>
                <c:pt idx="107">
                  <c:v>43505.371666666666</c:v>
                </c:pt>
                <c:pt idx="108">
                  <c:v>43505.375150462962</c:v>
                </c:pt>
                <c:pt idx="109">
                  <c:v>43505.378611111111</c:v>
                </c:pt>
                <c:pt idx="110">
                  <c:v>43505.382083333338</c:v>
                </c:pt>
                <c:pt idx="111">
                  <c:v>43505.385555555556</c:v>
                </c:pt>
                <c:pt idx="112">
                  <c:v>43505.389027777783</c:v>
                </c:pt>
                <c:pt idx="113">
                  <c:v>43505.392500000002</c:v>
                </c:pt>
                <c:pt idx="114">
                  <c:v>43505.395960648144</c:v>
                </c:pt>
                <c:pt idx="115">
                  <c:v>43505.399444444447</c:v>
                </c:pt>
                <c:pt idx="116">
                  <c:v>43505.402928240743</c:v>
                </c:pt>
                <c:pt idx="117">
                  <c:v>43505.406400462962</c:v>
                </c:pt>
                <c:pt idx="118">
                  <c:v>43505.409872685188</c:v>
                </c:pt>
                <c:pt idx="119">
                  <c:v>43505.413333333338</c:v>
                </c:pt>
                <c:pt idx="120">
                  <c:v>43505.416828703703</c:v>
                </c:pt>
                <c:pt idx="121">
                  <c:v>43505.420277777783</c:v>
                </c:pt>
                <c:pt idx="122">
                  <c:v>43505.423738425925</c:v>
                </c:pt>
                <c:pt idx="123">
                  <c:v>43505.427199074074</c:v>
                </c:pt>
                <c:pt idx="124">
                  <c:v>43505.430694444447</c:v>
                </c:pt>
                <c:pt idx="125">
                  <c:v>43505.434166666666</c:v>
                </c:pt>
                <c:pt idx="126">
                  <c:v>43505.437627314815</c:v>
                </c:pt>
                <c:pt idx="127">
                  <c:v>43505.441099537034</c:v>
                </c:pt>
                <c:pt idx="128">
                  <c:v>43505.444571759253</c:v>
                </c:pt>
                <c:pt idx="129">
                  <c:v>43505.448055555556</c:v>
                </c:pt>
                <c:pt idx="130">
                  <c:v>43505.451527777783</c:v>
                </c:pt>
                <c:pt idx="131">
                  <c:v>43505.454976851848</c:v>
                </c:pt>
                <c:pt idx="132">
                  <c:v>43505.458495370374</c:v>
                </c:pt>
                <c:pt idx="133">
                  <c:v>43505.461921296293</c:v>
                </c:pt>
                <c:pt idx="134">
                  <c:v>43505.465416666666</c:v>
                </c:pt>
                <c:pt idx="135">
                  <c:v>43505.468865740739</c:v>
                </c:pt>
                <c:pt idx="136">
                  <c:v>43505.472349537034</c:v>
                </c:pt>
                <c:pt idx="137">
                  <c:v>43505.475810185184</c:v>
                </c:pt>
                <c:pt idx="138">
                  <c:v>43505.47929398148</c:v>
                </c:pt>
                <c:pt idx="139">
                  <c:v>43505.482777777783</c:v>
                </c:pt>
                <c:pt idx="140">
                  <c:v>43505.486238425925</c:v>
                </c:pt>
                <c:pt idx="141">
                  <c:v>43505.489710648144</c:v>
                </c:pt>
                <c:pt idx="142">
                  <c:v>43505.493194444447</c:v>
                </c:pt>
                <c:pt idx="143">
                  <c:v>43505.496655092589</c:v>
                </c:pt>
                <c:pt idx="144">
                  <c:v>43505.500162037039</c:v>
                </c:pt>
                <c:pt idx="145">
                  <c:v>43505.503599537034</c:v>
                </c:pt>
                <c:pt idx="146">
                  <c:v>43505.507071759253</c:v>
                </c:pt>
                <c:pt idx="147">
                  <c:v>43505.510555555556</c:v>
                </c:pt>
                <c:pt idx="148">
                  <c:v>43505.514039351852</c:v>
                </c:pt>
                <c:pt idx="149">
                  <c:v>43505.517488425925</c:v>
                </c:pt>
                <c:pt idx="150">
                  <c:v>43505.520972222221</c:v>
                </c:pt>
                <c:pt idx="151">
                  <c:v>43505.524444444447</c:v>
                </c:pt>
                <c:pt idx="152">
                  <c:v>43505.527916666666</c:v>
                </c:pt>
                <c:pt idx="153">
                  <c:v>43505.531388888892</c:v>
                </c:pt>
                <c:pt idx="154">
                  <c:v>43505.534872685188</c:v>
                </c:pt>
                <c:pt idx="155">
                  <c:v>43505.538333333338</c:v>
                </c:pt>
                <c:pt idx="156">
                  <c:v>43505.541828703703</c:v>
                </c:pt>
                <c:pt idx="157">
                  <c:v>43505.545277777783</c:v>
                </c:pt>
                <c:pt idx="158">
                  <c:v>43505.548738425925</c:v>
                </c:pt>
                <c:pt idx="159">
                  <c:v>43505.552222222221</c:v>
                </c:pt>
                <c:pt idx="160">
                  <c:v>43505.555706018517</c:v>
                </c:pt>
                <c:pt idx="161">
                  <c:v>43505.559155092589</c:v>
                </c:pt>
                <c:pt idx="162">
                  <c:v>43505.562638888892</c:v>
                </c:pt>
                <c:pt idx="163">
                  <c:v>43505.566111111111</c:v>
                </c:pt>
                <c:pt idx="164">
                  <c:v>43505.569594907407</c:v>
                </c:pt>
                <c:pt idx="165">
                  <c:v>43505.573055555556</c:v>
                </c:pt>
                <c:pt idx="166">
                  <c:v>43505.576539351852</c:v>
                </c:pt>
                <c:pt idx="167">
                  <c:v>43505.579988425925</c:v>
                </c:pt>
                <c:pt idx="168">
                  <c:v>43505.583495370374</c:v>
                </c:pt>
                <c:pt idx="169">
                  <c:v>43505.586944444447</c:v>
                </c:pt>
                <c:pt idx="170">
                  <c:v>43505.590405092589</c:v>
                </c:pt>
                <c:pt idx="171">
                  <c:v>43505.593900462962</c:v>
                </c:pt>
                <c:pt idx="172">
                  <c:v>43505.597361111111</c:v>
                </c:pt>
                <c:pt idx="173">
                  <c:v>43505.600833333338</c:v>
                </c:pt>
                <c:pt idx="174">
                  <c:v>43505.604305555556</c:v>
                </c:pt>
                <c:pt idx="175">
                  <c:v>43505.607777777783</c:v>
                </c:pt>
                <c:pt idx="176">
                  <c:v>43505.611250000002</c:v>
                </c:pt>
                <c:pt idx="177">
                  <c:v>43505.614710648144</c:v>
                </c:pt>
                <c:pt idx="178">
                  <c:v>43505.618194444447</c:v>
                </c:pt>
                <c:pt idx="179">
                  <c:v>43505.621655092589</c:v>
                </c:pt>
                <c:pt idx="180">
                  <c:v>43505.625185185185</c:v>
                </c:pt>
                <c:pt idx="181">
                  <c:v>43505.628611111111</c:v>
                </c:pt>
                <c:pt idx="182">
                  <c:v>43505.632083333338</c:v>
                </c:pt>
                <c:pt idx="183">
                  <c:v>43505.635555555556</c:v>
                </c:pt>
                <c:pt idx="184">
                  <c:v>43505.639027777783</c:v>
                </c:pt>
                <c:pt idx="185">
                  <c:v>43505.642500000002</c:v>
                </c:pt>
                <c:pt idx="186">
                  <c:v>43505.645972222221</c:v>
                </c:pt>
                <c:pt idx="187">
                  <c:v>43505.649444444447</c:v>
                </c:pt>
                <c:pt idx="188">
                  <c:v>43505.652916666666</c:v>
                </c:pt>
                <c:pt idx="189">
                  <c:v>43505.656377314815</c:v>
                </c:pt>
                <c:pt idx="190">
                  <c:v>43505.659861111111</c:v>
                </c:pt>
                <c:pt idx="191">
                  <c:v>43505.663321759253</c:v>
                </c:pt>
                <c:pt idx="192">
                  <c:v>43505.666828703703</c:v>
                </c:pt>
                <c:pt idx="193">
                  <c:v>43505.670277777783</c:v>
                </c:pt>
                <c:pt idx="194">
                  <c:v>43505.673750000002</c:v>
                </c:pt>
                <c:pt idx="195">
                  <c:v>43505.677210648144</c:v>
                </c:pt>
                <c:pt idx="196">
                  <c:v>43505.680706018517</c:v>
                </c:pt>
                <c:pt idx="197">
                  <c:v>43505.684155092589</c:v>
                </c:pt>
                <c:pt idx="198">
                  <c:v>43505.687638888892</c:v>
                </c:pt>
                <c:pt idx="199">
                  <c:v>43505.691111111111</c:v>
                </c:pt>
                <c:pt idx="200">
                  <c:v>43505.694583333338</c:v>
                </c:pt>
                <c:pt idx="201">
                  <c:v>43505.698055555556</c:v>
                </c:pt>
                <c:pt idx="202">
                  <c:v>43505.701539351852</c:v>
                </c:pt>
                <c:pt idx="203">
                  <c:v>43505.705000000002</c:v>
                </c:pt>
                <c:pt idx="204">
                  <c:v>43505.708518518521</c:v>
                </c:pt>
                <c:pt idx="205">
                  <c:v>43505.711956018517</c:v>
                </c:pt>
                <c:pt idx="206">
                  <c:v>43505.715405092589</c:v>
                </c:pt>
                <c:pt idx="207">
                  <c:v>43505.718877314815</c:v>
                </c:pt>
                <c:pt idx="208">
                  <c:v>43505.722361111111</c:v>
                </c:pt>
                <c:pt idx="209">
                  <c:v>43505.725833333338</c:v>
                </c:pt>
                <c:pt idx="210">
                  <c:v>43505.729305555556</c:v>
                </c:pt>
                <c:pt idx="211">
                  <c:v>43505.732766203699</c:v>
                </c:pt>
                <c:pt idx="212">
                  <c:v>43505.736238425925</c:v>
                </c:pt>
                <c:pt idx="213">
                  <c:v>43505.739710648144</c:v>
                </c:pt>
                <c:pt idx="214">
                  <c:v>43505.743206018517</c:v>
                </c:pt>
                <c:pt idx="215">
                  <c:v>43505.746666666666</c:v>
                </c:pt>
                <c:pt idx="216">
                  <c:v>43505.750162037039</c:v>
                </c:pt>
                <c:pt idx="217">
                  <c:v>43505.753622685188</c:v>
                </c:pt>
                <c:pt idx="218">
                  <c:v>43505.757060185184</c:v>
                </c:pt>
                <c:pt idx="219">
                  <c:v>43505.760555555556</c:v>
                </c:pt>
                <c:pt idx="220">
                  <c:v>43505.764039351852</c:v>
                </c:pt>
                <c:pt idx="221">
                  <c:v>43505.767511574079</c:v>
                </c:pt>
                <c:pt idx="222">
                  <c:v>43505.770983796298</c:v>
                </c:pt>
                <c:pt idx="223">
                  <c:v>43505.774444444447</c:v>
                </c:pt>
                <c:pt idx="224">
                  <c:v>43505.777916666666</c:v>
                </c:pt>
                <c:pt idx="225">
                  <c:v>43505.781388888892</c:v>
                </c:pt>
                <c:pt idx="226">
                  <c:v>43505.784872685188</c:v>
                </c:pt>
                <c:pt idx="227">
                  <c:v>43505.788333333338</c:v>
                </c:pt>
                <c:pt idx="228">
                  <c:v>43505.791828703703</c:v>
                </c:pt>
                <c:pt idx="229">
                  <c:v>43505.795277777783</c:v>
                </c:pt>
                <c:pt idx="230">
                  <c:v>43505.798750000002</c:v>
                </c:pt>
                <c:pt idx="231">
                  <c:v>43505.802222222221</c:v>
                </c:pt>
                <c:pt idx="232">
                  <c:v>43505.805694444447</c:v>
                </c:pt>
                <c:pt idx="233">
                  <c:v>43505.809166666666</c:v>
                </c:pt>
                <c:pt idx="234">
                  <c:v>43505.812638888892</c:v>
                </c:pt>
                <c:pt idx="235">
                  <c:v>43505.816111111111</c:v>
                </c:pt>
                <c:pt idx="236">
                  <c:v>43505.819583333338</c:v>
                </c:pt>
                <c:pt idx="237">
                  <c:v>43505.823067129633</c:v>
                </c:pt>
                <c:pt idx="238">
                  <c:v>43505.826527777783</c:v>
                </c:pt>
                <c:pt idx="239">
                  <c:v>43505.83</c:v>
                </c:pt>
                <c:pt idx="240">
                  <c:v>43505.833495370374</c:v>
                </c:pt>
                <c:pt idx="241">
                  <c:v>43505.836944444447</c:v>
                </c:pt>
                <c:pt idx="242">
                  <c:v>43505.840405092589</c:v>
                </c:pt>
                <c:pt idx="243">
                  <c:v>43505.843888888892</c:v>
                </c:pt>
                <c:pt idx="244">
                  <c:v>43505.847361111111</c:v>
                </c:pt>
                <c:pt idx="245">
                  <c:v>43505.850844907407</c:v>
                </c:pt>
                <c:pt idx="246">
                  <c:v>43505.854305555556</c:v>
                </c:pt>
                <c:pt idx="247">
                  <c:v>43505.857754629629</c:v>
                </c:pt>
                <c:pt idx="248">
                  <c:v>43505.861238425925</c:v>
                </c:pt>
                <c:pt idx="249">
                  <c:v>43505.864710648144</c:v>
                </c:pt>
                <c:pt idx="250">
                  <c:v>43505.868217592593</c:v>
                </c:pt>
                <c:pt idx="251">
                  <c:v>43505.87164351852</c:v>
                </c:pt>
                <c:pt idx="252">
                  <c:v>43505.875150462962</c:v>
                </c:pt>
                <c:pt idx="253">
                  <c:v>43505.878622685188</c:v>
                </c:pt>
                <c:pt idx="254">
                  <c:v>43505.882094907407</c:v>
                </c:pt>
                <c:pt idx="255">
                  <c:v>43505.885555555556</c:v>
                </c:pt>
                <c:pt idx="256">
                  <c:v>43505.889016203699</c:v>
                </c:pt>
                <c:pt idx="257">
                  <c:v>43505.892488425925</c:v>
                </c:pt>
                <c:pt idx="258">
                  <c:v>43505.895995370374</c:v>
                </c:pt>
                <c:pt idx="259">
                  <c:v>43505.89943287037</c:v>
                </c:pt>
                <c:pt idx="260">
                  <c:v>43505.902905092589</c:v>
                </c:pt>
                <c:pt idx="261">
                  <c:v>43505.906377314815</c:v>
                </c:pt>
                <c:pt idx="262">
                  <c:v>43505.909861111111</c:v>
                </c:pt>
                <c:pt idx="263">
                  <c:v>43505.913333333338</c:v>
                </c:pt>
                <c:pt idx="264">
                  <c:v>43505.91684027778</c:v>
                </c:pt>
                <c:pt idx="265">
                  <c:v>43505.920289351852</c:v>
                </c:pt>
                <c:pt idx="266">
                  <c:v>43505.923738425925</c:v>
                </c:pt>
                <c:pt idx="267">
                  <c:v>43505.927210648144</c:v>
                </c:pt>
                <c:pt idx="268">
                  <c:v>43505.930694444447</c:v>
                </c:pt>
                <c:pt idx="269">
                  <c:v>43505.934166666666</c:v>
                </c:pt>
                <c:pt idx="270">
                  <c:v>43505.937627314815</c:v>
                </c:pt>
                <c:pt idx="271">
                  <c:v>43505.941122685188</c:v>
                </c:pt>
                <c:pt idx="272">
                  <c:v>43505.944583333338</c:v>
                </c:pt>
                <c:pt idx="273">
                  <c:v>43505.94804398148</c:v>
                </c:pt>
                <c:pt idx="274">
                  <c:v>43505.951539351852</c:v>
                </c:pt>
                <c:pt idx="275">
                  <c:v>43505.954988425925</c:v>
                </c:pt>
                <c:pt idx="276">
                  <c:v>43505.958495370374</c:v>
                </c:pt>
                <c:pt idx="277">
                  <c:v>43505.96193287037</c:v>
                </c:pt>
                <c:pt idx="278">
                  <c:v>43505.965405092589</c:v>
                </c:pt>
                <c:pt idx="279">
                  <c:v>43505.968877314815</c:v>
                </c:pt>
                <c:pt idx="280">
                  <c:v>43505.972372685188</c:v>
                </c:pt>
                <c:pt idx="281">
                  <c:v>43505.975833333338</c:v>
                </c:pt>
                <c:pt idx="282">
                  <c:v>43505.979305555556</c:v>
                </c:pt>
                <c:pt idx="283">
                  <c:v>43505.982777777783</c:v>
                </c:pt>
                <c:pt idx="284">
                  <c:v>43505.986250000002</c:v>
                </c:pt>
                <c:pt idx="285">
                  <c:v>43505.989710648144</c:v>
                </c:pt>
                <c:pt idx="286">
                  <c:v>43505.993194444447</c:v>
                </c:pt>
                <c:pt idx="287">
                  <c:v>43505.996666666666</c:v>
                </c:pt>
              </c:numCache>
            </c:numRef>
          </c:cat>
          <c:val>
            <c:numRef>
              <c:f>'0209_DELMELM5_HILL_MAR_2_1_sf'!$I$2:$I$2305</c:f>
              <c:numCache>
                <c:formatCode>General</c:formatCode>
                <c:ptCount val="288"/>
                <c:pt idx="0">
                  <c:v>2.8207083285468112E-2</c:v>
                </c:pt>
                <c:pt idx="1">
                  <c:v>2.8204444572085003E-2</c:v>
                </c:pt>
                <c:pt idx="2">
                  <c:v>2.8176261918437633E-2</c:v>
                </c:pt>
                <c:pt idx="3">
                  <c:v>2.8162184951177498E-2</c:v>
                </c:pt>
                <c:pt idx="4">
                  <c:v>2.8164499712808724E-2</c:v>
                </c:pt>
                <c:pt idx="5">
                  <c:v>2.8015682940838602E-2</c:v>
                </c:pt>
                <c:pt idx="6">
                  <c:v>2.8025563469270504E-2</c:v>
                </c:pt>
                <c:pt idx="7">
                  <c:v>2.7955622056289479E-2</c:v>
                </c:pt>
                <c:pt idx="8">
                  <c:v>2.8126529580700728E-2</c:v>
                </c:pt>
                <c:pt idx="9">
                  <c:v>2.7984499712808728E-2</c:v>
                </c:pt>
                <c:pt idx="10">
                  <c:v>2.7977614014933917E-2</c:v>
                </c:pt>
                <c:pt idx="11">
                  <c:v>2.8024535324526124E-2</c:v>
                </c:pt>
                <c:pt idx="12">
                  <c:v>2.7850829430613764E-2</c:v>
                </c:pt>
                <c:pt idx="13">
                  <c:v>2.7794251910278543E-2</c:v>
                </c:pt>
                <c:pt idx="14">
                  <c:v>2.7695400542272607E-2</c:v>
                </c:pt>
                <c:pt idx="15">
                  <c:v>2.763109070741927E-2</c:v>
                </c:pt>
                <c:pt idx="16">
                  <c:v>2.7638811929997533E-2</c:v>
                </c:pt>
                <c:pt idx="17">
                  <c:v>2.7665984717771794E-2</c:v>
                </c:pt>
                <c:pt idx="18">
                  <c:v>2.7612970175006166E-2</c:v>
                </c:pt>
                <c:pt idx="19">
                  <c:v>2.7697138279516895E-2</c:v>
                </c:pt>
                <c:pt idx="20">
                  <c:v>2.7672214690658118E-2</c:v>
                </c:pt>
                <c:pt idx="21">
                  <c:v>2.7733177224550171E-2</c:v>
                </c:pt>
                <c:pt idx="22">
                  <c:v>2.7724196450579237E-2</c:v>
                </c:pt>
                <c:pt idx="23">
                  <c:v>2.7660743159970441E-2</c:v>
                </c:pt>
                <c:pt idx="24">
                  <c:v>2.6094981526309083E-2</c:v>
                </c:pt>
                <c:pt idx="25">
                  <c:v>2.5994398012485678E-2</c:v>
                </c:pt>
                <c:pt idx="26">
                  <c:v>2.6062346795770172E-2</c:v>
                </c:pt>
                <c:pt idx="27">
                  <c:v>2.6076505287297751E-2</c:v>
                </c:pt>
                <c:pt idx="28">
                  <c:v>2.6170974646451805E-2</c:v>
                </c:pt>
                <c:pt idx="29">
                  <c:v>2.6064398012485664E-2</c:v>
                </c:pt>
                <c:pt idx="30">
                  <c:v>2.6161161931456234E-2</c:v>
                </c:pt>
                <c:pt idx="31">
                  <c:v>2.6167088801121192E-2</c:v>
                </c:pt>
                <c:pt idx="32">
                  <c:v>2.6141919989807638E-2</c:v>
                </c:pt>
                <c:pt idx="33">
                  <c:v>2.6189113262836031E-2</c:v>
                </c:pt>
                <c:pt idx="34">
                  <c:v>2.6186794496114146E-2</c:v>
                </c:pt>
                <c:pt idx="35">
                  <c:v>2.6255033762262701E-2</c:v>
                </c:pt>
                <c:pt idx="36">
                  <c:v>2.4751636481241915E-2</c:v>
                </c:pt>
                <c:pt idx="37">
                  <c:v>2.4563771021992246E-2</c:v>
                </c:pt>
                <c:pt idx="38">
                  <c:v>2.4576157826649438E-2</c:v>
                </c:pt>
                <c:pt idx="39">
                  <c:v>2.4587467011642963E-2</c:v>
                </c:pt>
                <c:pt idx="40">
                  <c:v>2.4461587322121604E-2</c:v>
                </c:pt>
                <c:pt idx="41">
                  <c:v>2.4587467011642963E-2</c:v>
                </c:pt>
                <c:pt idx="42">
                  <c:v>2.4640375161707629E-2</c:v>
                </c:pt>
                <c:pt idx="43">
                  <c:v>2.4722508408796921E-2</c:v>
                </c:pt>
                <c:pt idx="44">
                  <c:v>2.470010737386805E-2</c:v>
                </c:pt>
                <c:pt idx="45">
                  <c:v>2.4817209573091865E-2</c:v>
                </c:pt>
                <c:pt idx="46">
                  <c:v>2.4745324708926254E-2</c:v>
                </c:pt>
                <c:pt idx="47">
                  <c:v>2.4849776196636492E-2</c:v>
                </c:pt>
                <c:pt idx="48">
                  <c:v>2.4614857590802168E-2</c:v>
                </c:pt>
                <c:pt idx="49">
                  <c:v>2.4438571988502716E-2</c:v>
                </c:pt>
                <c:pt idx="50">
                  <c:v>2.4463155212960538E-2</c:v>
                </c:pt>
                <c:pt idx="51">
                  <c:v>2.4512174026652709E-2</c:v>
                </c:pt>
                <c:pt idx="52">
                  <c:v>2.4628594199111561E-2</c:v>
                </c:pt>
                <c:pt idx="53">
                  <c:v>2.4634227854716476E-2</c:v>
                </c:pt>
                <c:pt idx="54">
                  <c:v>2.4621079174287935E-2</c:v>
                </c:pt>
                <c:pt idx="55">
                  <c:v>2.4653087274627651E-2</c:v>
                </c:pt>
                <c:pt idx="56">
                  <c:v>2.4628714397700525E-2</c:v>
                </c:pt>
                <c:pt idx="57">
                  <c:v>2.4652820747321669E-2</c:v>
                </c:pt>
                <c:pt idx="58">
                  <c:v>2.4652820747321669E-2</c:v>
                </c:pt>
                <c:pt idx="59">
                  <c:v>2.4866600470342268E-2</c:v>
                </c:pt>
                <c:pt idx="60">
                  <c:v>2.4825148185998968E-2</c:v>
                </c:pt>
                <c:pt idx="61">
                  <c:v>2.4861631323454272E-2</c:v>
                </c:pt>
                <c:pt idx="62">
                  <c:v>2.4810864844149211E-2</c:v>
                </c:pt>
                <c:pt idx="63">
                  <c:v>2.4839372764435371E-2</c:v>
                </c:pt>
                <c:pt idx="64">
                  <c:v>2.4860719213081254E-2</c:v>
                </c:pt>
                <c:pt idx="65">
                  <c:v>2.4868990802248355E-2</c:v>
                </c:pt>
                <c:pt idx="66">
                  <c:v>2.4988409555441994E-2</c:v>
                </c:pt>
                <c:pt idx="67">
                  <c:v>2.5065931272355645E-2</c:v>
                </c:pt>
                <c:pt idx="68">
                  <c:v>2.499840955544199E-2</c:v>
                </c:pt>
                <c:pt idx="69">
                  <c:v>2.5034229688298423E-2</c:v>
                </c:pt>
                <c:pt idx="70">
                  <c:v>2.5239595043433819E-2</c:v>
                </c:pt>
                <c:pt idx="71">
                  <c:v>2.5249847981604494E-2</c:v>
                </c:pt>
                <c:pt idx="72">
                  <c:v>2.5159365330734561E-2</c:v>
                </c:pt>
                <c:pt idx="73">
                  <c:v>2.5207680594469494E-2</c:v>
                </c:pt>
                <c:pt idx="74">
                  <c:v>2.5236830308198319E-2</c:v>
                </c:pt>
                <c:pt idx="75">
                  <c:v>2.5368713607016678E-2</c:v>
                </c:pt>
                <c:pt idx="76">
                  <c:v>2.5358372517968093E-2</c:v>
                </c:pt>
                <c:pt idx="77">
                  <c:v>2.5270008527226204E-2</c:v>
                </c:pt>
                <c:pt idx="78">
                  <c:v>2.5381846753563159E-2</c:v>
                </c:pt>
                <c:pt idx="79">
                  <c:v>2.534242295042026E-2</c:v>
                </c:pt>
                <c:pt idx="80">
                  <c:v>2.5359230113290304E-2</c:v>
                </c:pt>
                <c:pt idx="81">
                  <c:v>2.5462815202826169E-2</c:v>
                </c:pt>
                <c:pt idx="82">
                  <c:v>2.5509002314532805E-2</c:v>
                </c:pt>
                <c:pt idx="83">
                  <c:v>2.5547067852357157E-2</c:v>
                </c:pt>
                <c:pt idx="84">
                  <c:v>2.5184057856821252E-2</c:v>
                </c:pt>
                <c:pt idx="85">
                  <c:v>2.5252292886087338E-2</c:v>
                </c:pt>
                <c:pt idx="86">
                  <c:v>2.5263549076992343E-2</c:v>
                </c:pt>
                <c:pt idx="87">
                  <c:v>2.5249375281404765E-2</c:v>
                </c:pt>
                <c:pt idx="88">
                  <c:v>2.5291509455200357E-2</c:v>
                </c:pt>
                <c:pt idx="89">
                  <c:v>2.5309104007203966E-2</c:v>
                </c:pt>
                <c:pt idx="90">
                  <c:v>2.5419725348941918E-2</c:v>
                </c:pt>
                <c:pt idx="91">
                  <c:v>2.539463642503377E-2</c:v>
                </c:pt>
                <c:pt idx="92">
                  <c:v>2.5373072940117047E-2</c:v>
                </c:pt>
                <c:pt idx="93">
                  <c:v>2.5455327555155314E-2</c:v>
                </c:pt>
                <c:pt idx="94">
                  <c:v>2.5536338361098598E-2</c:v>
                </c:pt>
                <c:pt idx="95">
                  <c:v>2.5467691355245355E-2</c:v>
                </c:pt>
                <c:pt idx="96">
                  <c:v>2.488101728241747E-2</c:v>
                </c:pt>
                <c:pt idx="97">
                  <c:v>2.48334409603643E-2</c:v>
                </c:pt>
                <c:pt idx="98">
                  <c:v>2.4855645244748009E-2</c:v>
                </c:pt>
                <c:pt idx="99">
                  <c:v>2.487442202214632E-2</c:v>
                </c:pt>
                <c:pt idx="100">
                  <c:v>2.4863821794473766E-2</c:v>
                </c:pt>
                <c:pt idx="101">
                  <c:v>2.488693469936875E-2</c:v>
                </c:pt>
                <c:pt idx="102">
                  <c:v>2.4895391700300109E-2</c:v>
                </c:pt>
                <c:pt idx="103">
                  <c:v>2.4962190831004861E-2</c:v>
                </c:pt>
                <c:pt idx="104">
                  <c:v>2.4947290696471079E-2</c:v>
                </c:pt>
                <c:pt idx="105">
                  <c:v>2.5008051329814755E-2</c:v>
                </c:pt>
                <c:pt idx="106">
                  <c:v>2.4969616061264594E-2</c:v>
                </c:pt>
                <c:pt idx="107">
                  <c:v>2.4886860188347324E-2</c:v>
                </c:pt>
                <c:pt idx="108">
                  <c:v>2.4907577284620612E-2</c:v>
                </c:pt>
                <c:pt idx="109">
                  <c:v>2.4980552379106517E-2</c:v>
                </c:pt>
                <c:pt idx="110">
                  <c:v>2.5017274929741252E-2</c:v>
                </c:pt>
                <c:pt idx="111">
                  <c:v>2.4999389475724391E-2</c:v>
                </c:pt>
                <c:pt idx="112">
                  <c:v>2.5007925186549082E-2</c:v>
                </c:pt>
                <c:pt idx="113">
                  <c:v>2.4966611105727305E-2</c:v>
                </c:pt>
                <c:pt idx="114">
                  <c:v>2.5101173563329783E-2</c:v>
                </c:pt>
                <c:pt idx="115">
                  <c:v>2.5144436476402767E-2</c:v>
                </c:pt>
                <c:pt idx="116">
                  <c:v>2.5185369706366915E-2</c:v>
                </c:pt>
                <c:pt idx="117">
                  <c:v>2.515732726039346E-2</c:v>
                </c:pt>
                <c:pt idx="118">
                  <c:v>2.515732726039346E-2</c:v>
                </c:pt>
                <c:pt idx="119">
                  <c:v>2.515356139160772E-2</c:v>
                </c:pt>
                <c:pt idx="120">
                  <c:v>2.5208000000000015E-2</c:v>
                </c:pt>
                <c:pt idx="121">
                  <c:v>2.513678414918416E-2</c:v>
                </c:pt>
                <c:pt idx="122">
                  <c:v>2.5150521212121232E-2</c:v>
                </c:pt>
                <c:pt idx="123">
                  <c:v>2.5091513286713291E-2</c:v>
                </c:pt>
                <c:pt idx="124">
                  <c:v>2.5056299300699306E-2</c:v>
                </c:pt>
                <c:pt idx="125">
                  <c:v>2.5182310489510518E-2</c:v>
                </c:pt>
                <c:pt idx="126">
                  <c:v>2.5131497435897449E-2</c:v>
                </c:pt>
                <c:pt idx="127">
                  <c:v>2.5111497435897481E-2</c:v>
                </c:pt>
                <c:pt idx="128">
                  <c:v>2.5266064335664352E-2</c:v>
                </c:pt>
                <c:pt idx="129">
                  <c:v>2.5295297902097901E-2</c:v>
                </c:pt>
                <c:pt idx="130">
                  <c:v>2.5391660606060611E-2</c:v>
                </c:pt>
                <c:pt idx="131">
                  <c:v>2.5333950582750606E-2</c:v>
                </c:pt>
                <c:pt idx="132">
                  <c:v>2.5729246240260937E-2</c:v>
                </c:pt>
                <c:pt idx="133">
                  <c:v>2.5793121036419626E-2</c:v>
                </c:pt>
                <c:pt idx="134">
                  <c:v>2.5713827686175028E-2</c:v>
                </c:pt>
                <c:pt idx="135">
                  <c:v>2.5707463308570377E-2</c:v>
                </c:pt>
                <c:pt idx="136">
                  <c:v>2.5685472005798151E-2</c:v>
                </c:pt>
                <c:pt idx="137">
                  <c:v>2.5659940206559186E-2</c:v>
                </c:pt>
                <c:pt idx="138">
                  <c:v>2.5626259286102543E-2</c:v>
                </c:pt>
                <c:pt idx="139">
                  <c:v>2.5672061967747791E-2</c:v>
                </c:pt>
                <c:pt idx="140">
                  <c:v>2.5714371262909947E-2</c:v>
                </c:pt>
                <c:pt idx="141">
                  <c:v>2.5703374705562613E-2</c:v>
                </c:pt>
                <c:pt idx="142">
                  <c:v>2.5506487588331239E-2</c:v>
                </c:pt>
                <c:pt idx="143">
                  <c:v>2.5497463308570417E-2</c:v>
                </c:pt>
                <c:pt idx="144">
                  <c:v>2.6059149283511714E-2</c:v>
                </c:pt>
                <c:pt idx="145">
                  <c:v>2.624738164338836E-2</c:v>
                </c:pt>
                <c:pt idx="146">
                  <c:v>2.6269845818973347E-2</c:v>
                </c:pt>
                <c:pt idx="147">
                  <c:v>2.62325575911482E-2</c:v>
                </c:pt>
                <c:pt idx="148">
                  <c:v>2.6208025575911481E-2</c:v>
                </c:pt>
                <c:pt idx="149">
                  <c:v>2.6226729548340301E-2</c:v>
                </c:pt>
                <c:pt idx="150">
                  <c:v>2.62325575911482E-2</c:v>
                </c:pt>
                <c:pt idx="151">
                  <c:v>2.6289295302013432E-2</c:v>
                </c:pt>
                <c:pt idx="152">
                  <c:v>2.6248886268819167E-2</c:v>
                </c:pt>
                <c:pt idx="153">
                  <c:v>2.6362280972247434E-2</c:v>
                </c:pt>
                <c:pt idx="154">
                  <c:v>2.6328527117721771E-2</c:v>
                </c:pt>
                <c:pt idx="155">
                  <c:v>2.6212808815526931E-2</c:v>
                </c:pt>
                <c:pt idx="156">
                  <c:v>2.6103990345204484E-2</c:v>
                </c:pt>
                <c:pt idx="157">
                  <c:v>2.6172870024592419E-2</c:v>
                </c:pt>
                <c:pt idx="158">
                  <c:v>2.6224934875671749E-2</c:v>
                </c:pt>
                <c:pt idx="159">
                  <c:v>2.6213990345204486E-2</c:v>
                </c:pt>
                <c:pt idx="160">
                  <c:v>2.62787630931779E-2</c:v>
                </c:pt>
                <c:pt idx="161">
                  <c:v>2.6183125967756633E-2</c:v>
                </c:pt>
                <c:pt idx="162">
                  <c:v>2.627031150377996E-2</c:v>
                </c:pt>
                <c:pt idx="163">
                  <c:v>2.6240311503779951E-2</c:v>
                </c:pt>
                <c:pt idx="164">
                  <c:v>2.6213824574187087E-2</c:v>
                </c:pt>
                <c:pt idx="165">
                  <c:v>2.6167305765552408E-2</c:v>
                </c:pt>
                <c:pt idx="166">
                  <c:v>2.6078322251571182E-2</c:v>
                </c:pt>
                <c:pt idx="167">
                  <c:v>2.6027061663175168E-2</c:v>
                </c:pt>
                <c:pt idx="168">
                  <c:v>2.5992079388201032E-2</c:v>
                </c:pt>
                <c:pt idx="169">
                  <c:v>2.6003749089584843E-2</c:v>
                </c:pt>
                <c:pt idx="170">
                  <c:v>2.6097146758922062E-2</c:v>
                </c:pt>
                <c:pt idx="171">
                  <c:v>2.6027964311726132E-2</c:v>
                </c:pt>
                <c:pt idx="172">
                  <c:v>2.5957881463947535E-2</c:v>
                </c:pt>
                <c:pt idx="173">
                  <c:v>2.5891836307356142E-2</c:v>
                </c:pt>
                <c:pt idx="174">
                  <c:v>2.5901278222869629E-2</c:v>
                </c:pt>
                <c:pt idx="175">
                  <c:v>2.5857503641660604E-2</c:v>
                </c:pt>
                <c:pt idx="176">
                  <c:v>2.5867554624908959E-2</c:v>
                </c:pt>
                <c:pt idx="177">
                  <c:v>2.5845539876183519E-2</c:v>
                </c:pt>
                <c:pt idx="178">
                  <c:v>2.5855305899490172E-2</c:v>
                </c:pt>
                <c:pt idx="179">
                  <c:v>2.578888565185725E-2</c:v>
                </c:pt>
                <c:pt idx="180">
                  <c:v>2.4653191450987492E-2</c:v>
                </c:pt>
                <c:pt idx="181">
                  <c:v>2.4644516187212574E-2</c:v>
                </c:pt>
                <c:pt idx="182">
                  <c:v>2.4569560826043828E-2</c:v>
                </c:pt>
                <c:pt idx="183">
                  <c:v>2.4520172242763108E-2</c:v>
                </c:pt>
                <c:pt idx="184">
                  <c:v>2.4504357471368029E-2</c:v>
                </c:pt>
                <c:pt idx="185">
                  <c:v>2.454957525475698E-2</c:v>
                </c:pt>
                <c:pt idx="186">
                  <c:v>2.4533105780503221E-2</c:v>
                </c:pt>
                <c:pt idx="187">
                  <c:v>2.4439975651546583E-2</c:v>
                </c:pt>
                <c:pt idx="188">
                  <c:v>2.4400235368383091E-2</c:v>
                </c:pt>
                <c:pt idx="189">
                  <c:v>2.4427893407881693E-2</c:v>
                </c:pt>
                <c:pt idx="190">
                  <c:v>2.4462114708269471E-2</c:v>
                </c:pt>
                <c:pt idx="191">
                  <c:v>2.4432586346830175E-2</c:v>
                </c:pt>
                <c:pt idx="192">
                  <c:v>2.3053446047623268E-2</c:v>
                </c:pt>
                <c:pt idx="193">
                  <c:v>2.2933519518456236E-2</c:v>
                </c:pt>
                <c:pt idx="194">
                  <c:v>2.2855751969549448E-2</c:v>
                </c:pt>
                <c:pt idx="195">
                  <c:v>2.28604833141542E-2</c:v>
                </c:pt>
                <c:pt idx="196">
                  <c:v>2.2920137204567585E-2</c:v>
                </c:pt>
                <c:pt idx="197">
                  <c:v>2.2904047092148369E-2</c:v>
                </c:pt>
                <c:pt idx="198">
                  <c:v>2.2965490838275645E-2</c:v>
                </c:pt>
                <c:pt idx="199">
                  <c:v>2.3040915287244411E-2</c:v>
                </c:pt>
                <c:pt idx="200">
                  <c:v>2.2950313357528552E-2</c:v>
                </c:pt>
                <c:pt idx="201">
                  <c:v>2.2935751969549445E-2</c:v>
                </c:pt>
                <c:pt idx="202">
                  <c:v>2.2955759051075521E-2</c:v>
                </c:pt>
                <c:pt idx="203">
                  <c:v>2.2912739665397891E-2</c:v>
                </c:pt>
                <c:pt idx="204">
                  <c:v>2.2333387596899224E-2</c:v>
                </c:pt>
                <c:pt idx="205">
                  <c:v>2.216925495262706E-2</c:v>
                </c:pt>
                <c:pt idx="206">
                  <c:v>2.2144365202411712E-2</c:v>
                </c:pt>
                <c:pt idx="207">
                  <c:v>2.2177734711455652E-2</c:v>
                </c:pt>
                <c:pt idx="208">
                  <c:v>2.2114205857019807E-2</c:v>
                </c:pt>
                <c:pt idx="209">
                  <c:v>2.2077346253229973E-2</c:v>
                </c:pt>
                <c:pt idx="210">
                  <c:v>2.1995262704565036E-2</c:v>
                </c:pt>
                <c:pt idx="211">
                  <c:v>2.204490094745909E-2</c:v>
                </c:pt>
                <c:pt idx="212">
                  <c:v>2.2061850129198972E-2</c:v>
                </c:pt>
                <c:pt idx="213">
                  <c:v>2.2043739018087864E-2</c:v>
                </c:pt>
                <c:pt idx="214">
                  <c:v>2.2048457364341082E-2</c:v>
                </c:pt>
                <c:pt idx="215">
                  <c:v>2.2026853574504731E-2</c:v>
                </c:pt>
                <c:pt idx="216">
                  <c:v>2.2035691252144093E-2</c:v>
                </c:pt>
                <c:pt idx="217">
                  <c:v>2.2019798456260741E-2</c:v>
                </c:pt>
                <c:pt idx="218">
                  <c:v>2.2042885934819907E-2</c:v>
                </c:pt>
                <c:pt idx="219">
                  <c:v>2.2038071183533455E-2</c:v>
                </c:pt>
                <c:pt idx="220">
                  <c:v>2.2100231560891942E-2</c:v>
                </c:pt>
                <c:pt idx="221">
                  <c:v>2.2255946826758164E-2</c:v>
                </c:pt>
                <c:pt idx="222">
                  <c:v>2.2307246140651805E-2</c:v>
                </c:pt>
                <c:pt idx="223">
                  <c:v>2.2270960548885083E-2</c:v>
                </c:pt>
                <c:pt idx="224">
                  <c:v>2.2332746140651814E-2</c:v>
                </c:pt>
                <c:pt idx="225">
                  <c:v>2.2330283018867927E-2</c:v>
                </c:pt>
                <c:pt idx="226">
                  <c:v>2.2396364493996571E-2</c:v>
                </c:pt>
                <c:pt idx="227">
                  <c:v>2.2417246140651804E-2</c:v>
                </c:pt>
                <c:pt idx="228">
                  <c:v>2.2969363936133302E-2</c:v>
                </c:pt>
                <c:pt idx="229">
                  <c:v>2.3217271780631734E-2</c:v>
                </c:pt>
                <c:pt idx="230">
                  <c:v>2.3261846581048268E-2</c:v>
                </c:pt>
                <c:pt idx="231">
                  <c:v>2.3219335300242984E-2</c:v>
                </c:pt>
                <c:pt idx="232">
                  <c:v>2.3192669212079145E-2</c:v>
                </c:pt>
                <c:pt idx="233">
                  <c:v>2.3279667650121502E-2</c:v>
                </c:pt>
                <c:pt idx="234">
                  <c:v>2.3197979000347126E-2</c:v>
                </c:pt>
                <c:pt idx="235">
                  <c:v>2.3223648038875409E-2</c:v>
                </c:pt>
                <c:pt idx="236">
                  <c:v>2.3309415133634173E-2</c:v>
                </c:pt>
                <c:pt idx="237">
                  <c:v>2.3150180492884431E-2</c:v>
                </c:pt>
                <c:pt idx="238">
                  <c:v>2.3185244706699078E-2</c:v>
                </c:pt>
                <c:pt idx="239">
                  <c:v>2.325994186046515E-2</c:v>
                </c:pt>
                <c:pt idx="240">
                  <c:v>2.3884170742170755E-2</c:v>
                </c:pt>
                <c:pt idx="241">
                  <c:v>2.4067516087516089E-2</c:v>
                </c:pt>
                <c:pt idx="242">
                  <c:v>2.4010085800085814E-2</c:v>
                </c:pt>
                <c:pt idx="243">
                  <c:v>2.395564907764907E-2</c:v>
                </c:pt>
                <c:pt idx="244">
                  <c:v>2.3958186186186191E-2</c:v>
                </c:pt>
                <c:pt idx="245">
                  <c:v>2.3980345774345789E-2</c:v>
                </c:pt>
                <c:pt idx="246">
                  <c:v>2.4025945087945103E-2</c:v>
                </c:pt>
                <c:pt idx="247">
                  <c:v>2.4018625482625497E-2</c:v>
                </c:pt>
                <c:pt idx="248">
                  <c:v>2.3920824538824558E-2</c:v>
                </c:pt>
                <c:pt idx="249">
                  <c:v>2.4007290433290439E-2</c:v>
                </c:pt>
                <c:pt idx="250">
                  <c:v>2.3959532389532391E-2</c:v>
                </c:pt>
                <c:pt idx="251">
                  <c:v>2.4007782925782928E-2</c:v>
                </c:pt>
                <c:pt idx="252">
                  <c:v>2.4478228490079194E-2</c:v>
                </c:pt>
                <c:pt idx="253">
                  <c:v>2.4508627991814226E-2</c:v>
                </c:pt>
                <c:pt idx="254">
                  <c:v>2.4575850164605399E-2</c:v>
                </c:pt>
                <c:pt idx="255">
                  <c:v>2.4609087107393905E-2</c:v>
                </c:pt>
                <c:pt idx="256">
                  <c:v>2.4552200373698724E-2</c:v>
                </c:pt>
                <c:pt idx="257">
                  <c:v>2.4524713052762707E-2</c:v>
                </c:pt>
                <c:pt idx="258">
                  <c:v>2.4467584304653445E-2</c:v>
                </c:pt>
                <c:pt idx="259">
                  <c:v>2.4528172435270057E-2</c:v>
                </c:pt>
                <c:pt idx="260">
                  <c:v>2.4513230714476374E-2</c:v>
                </c:pt>
                <c:pt idx="261">
                  <c:v>2.4389087107393896E-2</c:v>
                </c:pt>
                <c:pt idx="262">
                  <c:v>2.4445318978556816E-2</c:v>
                </c:pt>
                <c:pt idx="263">
                  <c:v>2.4381404929264164E-2</c:v>
                </c:pt>
                <c:pt idx="264">
                  <c:v>2.4725204372623558E-2</c:v>
                </c:pt>
                <c:pt idx="265">
                  <c:v>2.483117110266159E-2</c:v>
                </c:pt>
                <c:pt idx="266">
                  <c:v>2.4818946768060835E-2</c:v>
                </c:pt>
                <c:pt idx="267">
                  <c:v>2.4870408745247149E-2</c:v>
                </c:pt>
                <c:pt idx="268">
                  <c:v>2.4852307034220519E-2</c:v>
                </c:pt>
                <c:pt idx="269">
                  <c:v>2.4940828897338382E-2</c:v>
                </c:pt>
                <c:pt idx="270">
                  <c:v>2.4949859315589351E-2</c:v>
                </c:pt>
                <c:pt idx="271">
                  <c:v>2.4899859315589353E-2</c:v>
                </c:pt>
                <c:pt idx="272">
                  <c:v>2.4908822243345993E-2</c:v>
                </c:pt>
                <c:pt idx="273">
                  <c:v>2.4964290874524703E-2</c:v>
                </c:pt>
                <c:pt idx="274">
                  <c:v>2.4974127376425844E-2</c:v>
                </c:pt>
                <c:pt idx="275">
                  <c:v>2.4884290874524692E-2</c:v>
                </c:pt>
                <c:pt idx="276">
                  <c:v>2.6967742450021273E-2</c:v>
                </c:pt>
                <c:pt idx="277">
                  <c:v>2.6991613143343255E-2</c:v>
                </c:pt>
                <c:pt idx="278">
                  <c:v>2.6933844108889837E-2</c:v>
                </c:pt>
                <c:pt idx="279">
                  <c:v>2.6977901956614217E-2</c:v>
                </c:pt>
                <c:pt idx="280">
                  <c:v>2.6861551467460654E-2</c:v>
                </c:pt>
                <c:pt idx="281">
                  <c:v>2.6875565716716281E-2</c:v>
                </c:pt>
                <c:pt idx="282">
                  <c:v>2.6942067205444495E-2</c:v>
                </c:pt>
                <c:pt idx="283">
                  <c:v>2.6891454700127576E-2</c:v>
                </c:pt>
                <c:pt idx="284">
                  <c:v>2.6973163547426623E-2</c:v>
                </c:pt>
                <c:pt idx="285">
                  <c:v>2.6960017014036587E-2</c:v>
                </c:pt>
                <c:pt idx="286">
                  <c:v>2.6875850701829022E-2</c:v>
                </c:pt>
                <c:pt idx="287">
                  <c:v>2.6934004678860056E-2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'0209_DELMELM5_HILL_MAR_2_1_sf'!$K$1</c:f>
              <c:strCache>
                <c:ptCount val="1"/>
                <c:pt idx="0">
                  <c:v>LZ_SF_new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'0209_DELMELM5_HILL_MAR_2_1_sf'!$A$2:$A$2305</c:f>
              <c:numCache>
                <c:formatCode>[$-F400]h:mm:ss\ AM/PM</c:formatCode>
                <c:ptCount val="288"/>
                <c:pt idx="0">
                  <c:v>43505.000196759254</c:v>
                </c:pt>
                <c:pt idx="1">
                  <c:v>43505.003599537034</c:v>
                </c:pt>
                <c:pt idx="2">
                  <c:v>43505.007083333338</c:v>
                </c:pt>
                <c:pt idx="3">
                  <c:v>43505.010567129633</c:v>
                </c:pt>
                <c:pt idx="4">
                  <c:v>43505.014039351852</c:v>
                </c:pt>
                <c:pt idx="5">
                  <c:v>43505.017511574079</c:v>
                </c:pt>
                <c:pt idx="6">
                  <c:v>43505.020972222221</c:v>
                </c:pt>
                <c:pt idx="7">
                  <c:v>43505.024456018517</c:v>
                </c:pt>
                <c:pt idx="8">
                  <c:v>43505.027939814812</c:v>
                </c:pt>
                <c:pt idx="9">
                  <c:v>43505.031388888892</c:v>
                </c:pt>
                <c:pt idx="10">
                  <c:v>43505.034861111111</c:v>
                </c:pt>
                <c:pt idx="11">
                  <c:v>43505.038333333338</c:v>
                </c:pt>
                <c:pt idx="12">
                  <c:v>43505.041851851849</c:v>
                </c:pt>
                <c:pt idx="13">
                  <c:v>43505.045277777783</c:v>
                </c:pt>
                <c:pt idx="14">
                  <c:v>43505.048738425925</c:v>
                </c:pt>
                <c:pt idx="15">
                  <c:v>43505.052210648144</c:v>
                </c:pt>
                <c:pt idx="16">
                  <c:v>43505.055694444447</c:v>
                </c:pt>
                <c:pt idx="17">
                  <c:v>43505.059155092589</c:v>
                </c:pt>
                <c:pt idx="18">
                  <c:v>43505.062627314815</c:v>
                </c:pt>
                <c:pt idx="19">
                  <c:v>43505.066111111111</c:v>
                </c:pt>
                <c:pt idx="20">
                  <c:v>43505.069583333338</c:v>
                </c:pt>
                <c:pt idx="21">
                  <c:v>43505.07304398148</c:v>
                </c:pt>
                <c:pt idx="22">
                  <c:v>43505.076516203699</c:v>
                </c:pt>
                <c:pt idx="23">
                  <c:v>43505.079988425925</c:v>
                </c:pt>
                <c:pt idx="24">
                  <c:v>43505.083483796298</c:v>
                </c:pt>
                <c:pt idx="25">
                  <c:v>43505.086956018517</c:v>
                </c:pt>
                <c:pt idx="26">
                  <c:v>43505.090416666666</c:v>
                </c:pt>
                <c:pt idx="27">
                  <c:v>43505.093877314815</c:v>
                </c:pt>
                <c:pt idx="28">
                  <c:v>43505.097372685188</c:v>
                </c:pt>
                <c:pt idx="29">
                  <c:v>43505.100821759253</c:v>
                </c:pt>
                <c:pt idx="30">
                  <c:v>43505.10429398148</c:v>
                </c:pt>
                <c:pt idx="31">
                  <c:v>43505.107766203699</c:v>
                </c:pt>
                <c:pt idx="32">
                  <c:v>43505.111238425925</c:v>
                </c:pt>
                <c:pt idx="33">
                  <c:v>43505.114710648144</c:v>
                </c:pt>
                <c:pt idx="34">
                  <c:v>43505.118194444447</c:v>
                </c:pt>
                <c:pt idx="35">
                  <c:v>43505.121666666666</c:v>
                </c:pt>
                <c:pt idx="36">
                  <c:v>43505.125173611108</c:v>
                </c:pt>
                <c:pt idx="37">
                  <c:v>43505.128599537034</c:v>
                </c:pt>
                <c:pt idx="38">
                  <c:v>43505.132083333338</c:v>
                </c:pt>
                <c:pt idx="39">
                  <c:v>43505.13554398148</c:v>
                </c:pt>
                <c:pt idx="40">
                  <c:v>43505.139027777783</c:v>
                </c:pt>
                <c:pt idx="41">
                  <c:v>43505.142500000002</c:v>
                </c:pt>
                <c:pt idx="42">
                  <c:v>43505.145972222221</c:v>
                </c:pt>
                <c:pt idx="43">
                  <c:v>43505.149444444447</c:v>
                </c:pt>
                <c:pt idx="44">
                  <c:v>43505.152916666666</c:v>
                </c:pt>
                <c:pt idx="45">
                  <c:v>43505.156400462962</c:v>
                </c:pt>
                <c:pt idx="46">
                  <c:v>43505.159861111111</c:v>
                </c:pt>
                <c:pt idx="47">
                  <c:v>43505.163344907407</c:v>
                </c:pt>
                <c:pt idx="48">
                  <c:v>43505.166828703703</c:v>
                </c:pt>
                <c:pt idx="49">
                  <c:v>43505.170289351852</c:v>
                </c:pt>
                <c:pt idx="50">
                  <c:v>43505.173761574079</c:v>
                </c:pt>
                <c:pt idx="51">
                  <c:v>43505.177222222221</c:v>
                </c:pt>
                <c:pt idx="52">
                  <c:v>43505.18068287037</c:v>
                </c:pt>
                <c:pt idx="53">
                  <c:v>43505.184178240743</c:v>
                </c:pt>
                <c:pt idx="54">
                  <c:v>43505.187627314815</c:v>
                </c:pt>
                <c:pt idx="55">
                  <c:v>43505.191122685188</c:v>
                </c:pt>
                <c:pt idx="56">
                  <c:v>43505.194583333338</c:v>
                </c:pt>
                <c:pt idx="57">
                  <c:v>43505.19804398148</c:v>
                </c:pt>
                <c:pt idx="58">
                  <c:v>43505.201527777783</c:v>
                </c:pt>
                <c:pt idx="59">
                  <c:v>43505.205011574079</c:v>
                </c:pt>
                <c:pt idx="60">
                  <c:v>43505.208506944444</c:v>
                </c:pt>
                <c:pt idx="61">
                  <c:v>43505.211944444447</c:v>
                </c:pt>
                <c:pt idx="62">
                  <c:v>43505.215416666666</c:v>
                </c:pt>
                <c:pt idx="63">
                  <c:v>43505.218877314815</c:v>
                </c:pt>
                <c:pt idx="64">
                  <c:v>43505.22246527778</c:v>
                </c:pt>
                <c:pt idx="65">
                  <c:v>43505.225821759253</c:v>
                </c:pt>
                <c:pt idx="66">
                  <c:v>43505.229305555556</c:v>
                </c:pt>
                <c:pt idx="67">
                  <c:v>43505.232777777783</c:v>
                </c:pt>
                <c:pt idx="68">
                  <c:v>43505.236250000002</c:v>
                </c:pt>
                <c:pt idx="69">
                  <c:v>43505.239733796298</c:v>
                </c:pt>
                <c:pt idx="70">
                  <c:v>43505.243194444447</c:v>
                </c:pt>
                <c:pt idx="71">
                  <c:v>43505.246666666666</c:v>
                </c:pt>
                <c:pt idx="72">
                  <c:v>43505.250162037039</c:v>
                </c:pt>
                <c:pt idx="73">
                  <c:v>43505.253622685188</c:v>
                </c:pt>
                <c:pt idx="74">
                  <c:v>43505.257071759253</c:v>
                </c:pt>
                <c:pt idx="75">
                  <c:v>43505.260555555556</c:v>
                </c:pt>
                <c:pt idx="76">
                  <c:v>43505.264027777783</c:v>
                </c:pt>
                <c:pt idx="77">
                  <c:v>43505.267488425925</c:v>
                </c:pt>
                <c:pt idx="78">
                  <c:v>43505.270972222221</c:v>
                </c:pt>
                <c:pt idx="79">
                  <c:v>43505.274456018517</c:v>
                </c:pt>
                <c:pt idx="80">
                  <c:v>43505.277916666666</c:v>
                </c:pt>
                <c:pt idx="81">
                  <c:v>43505.281377314815</c:v>
                </c:pt>
                <c:pt idx="82">
                  <c:v>43505.284861111111</c:v>
                </c:pt>
                <c:pt idx="83">
                  <c:v>43505.288333333338</c:v>
                </c:pt>
                <c:pt idx="84">
                  <c:v>43505.29184027778</c:v>
                </c:pt>
                <c:pt idx="85">
                  <c:v>43505.295266203699</c:v>
                </c:pt>
                <c:pt idx="86">
                  <c:v>43505.298738425925</c:v>
                </c:pt>
                <c:pt idx="87">
                  <c:v>43505.302222222221</c:v>
                </c:pt>
                <c:pt idx="88">
                  <c:v>43505.305694444447</c:v>
                </c:pt>
                <c:pt idx="89">
                  <c:v>43505.309166666666</c:v>
                </c:pt>
                <c:pt idx="90">
                  <c:v>43505.312650462962</c:v>
                </c:pt>
                <c:pt idx="91">
                  <c:v>43505.316099537034</c:v>
                </c:pt>
                <c:pt idx="92">
                  <c:v>43505.319583333338</c:v>
                </c:pt>
                <c:pt idx="93">
                  <c:v>43505.32304398148</c:v>
                </c:pt>
                <c:pt idx="94">
                  <c:v>43505.326527777783</c:v>
                </c:pt>
                <c:pt idx="95">
                  <c:v>43505.33</c:v>
                </c:pt>
                <c:pt idx="96">
                  <c:v>43505.333495370374</c:v>
                </c:pt>
                <c:pt idx="97">
                  <c:v>43505.33693287037</c:v>
                </c:pt>
                <c:pt idx="98">
                  <c:v>43505.340416666666</c:v>
                </c:pt>
                <c:pt idx="99">
                  <c:v>43505.343888888892</c:v>
                </c:pt>
                <c:pt idx="100">
                  <c:v>43505.347361111111</c:v>
                </c:pt>
                <c:pt idx="101">
                  <c:v>43505.350821759253</c:v>
                </c:pt>
                <c:pt idx="102">
                  <c:v>43505.35429398148</c:v>
                </c:pt>
                <c:pt idx="103">
                  <c:v>43505.357766203699</c:v>
                </c:pt>
                <c:pt idx="104">
                  <c:v>43505.361250000002</c:v>
                </c:pt>
                <c:pt idx="105">
                  <c:v>43505.364710648144</c:v>
                </c:pt>
                <c:pt idx="106">
                  <c:v>43505.368194444447</c:v>
                </c:pt>
                <c:pt idx="107">
                  <c:v>43505.371666666666</c:v>
                </c:pt>
                <c:pt idx="108">
                  <c:v>43505.375150462962</c:v>
                </c:pt>
                <c:pt idx="109">
                  <c:v>43505.378611111111</c:v>
                </c:pt>
                <c:pt idx="110">
                  <c:v>43505.382083333338</c:v>
                </c:pt>
                <c:pt idx="111">
                  <c:v>43505.385555555556</c:v>
                </c:pt>
                <c:pt idx="112">
                  <c:v>43505.389027777783</c:v>
                </c:pt>
                <c:pt idx="113">
                  <c:v>43505.392500000002</c:v>
                </c:pt>
                <c:pt idx="114">
                  <c:v>43505.395960648144</c:v>
                </c:pt>
                <c:pt idx="115">
                  <c:v>43505.399444444447</c:v>
                </c:pt>
                <c:pt idx="116">
                  <c:v>43505.402928240743</c:v>
                </c:pt>
                <c:pt idx="117">
                  <c:v>43505.406400462962</c:v>
                </c:pt>
                <c:pt idx="118">
                  <c:v>43505.409872685188</c:v>
                </c:pt>
                <c:pt idx="119">
                  <c:v>43505.413333333338</c:v>
                </c:pt>
                <c:pt idx="120">
                  <c:v>43505.416828703703</c:v>
                </c:pt>
                <c:pt idx="121">
                  <c:v>43505.420277777783</c:v>
                </c:pt>
                <c:pt idx="122">
                  <c:v>43505.423738425925</c:v>
                </c:pt>
                <c:pt idx="123">
                  <c:v>43505.427199074074</c:v>
                </c:pt>
                <c:pt idx="124">
                  <c:v>43505.430694444447</c:v>
                </c:pt>
                <c:pt idx="125">
                  <c:v>43505.434166666666</c:v>
                </c:pt>
                <c:pt idx="126">
                  <c:v>43505.437627314815</c:v>
                </c:pt>
                <c:pt idx="127">
                  <c:v>43505.441099537034</c:v>
                </c:pt>
                <c:pt idx="128">
                  <c:v>43505.444571759253</c:v>
                </c:pt>
                <c:pt idx="129">
                  <c:v>43505.448055555556</c:v>
                </c:pt>
                <c:pt idx="130">
                  <c:v>43505.451527777783</c:v>
                </c:pt>
                <c:pt idx="131">
                  <c:v>43505.454976851848</c:v>
                </c:pt>
                <c:pt idx="132">
                  <c:v>43505.458495370374</c:v>
                </c:pt>
                <c:pt idx="133">
                  <c:v>43505.461921296293</c:v>
                </c:pt>
                <c:pt idx="134">
                  <c:v>43505.465416666666</c:v>
                </c:pt>
                <c:pt idx="135">
                  <c:v>43505.468865740739</c:v>
                </c:pt>
                <c:pt idx="136">
                  <c:v>43505.472349537034</c:v>
                </c:pt>
                <c:pt idx="137">
                  <c:v>43505.475810185184</c:v>
                </c:pt>
                <c:pt idx="138">
                  <c:v>43505.47929398148</c:v>
                </c:pt>
                <c:pt idx="139">
                  <c:v>43505.482777777783</c:v>
                </c:pt>
                <c:pt idx="140">
                  <c:v>43505.486238425925</c:v>
                </c:pt>
                <c:pt idx="141">
                  <c:v>43505.489710648144</c:v>
                </c:pt>
                <c:pt idx="142">
                  <c:v>43505.493194444447</c:v>
                </c:pt>
                <c:pt idx="143">
                  <c:v>43505.496655092589</c:v>
                </c:pt>
                <c:pt idx="144">
                  <c:v>43505.500162037039</c:v>
                </c:pt>
                <c:pt idx="145">
                  <c:v>43505.503599537034</c:v>
                </c:pt>
                <c:pt idx="146">
                  <c:v>43505.507071759253</c:v>
                </c:pt>
                <c:pt idx="147">
                  <c:v>43505.510555555556</c:v>
                </c:pt>
                <c:pt idx="148">
                  <c:v>43505.514039351852</c:v>
                </c:pt>
                <c:pt idx="149">
                  <c:v>43505.517488425925</c:v>
                </c:pt>
                <c:pt idx="150">
                  <c:v>43505.520972222221</c:v>
                </c:pt>
                <c:pt idx="151">
                  <c:v>43505.524444444447</c:v>
                </c:pt>
                <c:pt idx="152">
                  <c:v>43505.527916666666</c:v>
                </c:pt>
                <c:pt idx="153">
                  <c:v>43505.531388888892</c:v>
                </c:pt>
                <c:pt idx="154">
                  <c:v>43505.534872685188</c:v>
                </c:pt>
                <c:pt idx="155">
                  <c:v>43505.538333333338</c:v>
                </c:pt>
                <c:pt idx="156">
                  <c:v>43505.541828703703</c:v>
                </c:pt>
                <c:pt idx="157">
                  <c:v>43505.545277777783</c:v>
                </c:pt>
                <c:pt idx="158">
                  <c:v>43505.548738425925</c:v>
                </c:pt>
                <c:pt idx="159">
                  <c:v>43505.552222222221</c:v>
                </c:pt>
                <c:pt idx="160">
                  <c:v>43505.555706018517</c:v>
                </c:pt>
                <c:pt idx="161">
                  <c:v>43505.559155092589</c:v>
                </c:pt>
                <c:pt idx="162">
                  <c:v>43505.562638888892</c:v>
                </c:pt>
                <c:pt idx="163">
                  <c:v>43505.566111111111</c:v>
                </c:pt>
                <c:pt idx="164">
                  <c:v>43505.569594907407</c:v>
                </c:pt>
                <c:pt idx="165">
                  <c:v>43505.573055555556</c:v>
                </c:pt>
                <c:pt idx="166">
                  <c:v>43505.576539351852</c:v>
                </c:pt>
                <c:pt idx="167">
                  <c:v>43505.579988425925</c:v>
                </c:pt>
                <c:pt idx="168">
                  <c:v>43505.583495370374</c:v>
                </c:pt>
                <c:pt idx="169">
                  <c:v>43505.586944444447</c:v>
                </c:pt>
                <c:pt idx="170">
                  <c:v>43505.590405092589</c:v>
                </c:pt>
                <c:pt idx="171">
                  <c:v>43505.593900462962</c:v>
                </c:pt>
                <c:pt idx="172">
                  <c:v>43505.597361111111</c:v>
                </c:pt>
                <c:pt idx="173">
                  <c:v>43505.600833333338</c:v>
                </c:pt>
                <c:pt idx="174">
                  <c:v>43505.604305555556</c:v>
                </c:pt>
                <c:pt idx="175">
                  <c:v>43505.607777777783</c:v>
                </c:pt>
                <c:pt idx="176">
                  <c:v>43505.611250000002</c:v>
                </c:pt>
                <c:pt idx="177">
                  <c:v>43505.614710648144</c:v>
                </c:pt>
                <c:pt idx="178">
                  <c:v>43505.618194444447</c:v>
                </c:pt>
                <c:pt idx="179">
                  <c:v>43505.621655092589</c:v>
                </c:pt>
                <c:pt idx="180">
                  <c:v>43505.625185185185</c:v>
                </c:pt>
                <c:pt idx="181">
                  <c:v>43505.628611111111</c:v>
                </c:pt>
                <c:pt idx="182">
                  <c:v>43505.632083333338</c:v>
                </c:pt>
                <c:pt idx="183">
                  <c:v>43505.635555555556</c:v>
                </c:pt>
                <c:pt idx="184">
                  <c:v>43505.639027777783</c:v>
                </c:pt>
                <c:pt idx="185">
                  <c:v>43505.642500000002</c:v>
                </c:pt>
                <c:pt idx="186">
                  <c:v>43505.645972222221</c:v>
                </c:pt>
                <c:pt idx="187">
                  <c:v>43505.649444444447</c:v>
                </c:pt>
                <c:pt idx="188">
                  <c:v>43505.652916666666</c:v>
                </c:pt>
                <c:pt idx="189">
                  <c:v>43505.656377314815</c:v>
                </c:pt>
                <c:pt idx="190">
                  <c:v>43505.659861111111</c:v>
                </c:pt>
                <c:pt idx="191">
                  <c:v>43505.663321759253</c:v>
                </c:pt>
                <c:pt idx="192">
                  <c:v>43505.666828703703</c:v>
                </c:pt>
                <c:pt idx="193">
                  <c:v>43505.670277777783</c:v>
                </c:pt>
                <c:pt idx="194">
                  <c:v>43505.673750000002</c:v>
                </c:pt>
                <c:pt idx="195">
                  <c:v>43505.677210648144</c:v>
                </c:pt>
                <c:pt idx="196">
                  <c:v>43505.680706018517</c:v>
                </c:pt>
                <c:pt idx="197">
                  <c:v>43505.684155092589</c:v>
                </c:pt>
                <c:pt idx="198">
                  <c:v>43505.687638888892</c:v>
                </c:pt>
                <c:pt idx="199">
                  <c:v>43505.691111111111</c:v>
                </c:pt>
                <c:pt idx="200">
                  <c:v>43505.694583333338</c:v>
                </c:pt>
                <c:pt idx="201">
                  <c:v>43505.698055555556</c:v>
                </c:pt>
                <c:pt idx="202">
                  <c:v>43505.701539351852</c:v>
                </c:pt>
                <c:pt idx="203">
                  <c:v>43505.705000000002</c:v>
                </c:pt>
                <c:pt idx="204">
                  <c:v>43505.708518518521</c:v>
                </c:pt>
                <c:pt idx="205">
                  <c:v>43505.711956018517</c:v>
                </c:pt>
                <c:pt idx="206">
                  <c:v>43505.715405092589</c:v>
                </c:pt>
                <c:pt idx="207">
                  <c:v>43505.718877314815</c:v>
                </c:pt>
                <c:pt idx="208">
                  <c:v>43505.722361111111</c:v>
                </c:pt>
                <c:pt idx="209">
                  <c:v>43505.725833333338</c:v>
                </c:pt>
                <c:pt idx="210">
                  <c:v>43505.729305555556</c:v>
                </c:pt>
                <c:pt idx="211">
                  <c:v>43505.732766203699</c:v>
                </c:pt>
                <c:pt idx="212">
                  <c:v>43505.736238425925</c:v>
                </c:pt>
                <c:pt idx="213">
                  <c:v>43505.739710648144</c:v>
                </c:pt>
                <c:pt idx="214">
                  <c:v>43505.743206018517</c:v>
                </c:pt>
                <c:pt idx="215">
                  <c:v>43505.746666666666</c:v>
                </c:pt>
                <c:pt idx="216">
                  <c:v>43505.750162037039</c:v>
                </c:pt>
                <c:pt idx="217">
                  <c:v>43505.753622685188</c:v>
                </c:pt>
                <c:pt idx="218">
                  <c:v>43505.757060185184</c:v>
                </c:pt>
                <c:pt idx="219">
                  <c:v>43505.760555555556</c:v>
                </c:pt>
                <c:pt idx="220">
                  <c:v>43505.764039351852</c:v>
                </c:pt>
                <c:pt idx="221">
                  <c:v>43505.767511574079</c:v>
                </c:pt>
                <c:pt idx="222">
                  <c:v>43505.770983796298</c:v>
                </c:pt>
                <c:pt idx="223">
                  <c:v>43505.774444444447</c:v>
                </c:pt>
                <c:pt idx="224">
                  <c:v>43505.777916666666</c:v>
                </c:pt>
                <c:pt idx="225">
                  <c:v>43505.781388888892</c:v>
                </c:pt>
                <c:pt idx="226">
                  <c:v>43505.784872685188</c:v>
                </c:pt>
                <c:pt idx="227">
                  <c:v>43505.788333333338</c:v>
                </c:pt>
                <c:pt idx="228">
                  <c:v>43505.791828703703</c:v>
                </c:pt>
                <c:pt idx="229">
                  <c:v>43505.795277777783</c:v>
                </c:pt>
                <c:pt idx="230">
                  <c:v>43505.798750000002</c:v>
                </c:pt>
                <c:pt idx="231">
                  <c:v>43505.802222222221</c:v>
                </c:pt>
                <c:pt idx="232">
                  <c:v>43505.805694444447</c:v>
                </c:pt>
                <c:pt idx="233">
                  <c:v>43505.809166666666</c:v>
                </c:pt>
                <c:pt idx="234">
                  <c:v>43505.812638888892</c:v>
                </c:pt>
                <c:pt idx="235">
                  <c:v>43505.816111111111</c:v>
                </c:pt>
                <c:pt idx="236">
                  <c:v>43505.819583333338</c:v>
                </c:pt>
                <c:pt idx="237">
                  <c:v>43505.823067129633</c:v>
                </c:pt>
                <c:pt idx="238">
                  <c:v>43505.826527777783</c:v>
                </c:pt>
                <c:pt idx="239">
                  <c:v>43505.83</c:v>
                </c:pt>
                <c:pt idx="240">
                  <c:v>43505.833495370374</c:v>
                </c:pt>
                <c:pt idx="241">
                  <c:v>43505.836944444447</c:v>
                </c:pt>
                <c:pt idx="242">
                  <c:v>43505.840405092589</c:v>
                </c:pt>
                <c:pt idx="243">
                  <c:v>43505.843888888892</c:v>
                </c:pt>
                <c:pt idx="244">
                  <c:v>43505.847361111111</c:v>
                </c:pt>
                <c:pt idx="245">
                  <c:v>43505.850844907407</c:v>
                </c:pt>
                <c:pt idx="246">
                  <c:v>43505.854305555556</c:v>
                </c:pt>
                <c:pt idx="247">
                  <c:v>43505.857754629629</c:v>
                </c:pt>
                <c:pt idx="248">
                  <c:v>43505.861238425925</c:v>
                </c:pt>
                <c:pt idx="249">
                  <c:v>43505.864710648144</c:v>
                </c:pt>
                <c:pt idx="250">
                  <c:v>43505.868217592593</c:v>
                </c:pt>
                <c:pt idx="251">
                  <c:v>43505.87164351852</c:v>
                </c:pt>
                <c:pt idx="252">
                  <c:v>43505.875150462962</c:v>
                </c:pt>
                <c:pt idx="253">
                  <c:v>43505.878622685188</c:v>
                </c:pt>
                <c:pt idx="254">
                  <c:v>43505.882094907407</c:v>
                </c:pt>
                <c:pt idx="255">
                  <c:v>43505.885555555556</c:v>
                </c:pt>
                <c:pt idx="256">
                  <c:v>43505.889016203699</c:v>
                </c:pt>
                <c:pt idx="257">
                  <c:v>43505.892488425925</c:v>
                </c:pt>
                <c:pt idx="258">
                  <c:v>43505.895995370374</c:v>
                </c:pt>
                <c:pt idx="259">
                  <c:v>43505.89943287037</c:v>
                </c:pt>
                <c:pt idx="260">
                  <c:v>43505.902905092589</c:v>
                </c:pt>
                <c:pt idx="261">
                  <c:v>43505.906377314815</c:v>
                </c:pt>
                <c:pt idx="262">
                  <c:v>43505.909861111111</c:v>
                </c:pt>
                <c:pt idx="263">
                  <c:v>43505.913333333338</c:v>
                </c:pt>
                <c:pt idx="264">
                  <c:v>43505.91684027778</c:v>
                </c:pt>
                <c:pt idx="265">
                  <c:v>43505.920289351852</c:v>
                </c:pt>
                <c:pt idx="266">
                  <c:v>43505.923738425925</c:v>
                </c:pt>
                <c:pt idx="267">
                  <c:v>43505.927210648144</c:v>
                </c:pt>
                <c:pt idx="268">
                  <c:v>43505.930694444447</c:v>
                </c:pt>
                <c:pt idx="269">
                  <c:v>43505.934166666666</c:v>
                </c:pt>
                <c:pt idx="270">
                  <c:v>43505.937627314815</c:v>
                </c:pt>
                <c:pt idx="271">
                  <c:v>43505.941122685188</c:v>
                </c:pt>
                <c:pt idx="272">
                  <c:v>43505.944583333338</c:v>
                </c:pt>
                <c:pt idx="273">
                  <c:v>43505.94804398148</c:v>
                </c:pt>
                <c:pt idx="274">
                  <c:v>43505.951539351852</c:v>
                </c:pt>
                <c:pt idx="275">
                  <c:v>43505.954988425925</c:v>
                </c:pt>
                <c:pt idx="276">
                  <c:v>43505.958495370374</c:v>
                </c:pt>
                <c:pt idx="277">
                  <c:v>43505.96193287037</c:v>
                </c:pt>
                <c:pt idx="278">
                  <c:v>43505.965405092589</c:v>
                </c:pt>
                <c:pt idx="279">
                  <c:v>43505.968877314815</c:v>
                </c:pt>
                <c:pt idx="280">
                  <c:v>43505.972372685188</c:v>
                </c:pt>
                <c:pt idx="281">
                  <c:v>43505.975833333338</c:v>
                </c:pt>
                <c:pt idx="282">
                  <c:v>43505.979305555556</c:v>
                </c:pt>
                <c:pt idx="283">
                  <c:v>43505.982777777783</c:v>
                </c:pt>
                <c:pt idx="284">
                  <c:v>43505.986250000002</c:v>
                </c:pt>
                <c:pt idx="285">
                  <c:v>43505.989710648144</c:v>
                </c:pt>
                <c:pt idx="286">
                  <c:v>43505.993194444447</c:v>
                </c:pt>
                <c:pt idx="287">
                  <c:v>43505.996666666666</c:v>
                </c:pt>
              </c:numCache>
            </c:numRef>
          </c:cat>
          <c:val>
            <c:numRef>
              <c:f>'0209_DELMELM5_HILL_MAR_2_1_sf'!$K$2:$K$2305</c:f>
              <c:numCache>
                <c:formatCode>General</c:formatCode>
                <c:ptCount val="288"/>
                <c:pt idx="0">
                  <c:v>2.3912223059526064E-2</c:v>
                </c:pt>
                <c:pt idx="1">
                  <c:v>2.390938460355067E-2</c:v>
                </c:pt>
                <c:pt idx="2">
                  <c:v>2.3881402786436464E-2</c:v>
                </c:pt>
                <c:pt idx="3">
                  <c:v>2.3867214222300676E-2</c:v>
                </c:pt>
                <c:pt idx="4">
                  <c:v>2.3869431238499921E-2</c:v>
                </c:pt>
                <c:pt idx="5">
                  <c:v>2.3720714818223885E-2</c:v>
                </c:pt>
                <c:pt idx="6">
                  <c:v>2.3730617802332633E-2</c:v>
                </c:pt>
                <c:pt idx="7">
                  <c:v>2.3660660319752839E-2</c:v>
                </c:pt>
                <c:pt idx="8">
                  <c:v>2.3831720015173408E-2</c:v>
                </c:pt>
                <c:pt idx="9">
                  <c:v>2.3689431238499908E-2</c:v>
                </c:pt>
                <c:pt idx="10">
                  <c:v>2.3682800061873982E-2</c:v>
                </c:pt>
                <c:pt idx="11">
                  <c:v>2.3729487068259988E-2</c:v>
                </c:pt>
                <c:pt idx="12">
                  <c:v>2.3614116534964685E-2</c:v>
                </c:pt>
                <c:pt idx="13">
                  <c:v>2.3557326390145787E-2</c:v>
                </c:pt>
                <c:pt idx="14">
                  <c:v>2.3458574887732089E-2</c:v>
                </c:pt>
                <c:pt idx="15">
                  <c:v>2.3394288516807509E-2</c:v>
                </c:pt>
                <c:pt idx="16">
                  <c:v>2.3401959159226458E-2</c:v>
                </c:pt>
                <c:pt idx="17">
                  <c:v>2.3429236012981372E-2</c:v>
                </c:pt>
                <c:pt idx="18">
                  <c:v>2.3376162084633757E-2</c:v>
                </c:pt>
                <c:pt idx="19">
                  <c:v>2.3460449433633842E-2</c:v>
                </c:pt>
                <c:pt idx="20">
                  <c:v>2.3435352710421162E-2</c:v>
                </c:pt>
                <c:pt idx="21">
                  <c:v>2.3496383052681383E-2</c:v>
                </c:pt>
                <c:pt idx="22">
                  <c:v>2.3487279140607858E-2</c:v>
                </c:pt>
                <c:pt idx="23">
                  <c:v>2.3423994460280644E-2</c:v>
                </c:pt>
                <c:pt idx="24">
                  <c:v>2.3415012246712587E-2</c:v>
                </c:pt>
                <c:pt idx="25">
                  <c:v>2.3314306227368718E-2</c:v>
                </c:pt>
                <c:pt idx="26">
                  <c:v>2.3382324191061628E-2</c:v>
                </c:pt>
                <c:pt idx="27">
                  <c:v>2.3396655978187166E-2</c:v>
                </c:pt>
                <c:pt idx="28">
                  <c:v>2.3491085103195638E-2</c:v>
                </c:pt>
                <c:pt idx="29">
                  <c:v>2.3384306227368725E-2</c:v>
                </c:pt>
                <c:pt idx="30">
                  <c:v>2.3481196994945285E-2</c:v>
                </c:pt>
                <c:pt idx="31">
                  <c:v>2.348714313915054E-2</c:v>
                </c:pt>
                <c:pt idx="32">
                  <c:v>2.3461917308033858E-2</c:v>
                </c:pt>
                <c:pt idx="33">
                  <c:v>2.3509040349209094E-2</c:v>
                </c:pt>
                <c:pt idx="34">
                  <c:v>2.350691388892796E-2</c:v>
                </c:pt>
                <c:pt idx="35">
                  <c:v>2.3575081715740399E-2</c:v>
                </c:pt>
                <c:pt idx="36">
                  <c:v>2.3453315864963693E-2</c:v>
                </c:pt>
                <c:pt idx="37">
                  <c:v>2.3265500108144661E-2</c:v>
                </c:pt>
                <c:pt idx="38">
                  <c:v>2.3277889067501327E-2</c:v>
                </c:pt>
                <c:pt idx="39">
                  <c:v>2.328927492280226E-2</c:v>
                </c:pt>
                <c:pt idx="40">
                  <c:v>2.3163261610856384E-2</c:v>
                </c:pt>
                <c:pt idx="41">
                  <c:v>2.328927492280226E-2</c:v>
                </c:pt>
                <c:pt idx="42">
                  <c:v>2.3342066332910999E-2</c:v>
                </c:pt>
                <c:pt idx="43">
                  <c:v>2.3424281944213962E-2</c:v>
                </c:pt>
                <c:pt idx="44">
                  <c:v>2.3401845874675545E-2</c:v>
                </c:pt>
                <c:pt idx="45">
                  <c:v>2.3519007091796051E-2</c:v>
                </c:pt>
                <c:pt idx="46">
                  <c:v>2.3447048287538953E-2</c:v>
                </c:pt>
                <c:pt idx="47">
                  <c:v>2.3551631239331645E-2</c:v>
                </c:pt>
                <c:pt idx="48">
                  <c:v>2.3515062489441397E-2</c:v>
                </c:pt>
                <c:pt idx="49">
                  <c:v>2.3338857159845215E-2</c:v>
                </c:pt>
                <c:pt idx="50">
                  <c:v>2.3363567263741322E-2</c:v>
                </c:pt>
                <c:pt idx="51">
                  <c:v>2.3412471057573898E-2</c:v>
                </c:pt>
                <c:pt idx="52">
                  <c:v>2.352887133246729E-2</c:v>
                </c:pt>
                <c:pt idx="53">
                  <c:v>2.3534589542531265E-2</c:v>
                </c:pt>
                <c:pt idx="54">
                  <c:v>2.3521337735228416E-2</c:v>
                </c:pt>
                <c:pt idx="55">
                  <c:v>2.3553469636220403E-2</c:v>
                </c:pt>
                <c:pt idx="56">
                  <c:v>2.3528999312598844E-2</c:v>
                </c:pt>
                <c:pt idx="57">
                  <c:v>2.3553141970182715E-2</c:v>
                </c:pt>
                <c:pt idx="58">
                  <c:v>2.3553141970182715E-2</c:v>
                </c:pt>
                <c:pt idx="59">
                  <c:v>2.3767038529129203E-2</c:v>
                </c:pt>
                <c:pt idx="60">
                  <c:v>2.3823433112701464E-2</c:v>
                </c:pt>
                <c:pt idx="61">
                  <c:v>2.3859990040986989E-2</c:v>
                </c:pt>
                <c:pt idx="62">
                  <c:v>2.3809292433587089E-2</c:v>
                </c:pt>
                <c:pt idx="63">
                  <c:v>2.3837942611881553E-2</c:v>
                </c:pt>
                <c:pt idx="64">
                  <c:v>2.3859105141202746E-2</c:v>
                </c:pt>
                <c:pt idx="65">
                  <c:v>2.3867386758964958E-2</c:v>
                </c:pt>
                <c:pt idx="66">
                  <c:v>2.398684676038142E-2</c:v>
                </c:pt>
                <c:pt idx="67">
                  <c:v>2.4064313599928912E-2</c:v>
                </c:pt>
                <c:pt idx="68">
                  <c:v>2.3996846760381406E-2</c:v>
                </c:pt>
                <c:pt idx="69">
                  <c:v>2.4032531387461017E-2</c:v>
                </c:pt>
                <c:pt idx="70">
                  <c:v>2.4238152123902228E-2</c:v>
                </c:pt>
                <c:pt idx="71">
                  <c:v>2.424835688502229E-2</c:v>
                </c:pt>
                <c:pt idx="72">
                  <c:v>2.4380142007531184E-2</c:v>
                </c:pt>
                <c:pt idx="73">
                  <c:v>2.4428365868637756E-2</c:v>
                </c:pt>
                <c:pt idx="74">
                  <c:v>2.4457504609516997E-2</c:v>
                </c:pt>
                <c:pt idx="75">
                  <c:v>2.4589434516566089E-2</c:v>
                </c:pt>
                <c:pt idx="76">
                  <c:v>2.4579039383344829E-2</c:v>
                </c:pt>
                <c:pt idx="77">
                  <c:v>2.449088651289311E-2</c:v>
                </c:pt>
                <c:pt idx="78">
                  <c:v>2.4602677304470681E-2</c:v>
                </c:pt>
                <c:pt idx="79">
                  <c:v>2.4563228120047478E-2</c:v>
                </c:pt>
                <c:pt idx="80">
                  <c:v>2.4580011751783759E-2</c:v>
                </c:pt>
                <c:pt idx="81">
                  <c:v>2.4683745238383504E-2</c:v>
                </c:pt>
                <c:pt idx="82">
                  <c:v>2.4729751201778109E-2</c:v>
                </c:pt>
                <c:pt idx="83">
                  <c:v>2.4767819021207893E-2</c:v>
                </c:pt>
                <c:pt idx="84">
                  <c:v>2.4650355210243679E-2</c:v>
                </c:pt>
                <c:pt idx="85">
                  <c:v>2.4718590631685057E-2</c:v>
                </c:pt>
                <c:pt idx="86">
                  <c:v>2.4729828793448587E-2</c:v>
                </c:pt>
                <c:pt idx="87">
                  <c:v>2.4715604937137262E-2</c:v>
                </c:pt>
                <c:pt idx="88">
                  <c:v>2.4757762443292152E-2</c:v>
                </c:pt>
                <c:pt idx="89">
                  <c:v>2.4775566974775291E-2</c:v>
                </c:pt>
                <c:pt idx="90">
                  <c:v>2.48862132228478E-2</c:v>
                </c:pt>
                <c:pt idx="91">
                  <c:v>2.4861207746249798E-2</c:v>
                </c:pt>
                <c:pt idx="92">
                  <c:v>2.4839565306177921E-2</c:v>
                </c:pt>
                <c:pt idx="93">
                  <c:v>2.4921866874696514E-2</c:v>
                </c:pt>
                <c:pt idx="94">
                  <c:v>2.5002943226574807E-2</c:v>
                </c:pt>
                <c:pt idx="95">
                  <c:v>2.4934111958476172E-2</c:v>
                </c:pt>
                <c:pt idx="96">
                  <c:v>2.5022902149112985E-2</c:v>
                </c:pt>
                <c:pt idx="97">
                  <c:v>2.4975290013089665E-2</c:v>
                </c:pt>
                <c:pt idx="98">
                  <c:v>2.4997454431329915E-2</c:v>
                </c:pt>
                <c:pt idx="99">
                  <c:v>2.5016204839696566E-2</c:v>
                </c:pt>
                <c:pt idx="100">
                  <c:v>2.5005713530636759E-2</c:v>
                </c:pt>
                <c:pt idx="101">
                  <c:v>2.5028735576545263E-2</c:v>
                </c:pt>
                <c:pt idx="102">
                  <c:v>2.5037194714432179E-2</c:v>
                </c:pt>
                <c:pt idx="103">
                  <c:v>2.5104076565958065E-2</c:v>
                </c:pt>
                <c:pt idx="104">
                  <c:v>2.5089083409147193E-2</c:v>
                </c:pt>
                <c:pt idx="105">
                  <c:v>2.5149897428407189E-2</c:v>
                </c:pt>
                <c:pt idx="106">
                  <c:v>2.5111450828644986E-2</c:v>
                </c:pt>
                <c:pt idx="107">
                  <c:v>2.5028652008491612E-2</c:v>
                </c:pt>
                <c:pt idx="108">
                  <c:v>2.5171552278766683E-2</c:v>
                </c:pt>
                <c:pt idx="109">
                  <c:v>2.5244613884462242E-2</c:v>
                </c:pt>
                <c:pt idx="110">
                  <c:v>2.5281313623037423E-2</c:v>
                </c:pt>
                <c:pt idx="111">
                  <c:v>2.5263517538237613E-2</c:v>
                </c:pt>
                <c:pt idx="112">
                  <c:v>2.5271973858611373E-2</c:v>
                </c:pt>
                <c:pt idx="113">
                  <c:v>2.523069919245291E-2</c:v>
                </c:pt>
                <c:pt idx="114">
                  <c:v>2.536523856866741E-2</c:v>
                </c:pt>
                <c:pt idx="115">
                  <c:v>2.5408508448211332E-2</c:v>
                </c:pt>
                <c:pt idx="116">
                  <c:v>2.5449395204320421E-2</c:v>
                </c:pt>
                <c:pt idx="117">
                  <c:v>2.5421344337412489E-2</c:v>
                </c:pt>
                <c:pt idx="118">
                  <c:v>2.5421344337412489E-2</c:v>
                </c:pt>
                <c:pt idx="119">
                  <c:v>2.5417632921311755E-2</c:v>
                </c:pt>
                <c:pt idx="120">
                  <c:v>2.5771715993934165E-2</c:v>
                </c:pt>
                <c:pt idx="121">
                  <c:v>2.5700507206832108E-2</c:v>
                </c:pt>
                <c:pt idx="122">
                  <c:v>2.5714292251912178E-2</c:v>
                </c:pt>
                <c:pt idx="123">
                  <c:v>2.5655187906114006E-2</c:v>
                </c:pt>
                <c:pt idx="124">
                  <c:v>2.5620132090937959E-2</c:v>
                </c:pt>
                <c:pt idx="125">
                  <c:v>2.5746016603780824E-2</c:v>
                </c:pt>
                <c:pt idx="126">
                  <c:v>2.5695151755036272E-2</c:v>
                </c:pt>
                <c:pt idx="127">
                  <c:v>2.5675151755036291E-2</c:v>
                </c:pt>
                <c:pt idx="128">
                  <c:v>2.5829905902725825E-2</c:v>
                </c:pt>
                <c:pt idx="129">
                  <c:v>2.5859077226759893E-2</c:v>
                </c:pt>
                <c:pt idx="130">
                  <c:v>2.5955355860764227E-2</c:v>
                </c:pt>
                <c:pt idx="131">
                  <c:v>2.5897737309650389E-2</c:v>
                </c:pt>
                <c:pt idx="132">
                  <c:v>2.5816209744433563E-2</c:v>
                </c:pt>
                <c:pt idx="133">
                  <c:v>2.5879991660360528E-2</c:v>
                </c:pt>
                <c:pt idx="134">
                  <c:v>2.5800775738169971E-2</c:v>
                </c:pt>
                <c:pt idx="135">
                  <c:v>2.5794341804882461E-2</c:v>
                </c:pt>
                <c:pt idx="136">
                  <c:v>2.5772349012245066E-2</c:v>
                </c:pt>
                <c:pt idx="137">
                  <c:v>2.5746952651445464E-2</c:v>
                </c:pt>
                <c:pt idx="138">
                  <c:v>2.5713190727791879E-2</c:v>
                </c:pt>
                <c:pt idx="139">
                  <c:v>2.5759075966884259E-2</c:v>
                </c:pt>
                <c:pt idx="140">
                  <c:v>2.5801257129429704E-2</c:v>
                </c:pt>
                <c:pt idx="141">
                  <c:v>2.5790302521916452E-2</c:v>
                </c:pt>
                <c:pt idx="142">
                  <c:v>2.5593398600416657E-2</c:v>
                </c:pt>
                <c:pt idx="143">
                  <c:v>2.5584341804882473E-2</c:v>
                </c:pt>
                <c:pt idx="144">
                  <c:v>2.5683075950824041E-2</c:v>
                </c:pt>
                <c:pt idx="145">
                  <c:v>2.5871294984827788E-2</c:v>
                </c:pt>
                <c:pt idx="146">
                  <c:v>2.5893763038186766E-2</c:v>
                </c:pt>
                <c:pt idx="147">
                  <c:v>2.5856452381188659E-2</c:v>
                </c:pt>
                <c:pt idx="148">
                  <c:v>2.5831985748324938E-2</c:v>
                </c:pt>
                <c:pt idx="149">
                  <c:v>2.5850715643922603E-2</c:v>
                </c:pt>
                <c:pt idx="150">
                  <c:v>2.5856452381188659E-2</c:v>
                </c:pt>
                <c:pt idx="151">
                  <c:v>2.5913200698850024E-2</c:v>
                </c:pt>
                <c:pt idx="152">
                  <c:v>2.5872790773446699E-2</c:v>
                </c:pt>
                <c:pt idx="153">
                  <c:v>2.5986195296949573E-2</c:v>
                </c:pt>
                <c:pt idx="154">
                  <c:v>2.5952485152976681E-2</c:v>
                </c:pt>
                <c:pt idx="155">
                  <c:v>2.583666823581714E-2</c:v>
                </c:pt>
                <c:pt idx="156">
                  <c:v>2.6062461380840098E-2</c:v>
                </c:pt>
                <c:pt idx="157">
                  <c:v>2.6131259916142537E-2</c:v>
                </c:pt>
                <c:pt idx="158">
                  <c:v>2.6183357982522033E-2</c:v>
                </c:pt>
                <c:pt idx="159">
                  <c:v>2.6172461380840065E-2</c:v>
                </c:pt>
                <c:pt idx="160">
                  <c:v>2.6237190659078275E-2</c:v>
                </c:pt>
                <c:pt idx="161">
                  <c:v>2.6141565823047153E-2</c:v>
                </c:pt>
                <c:pt idx="162">
                  <c:v>2.6228709450226387E-2</c:v>
                </c:pt>
                <c:pt idx="163">
                  <c:v>2.6198709450226371E-2</c:v>
                </c:pt>
                <c:pt idx="164">
                  <c:v>2.6172076849059613E-2</c:v>
                </c:pt>
                <c:pt idx="165">
                  <c:v>2.6125480160708248E-2</c:v>
                </c:pt>
                <c:pt idx="166">
                  <c:v>2.6036573222564516E-2</c:v>
                </c:pt>
                <c:pt idx="167">
                  <c:v>2.5985259795631568E-2</c:v>
                </c:pt>
                <c:pt idx="168">
                  <c:v>2.6216350040411871E-2</c:v>
                </c:pt>
                <c:pt idx="169">
                  <c:v>2.6227941137480625E-2</c:v>
                </c:pt>
                <c:pt idx="170">
                  <c:v>2.6321391342719859E-2</c:v>
                </c:pt>
                <c:pt idx="171">
                  <c:v>2.6252174784297595E-2</c:v>
                </c:pt>
                <c:pt idx="172">
                  <c:v>2.6182094102731712E-2</c:v>
                </c:pt>
                <c:pt idx="173">
                  <c:v>2.6116041553661432E-2</c:v>
                </c:pt>
                <c:pt idx="174">
                  <c:v>2.6125505554822938E-2</c:v>
                </c:pt>
                <c:pt idx="175">
                  <c:v>2.6081707717059366E-2</c:v>
                </c:pt>
                <c:pt idx="176">
                  <c:v>2.60917604222515E-2</c:v>
                </c:pt>
                <c:pt idx="177">
                  <c:v>2.6069625816632108E-2</c:v>
                </c:pt>
                <c:pt idx="178">
                  <c:v>2.6079405635732793E-2</c:v>
                </c:pt>
                <c:pt idx="179">
                  <c:v>2.6013235473050882E-2</c:v>
                </c:pt>
                <c:pt idx="180">
                  <c:v>2.6093132918868472E-2</c:v>
                </c:pt>
                <c:pt idx="181">
                  <c:v>2.608449051620601E-2</c:v>
                </c:pt>
                <c:pt idx="182">
                  <c:v>2.6009468255930424E-2</c:v>
                </c:pt>
                <c:pt idx="183">
                  <c:v>2.5960259583920665E-2</c:v>
                </c:pt>
                <c:pt idx="184">
                  <c:v>2.5944363001767039E-2</c:v>
                </c:pt>
                <c:pt idx="185">
                  <c:v>2.5989558087353568E-2</c:v>
                </c:pt>
                <c:pt idx="186">
                  <c:v>2.5973054287032178E-2</c:v>
                </c:pt>
                <c:pt idx="187">
                  <c:v>2.5880066309940476E-2</c:v>
                </c:pt>
                <c:pt idx="188">
                  <c:v>2.584031036861497E-2</c:v>
                </c:pt>
                <c:pt idx="189">
                  <c:v>2.5867843726728873E-2</c:v>
                </c:pt>
                <c:pt idx="190">
                  <c:v>2.590209017761539E-2</c:v>
                </c:pt>
                <c:pt idx="191">
                  <c:v>2.5872562291361405E-2</c:v>
                </c:pt>
                <c:pt idx="192">
                  <c:v>2.6070811991279842E-2</c:v>
                </c:pt>
                <c:pt idx="193">
                  <c:v>2.5950881031637781E-2</c:v>
                </c:pt>
                <c:pt idx="194">
                  <c:v>2.5873016790674906E-2</c:v>
                </c:pt>
                <c:pt idx="195">
                  <c:v>2.5877674034448319E-2</c:v>
                </c:pt>
                <c:pt idx="196">
                  <c:v>2.5937265087419011E-2</c:v>
                </c:pt>
                <c:pt idx="197">
                  <c:v>2.5921450854622843E-2</c:v>
                </c:pt>
                <c:pt idx="198">
                  <c:v>2.5982725604267627E-2</c:v>
                </c:pt>
                <c:pt idx="199">
                  <c:v>2.6058099090272343E-2</c:v>
                </c:pt>
                <c:pt idx="200">
                  <c:v>2.5967424272446103E-2</c:v>
                </c:pt>
                <c:pt idx="201">
                  <c:v>2.5953016790674899E-2</c:v>
                </c:pt>
                <c:pt idx="202">
                  <c:v>2.5973025477663763E-2</c:v>
                </c:pt>
                <c:pt idx="203">
                  <c:v>2.5930013658406293E-2</c:v>
                </c:pt>
                <c:pt idx="204">
                  <c:v>2.6016414123851358E-2</c:v>
                </c:pt>
                <c:pt idx="205">
                  <c:v>2.5852369271699902E-2</c:v>
                </c:pt>
                <c:pt idx="206">
                  <c:v>2.5827343467721173E-2</c:v>
                </c:pt>
                <c:pt idx="207">
                  <c:v>2.5860703940429337E-2</c:v>
                </c:pt>
                <c:pt idx="208">
                  <c:v>2.579719921203294E-2</c:v>
                </c:pt>
                <c:pt idx="209">
                  <c:v>2.576032523747087E-2</c:v>
                </c:pt>
                <c:pt idx="210">
                  <c:v>2.5678143664136462E-2</c:v>
                </c:pt>
                <c:pt idx="211">
                  <c:v>2.572779348083408E-2</c:v>
                </c:pt>
                <c:pt idx="212">
                  <c:v>2.5744800840419108E-2</c:v>
                </c:pt>
                <c:pt idx="213">
                  <c:v>2.5726728719577686E-2</c:v>
                </c:pt>
                <c:pt idx="214">
                  <c:v>2.5731468462311658E-2</c:v>
                </c:pt>
                <c:pt idx="215">
                  <c:v>2.5709777938117712E-2</c:v>
                </c:pt>
                <c:pt idx="216">
                  <c:v>2.5604971759764512E-2</c:v>
                </c:pt>
                <c:pt idx="217">
                  <c:v>2.5588936276271245E-2</c:v>
                </c:pt>
                <c:pt idx="218">
                  <c:v>2.561211457859593E-2</c:v>
                </c:pt>
                <c:pt idx="219">
                  <c:v>2.5607342139225393E-2</c:v>
                </c:pt>
                <c:pt idx="220">
                  <c:v>2.5669352733371099E-2</c:v>
                </c:pt>
                <c:pt idx="221">
                  <c:v>2.582517934889313E-2</c:v>
                </c:pt>
                <c:pt idx="222">
                  <c:v>2.5876569058318727E-2</c:v>
                </c:pt>
                <c:pt idx="223">
                  <c:v>2.5840027806806904E-2</c:v>
                </c:pt>
                <c:pt idx="224">
                  <c:v>2.5901972187842903E-2</c:v>
                </c:pt>
                <c:pt idx="225">
                  <c:v>2.5899394395574104E-2</c:v>
                </c:pt>
                <c:pt idx="226">
                  <c:v>2.5965516996018286E-2</c:v>
                </c:pt>
                <c:pt idx="227">
                  <c:v>2.5986569058318726E-2</c:v>
                </c:pt>
                <c:pt idx="228">
                  <c:v>2.5825767655428919E-2</c:v>
                </c:pt>
                <c:pt idx="229">
                  <c:v>2.6073575795563006E-2</c:v>
                </c:pt>
                <c:pt idx="230">
                  <c:v>2.6118365217462605E-2</c:v>
                </c:pt>
                <c:pt idx="231">
                  <c:v>2.6075734489699132E-2</c:v>
                </c:pt>
                <c:pt idx="232">
                  <c:v>2.6049102149385051E-2</c:v>
                </c:pt>
                <c:pt idx="233">
                  <c:v>2.6136107959560308E-2</c:v>
                </c:pt>
                <c:pt idx="234">
                  <c:v>2.6054329761452052E-2</c:v>
                </c:pt>
                <c:pt idx="235">
                  <c:v>2.6080040364761942E-2</c:v>
                </c:pt>
                <c:pt idx="236">
                  <c:v>2.6165830327961829E-2</c:v>
                </c:pt>
                <c:pt idx="237">
                  <c:v>2.600665858036072E-2</c:v>
                </c:pt>
                <c:pt idx="238">
                  <c:v>2.6041699426725965E-2</c:v>
                </c:pt>
                <c:pt idx="239">
                  <c:v>2.611632760894787E-2</c:v>
                </c:pt>
                <c:pt idx="240">
                  <c:v>2.5945630242943361E-2</c:v>
                </c:pt>
                <c:pt idx="241">
                  <c:v>2.6129006357748705E-2</c:v>
                </c:pt>
                <c:pt idx="242">
                  <c:v>2.607166288818526E-2</c:v>
                </c:pt>
                <c:pt idx="243">
                  <c:v>2.601708971165835E-2</c:v>
                </c:pt>
                <c:pt idx="244">
                  <c:v>2.6019794935844519E-2</c:v>
                </c:pt>
                <c:pt idx="245">
                  <c:v>2.6041871463472532E-2</c:v>
                </c:pt>
                <c:pt idx="246">
                  <c:v>2.6087377530513968E-2</c:v>
                </c:pt>
                <c:pt idx="247">
                  <c:v>2.60802410675871E-2</c:v>
                </c:pt>
                <c:pt idx="248">
                  <c:v>2.5982332744943725E-2</c:v>
                </c:pt>
                <c:pt idx="249">
                  <c:v>2.6068802783214256E-2</c:v>
                </c:pt>
                <c:pt idx="250">
                  <c:v>2.602108656652926E-2</c:v>
                </c:pt>
                <c:pt idx="251">
                  <c:v>2.6069291930695512E-2</c:v>
                </c:pt>
                <c:pt idx="252">
                  <c:v>2.5820867639323775E-2</c:v>
                </c:pt>
                <c:pt idx="253">
                  <c:v>2.5851221752653489E-2</c:v>
                </c:pt>
                <c:pt idx="254">
                  <c:v>2.591854692374124E-2</c:v>
                </c:pt>
                <c:pt idx="255">
                  <c:v>2.5951815161750793E-2</c:v>
                </c:pt>
                <c:pt idx="256">
                  <c:v>2.5894717775667635E-2</c:v>
                </c:pt>
                <c:pt idx="257">
                  <c:v>2.5867343415370621E-2</c:v>
                </c:pt>
                <c:pt idx="258">
                  <c:v>2.5810291828437412E-2</c:v>
                </c:pt>
                <c:pt idx="259">
                  <c:v>2.5870740005473191E-2</c:v>
                </c:pt>
                <c:pt idx="260">
                  <c:v>2.5855749646149513E-2</c:v>
                </c:pt>
                <c:pt idx="261">
                  <c:v>2.5731815161750781E-2</c:v>
                </c:pt>
                <c:pt idx="262">
                  <c:v>2.5788009792378563E-2</c:v>
                </c:pt>
                <c:pt idx="263">
                  <c:v>2.5724008052354284E-2</c:v>
                </c:pt>
                <c:pt idx="264">
                  <c:v>2.567613877984589E-2</c:v>
                </c:pt>
                <c:pt idx="265">
                  <c:v>2.5781969056517605E-2</c:v>
                </c:pt>
                <c:pt idx="266">
                  <c:v>2.576967118867542E-2</c:v>
                </c:pt>
                <c:pt idx="267">
                  <c:v>2.5821235058129208E-2</c:v>
                </c:pt>
                <c:pt idx="268">
                  <c:v>2.5803223085619515E-2</c:v>
                </c:pt>
                <c:pt idx="269">
                  <c:v>2.589168177890306E-2</c:v>
                </c:pt>
                <c:pt idx="270">
                  <c:v>2.5900659723833899E-2</c:v>
                </c:pt>
                <c:pt idx="271">
                  <c:v>2.5850659723833921E-2</c:v>
                </c:pt>
                <c:pt idx="272">
                  <c:v>2.5859521533168381E-2</c:v>
                </c:pt>
                <c:pt idx="273">
                  <c:v>2.591506634587935E-2</c:v>
                </c:pt>
                <c:pt idx="274">
                  <c:v>2.5924951212906066E-2</c:v>
                </c:pt>
                <c:pt idx="275">
                  <c:v>2.5835066345879329E-2</c:v>
                </c:pt>
                <c:pt idx="276">
                  <c:v>2.580410315131694E-2</c:v>
                </c:pt>
                <c:pt idx="277">
                  <c:v>2.5827855132234331E-2</c:v>
                </c:pt>
                <c:pt idx="278">
                  <c:v>2.5770134120916478E-2</c:v>
                </c:pt>
                <c:pt idx="279">
                  <c:v>2.5814238811902496E-2</c:v>
                </c:pt>
                <c:pt idx="280">
                  <c:v>2.5697750024331143E-2</c:v>
                </c:pt>
                <c:pt idx="281">
                  <c:v>2.5711911672970475E-2</c:v>
                </c:pt>
                <c:pt idx="282">
                  <c:v>2.5778269764393985E-2</c:v>
                </c:pt>
                <c:pt idx="283">
                  <c:v>2.5727679064245397E-2</c:v>
                </c:pt>
                <c:pt idx="284">
                  <c:v>2.5809402647933122E-2</c:v>
                </c:pt>
                <c:pt idx="285">
                  <c:v>2.5796359513240927E-2</c:v>
                </c:pt>
                <c:pt idx="286">
                  <c:v>2.5712295407367178E-2</c:v>
                </c:pt>
                <c:pt idx="287">
                  <c:v>2.5770347582698243E-2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70053416"/>
        <c:axId val="470053808"/>
      </c:lineChart>
      <c:catAx>
        <c:axId val="470053416"/>
        <c:scaling>
          <c:orientation val="minMax"/>
        </c:scaling>
        <c:delete val="0"/>
        <c:axPos val="b"/>
        <c:numFmt formatCode="[$-F400]h:mm:ss\ AM/P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0053808"/>
        <c:crosses val="autoZero"/>
        <c:auto val="1"/>
        <c:lblAlgn val="ctr"/>
        <c:lblOffset val="100"/>
        <c:noMultiLvlLbl val="0"/>
      </c:catAx>
      <c:valAx>
        <c:axId val="470053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0053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baseline="0" dirty="0">
                <a:effectLst/>
              </a:rPr>
              <a:t>LZ SF (Old LDF vs New LDF) for DELMELM5:HILL_MAR_2_1</a:t>
            </a:r>
            <a:endParaRPr lang="en-US" sz="1400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'0209_DELMELM5_HILL_MAR_2_1'!$B$22</c:f>
              <c:strCache>
                <c:ptCount val="1"/>
                <c:pt idx="0">
                  <c:v>Average of LZ_SF_prod_recal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'0209_DELMELM5_HILL_MAR_2_1'!$A$23:$A$30</c:f>
              <c:strCache>
                <c:ptCount val="8"/>
                <c:pt idx="0">
                  <c:v>LZ_AEN</c:v>
                </c:pt>
                <c:pt idx="1">
                  <c:v>LZ_CPS</c:v>
                </c:pt>
                <c:pt idx="2">
                  <c:v>LZ_HOUSTON</c:v>
                </c:pt>
                <c:pt idx="3">
                  <c:v>LZ_LCRA</c:v>
                </c:pt>
                <c:pt idx="4">
                  <c:v>LZ_NORTH</c:v>
                </c:pt>
                <c:pt idx="5">
                  <c:v>LZ_RAYBN</c:v>
                </c:pt>
                <c:pt idx="6">
                  <c:v>LZ_SOUTH</c:v>
                </c:pt>
                <c:pt idx="7">
                  <c:v>LZ_WEST</c:v>
                </c:pt>
              </c:strCache>
            </c:strRef>
          </c:cat>
          <c:val>
            <c:numRef>
              <c:f>'0209_DELMELM5_HILL_MAR_2_1'!$B$23:$B$30</c:f>
              <c:numCache>
                <c:formatCode>General</c:formatCode>
                <c:ptCount val="8"/>
                <c:pt idx="0">
                  <c:v>5.988022657576772E-2</c:v>
                </c:pt>
                <c:pt idx="1">
                  <c:v>-0.32427072590820516</c:v>
                </c:pt>
                <c:pt idx="2">
                  <c:v>4.4240367133084553E-2</c:v>
                </c:pt>
                <c:pt idx="3">
                  <c:v>2.2265416888802205E-2</c:v>
                </c:pt>
                <c:pt idx="4">
                  <c:v>3.1589258553080292E-2</c:v>
                </c:pt>
                <c:pt idx="5">
                  <c:v>3.0432593415048954E-2</c:v>
                </c:pt>
                <c:pt idx="6">
                  <c:v>-4.7142246871216299E-2</c:v>
                </c:pt>
                <c:pt idx="7">
                  <c:v>2.9798663542668054E-3</c:v>
                </c:pt>
              </c:numCache>
            </c:numRef>
          </c:val>
        </c:ser>
        <c:ser>
          <c:idx val="1"/>
          <c:order val="1"/>
          <c:tx>
            <c:strRef>
              <c:f>'0209_DELMELM5_HILL_MAR_2_1'!$C$22</c:f>
              <c:strCache>
                <c:ptCount val="1"/>
                <c:pt idx="0">
                  <c:v>Average of LZ_SF_old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'0209_DELMELM5_HILL_MAR_2_1'!$A$23:$A$30</c:f>
              <c:strCache>
                <c:ptCount val="8"/>
                <c:pt idx="0">
                  <c:v>LZ_AEN</c:v>
                </c:pt>
                <c:pt idx="1">
                  <c:v>LZ_CPS</c:v>
                </c:pt>
                <c:pt idx="2">
                  <c:v>LZ_HOUSTON</c:v>
                </c:pt>
                <c:pt idx="3">
                  <c:v>LZ_LCRA</c:v>
                </c:pt>
                <c:pt idx="4">
                  <c:v>LZ_NORTH</c:v>
                </c:pt>
                <c:pt idx="5">
                  <c:v>LZ_RAYBN</c:v>
                </c:pt>
                <c:pt idx="6">
                  <c:v>LZ_SOUTH</c:v>
                </c:pt>
                <c:pt idx="7">
                  <c:v>LZ_WEST</c:v>
                </c:pt>
              </c:strCache>
            </c:strRef>
          </c:cat>
          <c:val>
            <c:numRef>
              <c:f>'0209_DELMELM5_HILL_MAR_2_1'!$C$23:$C$30</c:f>
              <c:numCache>
                <c:formatCode>General</c:formatCode>
                <c:ptCount val="8"/>
                <c:pt idx="0">
                  <c:v>6.0285918778754791E-2</c:v>
                </c:pt>
                <c:pt idx="1">
                  <c:v>-0.32605771151389118</c:v>
                </c:pt>
                <c:pt idx="2">
                  <c:v>4.4256517957464367E-2</c:v>
                </c:pt>
                <c:pt idx="3">
                  <c:v>2.5054923577320597E-2</c:v>
                </c:pt>
                <c:pt idx="4">
                  <c:v>3.1408413349518327E-2</c:v>
                </c:pt>
                <c:pt idx="5">
                  <c:v>3.0406135265880634E-2</c:v>
                </c:pt>
                <c:pt idx="6">
                  <c:v>-4.6651605303655704E-2</c:v>
                </c:pt>
                <c:pt idx="7">
                  <c:v>2.5969026921229175E-3</c:v>
                </c:pt>
              </c:numCache>
            </c:numRef>
          </c:val>
        </c:ser>
        <c:ser>
          <c:idx val="2"/>
          <c:order val="2"/>
          <c:tx>
            <c:strRef>
              <c:f>'0209_DELMELM5_HILL_MAR_2_1'!$D$22</c:f>
              <c:strCache>
                <c:ptCount val="1"/>
                <c:pt idx="0">
                  <c:v>Average of LZ_SF_new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'0209_DELMELM5_HILL_MAR_2_1'!$A$23:$A$30</c:f>
              <c:strCache>
                <c:ptCount val="8"/>
                <c:pt idx="0">
                  <c:v>LZ_AEN</c:v>
                </c:pt>
                <c:pt idx="1">
                  <c:v>LZ_CPS</c:v>
                </c:pt>
                <c:pt idx="2">
                  <c:v>LZ_HOUSTON</c:v>
                </c:pt>
                <c:pt idx="3">
                  <c:v>LZ_LCRA</c:v>
                </c:pt>
                <c:pt idx="4">
                  <c:v>LZ_NORTH</c:v>
                </c:pt>
                <c:pt idx="5">
                  <c:v>LZ_RAYBN</c:v>
                </c:pt>
                <c:pt idx="6">
                  <c:v>LZ_SOUTH</c:v>
                </c:pt>
                <c:pt idx="7">
                  <c:v>LZ_WEST</c:v>
                </c:pt>
              </c:strCache>
            </c:strRef>
          </c:cat>
          <c:val>
            <c:numRef>
              <c:f>'0209_DELMELM5_HILL_MAR_2_1'!$D$23:$D$30</c:f>
              <c:numCache>
                <c:formatCode>General</c:formatCode>
                <c:ptCount val="8"/>
                <c:pt idx="0">
                  <c:v>6.0082681373041368E-2</c:v>
                </c:pt>
                <c:pt idx="1">
                  <c:v>-0.32577837803776816</c:v>
                </c:pt>
                <c:pt idx="2">
                  <c:v>4.4250982283616659E-2</c:v>
                </c:pt>
                <c:pt idx="3">
                  <c:v>2.5167259902553751E-2</c:v>
                </c:pt>
                <c:pt idx="4">
                  <c:v>3.1347031989472342E-2</c:v>
                </c:pt>
                <c:pt idx="5">
                  <c:v>3.0410875179425714E-2</c:v>
                </c:pt>
                <c:pt idx="6">
                  <c:v>-4.6499425225344199E-2</c:v>
                </c:pt>
                <c:pt idx="7">
                  <c:v>3.3881214256999241E-3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3849928"/>
        <c:axId val="373852672"/>
      </c:barChart>
      <c:catAx>
        <c:axId val="373849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852672"/>
        <c:crosses val="autoZero"/>
        <c:auto val="1"/>
        <c:lblAlgn val="ctr"/>
        <c:lblOffset val="100"/>
        <c:noMultiLvlLbl val="0"/>
      </c:catAx>
      <c:valAx>
        <c:axId val="373852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849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baseline="0">
                <a:effectLst/>
              </a:rPr>
              <a:t>LZ SF Error (Old LDF vs New LDF) for DELMELM5:HILL_MAR_2_1</a:t>
            </a:r>
            <a:endParaRPr lang="en-US" sz="140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'0209_DELMELM5_HILL_MAR_2_1'!$E$22</c:f>
              <c:strCache>
                <c:ptCount val="1"/>
                <c:pt idx="0">
                  <c:v>Average of diff_LZ_SF_old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strRef>
              <c:f>'0209_DELMELM5_HILL_MAR_2_1'!$A$23:$A$30</c:f>
              <c:strCache>
                <c:ptCount val="8"/>
                <c:pt idx="0">
                  <c:v>LZ_AEN</c:v>
                </c:pt>
                <c:pt idx="1">
                  <c:v>LZ_CPS</c:v>
                </c:pt>
                <c:pt idx="2">
                  <c:v>LZ_HOUSTON</c:v>
                </c:pt>
                <c:pt idx="3">
                  <c:v>LZ_LCRA</c:v>
                </c:pt>
                <c:pt idx="4">
                  <c:v>LZ_NORTH</c:v>
                </c:pt>
                <c:pt idx="5">
                  <c:v>LZ_RAYBN</c:v>
                </c:pt>
                <c:pt idx="6">
                  <c:v>LZ_SOUTH</c:v>
                </c:pt>
                <c:pt idx="7">
                  <c:v>LZ_WEST</c:v>
                </c:pt>
              </c:strCache>
            </c:strRef>
          </c:cat>
          <c:val>
            <c:numRef>
              <c:f>'0209_DELMELM5_HILL_MAR_2_1'!$E$23:$E$30</c:f>
              <c:numCache>
                <c:formatCode>General</c:formatCode>
                <c:ptCount val="8"/>
                <c:pt idx="0">
                  <c:v>4.0569220298699953E-4</c:v>
                </c:pt>
                <c:pt idx="1">
                  <c:v>1.7869856056860825E-3</c:v>
                </c:pt>
                <c:pt idx="2">
                  <c:v>1.6416601080683491E-5</c:v>
                </c:pt>
                <c:pt idx="3">
                  <c:v>2.8180193893811911E-3</c:v>
                </c:pt>
                <c:pt idx="4">
                  <c:v>1.8084520356195156E-4</c:v>
                </c:pt>
                <c:pt idx="5">
                  <c:v>2.9591559644829887E-5</c:v>
                </c:pt>
                <c:pt idx="6">
                  <c:v>1.0829382432327741E-3</c:v>
                </c:pt>
                <c:pt idx="7">
                  <c:v>3.8296366214388838E-4</c:v>
                </c:pt>
              </c:numCache>
            </c:numRef>
          </c:val>
        </c:ser>
        <c:ser>
          <c:idx val="1"/>
          <c:order val="1"/>
          <c:tx>
            <c:strRef>
              <c:f>'0209_DELMELM5_HILL_MAR_2_1'!$F$22</c:f>
              <c:strCache>
                <c:ptCount val="1"/>
                <c:pt idx="0">
                  <c:v>Average of diff_LZ_SF_new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'0209_DELMELM5_HILL_MAR_2_1'!$A$23:$A$30</c:f>
              <c:strCache>
                <c:ptCount val="8"/>
                <c:pt idx="0">
                  <c:v>LZ_AEN</c:v>
                </c:pt>
                <c:pt idx="1">
                  <c:v>LZ_CPS</c:v>
                </c:pt>
                <c:pt idx="2">
                  <c:v>LZ_HOUSTON</c:v>
                </c:pt>
                <c:pt idx="3">
                  <c:v>LZ_LCRA</c:v>
                </c:pt>
                <c:pt idx="4">
                  <c:v>LZ_NORTH</c:v>
                </c:pt>
                <c:pt idx="5">
                  <c:v>LZ_RAYBN</c:v>
                </c:pt>
                <c:pt idx="6">
                  <c:v>LZ_SOUTH</c:v>
                </c:pt>
                <c:pt idx="7">
                  <c:v>LZ_WEST</c:v>
                </c:pt>
              </c:strCache>
            </c:strRef>
          </c:cat>
          <c:val>
            <c:numRef>
              <c:f>'0209_DELMELM5_HILL_MAR_2_1'!$F$23:$F$30</c:f>
              <c:numCache>
                <c:formatCode>General</c:formatCode>
                <c:ptCount val="8"/>
                <c:pt idx="0">
                  <c:v>2.0816169016262315E-4</c:v>
                </c:pt>
                <c:pt idx="1">
                  <c:v>1.5076521295629753E-3</c:v>
                </c:pt>
                <c:pt idx="2">
                  <c:v>1.0615150532091193E-5</c:v>
                </c:pt>
                <c:pt idx="3">
                  <c:v>2.9018430137515228E-3</c:v>
                </c:pt>
                <c:pt idx="4">
                  <c:v>2.4222656360794811E-4</c:v>
                </c:pt>
                <c:pt idx="5">
                  <c:v>2.3609405933484242E-5</c:v>
                </c:pt>
                <c:pt idx="6">
                  <c:v>1.0043827020494898E-3</c:v>
                </c:pt>
                <c:pt idx="7">
                  <c:v>4.0825507143311891E-4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3853064"/>
        <c:axId val="373848360"/>
      </c:barChart>
      <c:catAx>
        <c:axId val="373853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848360"/>
        <c:crosses val="autoZero"/>
        <c:auto val="1"/>
        <c:lblAlgn val="ctr"/>
        <c:lblOffset val="100"/>
        <c:noMultiLvlLbl val="0"/>
      </c:catAx>
      <c:valAx>
        <c:axId val="373848360"/>
        <c:scaling>
          <c:orientation val="minMax"/>
          <c:max val="5.000000000000001E-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853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baseline="0">
                <a:effectLst/>
              </a:rPr>
              <a:t>LZ_WEST SF for constraint MLOTYUC8: 16TH_WRD2_1 </a:t>
            </a:r>
            <a:endParaRPr lang="en-US" sz="140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Sheet1!$H$1</c:f>
              <c:strCache>
                <c:ptCount val="1"/>
                <c:pt idx="0">
                  <c:v>LZ_SF_prod_recal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Sheet1!$A$2:$A$157</c:f>
              <c:numCache>
                <c:formatCode>[$-409]h:mm\ AM/PM;@</c:formatCode>
                <c:ptCount val="156"/>
                <c:pt idx="0">
                  <c:v>43515.000208333331</c:v>
                </c:pt>
                <c:pt idx="1">
                  <c:v>43515.003622685188</c:v>
                </c:pt>
                <c:pt idx="2">
                  <c:v>43515.007071759253</c:v>
                </c:pt>
                <c:pt idx="3">
                  <c:v>43515.010578703703</c:v>
                </c:pt>
                <c:pt idx="4">
                  <c:v>43515.014027777783</c:v>
                </c:pt>
                <c:pt idx="5">
                  <c:v>43515.017488425925</c:v>
                </c:pt>
                <c:pt idx="6">
                  <c:v>43515.020983796298</c:v>
                </c:pt>
                <c:pt idx="7">
                  <c:v>43515.024456018517</c:v>
                </c:pt>
                <c:pt idx="8">
                  <c:v>43515.027951388889</c:v>
                </c:pt>
                <c:pt idx="9">
                  <c:v>43515.031400462962</c:v>
                </c:pt>
                <c:pt idx="10">
                  <c:v>43515.034872685188</c:v>
                </c:pt>
                <c:pt idx="11">
                  <c:v>43515.038356481484</c:v>
                </c:pt>
                <c:pt idx="12">
                  <c:v>43515.041874999995</c:v>
                </c:pt>
                <c:pt idx="13">
                  <c:v>43515.045289351852</c:v>
                </c:pt>
                <c:pt idx="14">
                  <c:v>43515.048750000002</c:v>
                </c:pt>
                <c:pt idx="15">
                  <c:v>43515.052222222221</c:v>
                </c:pt>
                <c:pt idx="16">
                  <c:v>43515.055694444447</c:v>
                </c:pt>
                <c:pt idx="17">
                  <c:v>43515.059166666666</c:v>
                </c:pt>
                <c:pt idx="18">
                  <c:v>43515.062627314815</c:v>
                </c:pt>
                <c:pt idx="19">
                  <c:v>43515.066111111111</c:v>
                </c:pt>
                <c:pt idx="20">
                  <c:v>43515.069583333338</c:v>
                </c:pt>
                <c:pt idx="21">
                  <c:v>43515.07304398148</c:v>
                </c:pt>
                <c:pt idx="22">
                  <c:v>43515.076539351852</c:v>
                </c:pt>
                <c:pt idx="23">
                  <c:v>43515.08</c:v>
                </c:pt>
                <c:pt idx="24">
                  <c:v>43515.083483796298</c:v>
                </c:pt>
                <c:pt idx="25">
                  <c:v>43515.086956018517</c:v>
                </c:pt>
                <c:pt idx="26">
                  <c:v>43515.090416666666</c:v>
                </c:pt>
                <c:pt idx="27">
                  <c:v>43515.093888888892</c:v>
                </c:pt>
                <c:pt idx="28">
                  <c:v>43515.097372685188</c:v>
                </c:pt>
                <c:pt idx="29">
                  <c:v>43515.100844907407</c:v>
                </c:pt>
                <c:pt idx="30">
                  <c:v>43515.10429398148</c:v>
                </c:pt>
                <c:pt idx="31">
                  <c:v>43515.107777777783</c:v>
                </c:pt>
                <c:pt idx="32">
                  <c:v>43515.111261574079</c:v>
                </c:pt>
                <c:pt idx="33">
                  <c:v>43515.114722222221</c:v>
                </c:pt>
                <c:pt idx="34">
                  <c:v>43515.118206018517</c:v>
                </c:pt>
                <c:pt idx="35">
                  <c:v>43515.121666666666</c:v>
                </c:pt>
                <c:pt idx="36">
                  <c:v>43515.125208333331</c:v>
                </c:pt>
                <c:pt idx="37">
                  <c:v>43515.128611111111</c:v>
                </c:pt>
                <c:pt idx="38">
                  <c:v>43515.132083333338</c:v>
                </c:pt>
                <c:pt idx="39">
                  <c:v>43515.135555555556</c:v>
                </c:pt>
                <c:pt idx="40">
                  <c:v>43515.139039351852</c:v>
                </c:pt>
                <c:pt idx="41">
                  <c:v>43515.142500000002</c:v>
                </c:pt>
                <c:pt idx="42">
                  <c:v>43515.145983796298</c:v>
                </c:pt>
                <c:pt idx="43">
                  <c:v>43515.149444444447</c:v>
                </c:pt>
                <c:pt idx="44">
                  <c:v>43515.152928240743</c:v>
                </c:pt>
                <c:pt idx="45">
                  <c:v>43515.156400462962</c:v>
                </c:pt>
                <c:pt idx="46">
                  <c:v>43515.159861111111</c:v>
                </c:pt>
                <c:pt idx="47">
                  <c:v>43515.163344907407</c:v>
                </c:pt>
                <c:pt idx="48">
                  <c:v>43515.16684027778</c:v>
                </c:pt>
                <c:pt idx="49">
                  <c:v>43515.170277777783</c:v>
                </c:pt>
                <c:pt idx="50">
                  <c:v>43515.173750000002</c:v>
                </c:pt>
                <c:pt idx="51">
                  <c:v>43515.177233796298</c:v>
                </c:pt>
                <c:pt idx="52">
                  <c:v>43515.180706018517</c:v>
                </c:pt>
                <c:pt idx="53">
                  <c:v>43515.184178240743</c:v>
                </c:pt>
                <c:pt idx="54">
                  <c:v>43515.187638888892</c:v>
                </c:pt>
                <c:pt idx="55">
                  <c:v>43515.191111111111</c:v>
                </c:pt>
                <c:pt idx="56">
                  <c:v>43515.194583333338</c:v>
                </c:pt>
                <c:pt idx="57">
                  <c:v>43515.198055555556</c:v>
                </c:pt>
                <c:pt idx="58">
                  <c:v>43515.201527777783</c:v>
                </c:pt>
                <c:pt idx="59">
                  <c:v>43515.204988425925</c:v>
                </c:pt>
                <c:pt idx="60">
                  <c:v>43515.208495370374</c:v>
                </c:pt>
                <c:pt idx="61">
                  <c:v>43515.211944444447</c:v>
                </c:pt>
                <c:pt idx="62">
                  <c:v>43515.215416666666</c:v>
                </c:pt>
                <c:pt idx="63">
                  <c:v>43515.218888888892</c:v>
                </c:pt>
                <c:pt idx="64">
                  <c:v>43515.222361111111</c:v>
                </c:pt>
                <c:pt idx="65">
                  <c:v>43515.225821759253</c:v>
                </c:pt>
                <c:pt idx="66">
                  <c:v>43515.229317129633</c:v>
                </c:pt>
                <c:pt idx="67">
                  <c:v>43515.232777777783</c:v>
                </c:pt>
                <c:pt idx="68">
                  <c:v>43515.236250000002</c:v>
                </c:pt>
                <c:pt idx="69">
                  <c:v>43515.239722222221</c:v>
                </c:pt>
                <c:pt idx="70">
                  <c:v>43515.243206018517</c:v>
                </c:pt>
                <c:pt idx="71">
                  <c:v>43515.246655092589</c:v>
                </c:pt>
                <c:pt idx="72">
                  <c:v>43515.250185185185</c:v>
                </c:pt>
                <c:pt idx="73">
                  <c:v>43515.252835648149</c:v>
                </c:pt>
                <c:pt idx="74">
                  <c:v>43515.253611111111</c:v>
                </c:pt>
                <c:pt idx="75">
                  <c:v>43515.257094907407</c:v>
                </c:pt>
                <c:pt idx="76">
                  <c:v>43515.260567129633</c:v>
                </c:pt>
                <c:pt idx="77">
                  <c:v>43515.264039351852</c:v>
                </c:pt>
                <c:pt idx="78">
                  <c:v>43515.267500000002</c:v>
                </c:pt>
                <c:pt idx="79">
                  <c:v>43515.270960648144</c:v>
                </c:pt>
                <c:pt idx="80">
                  <c:v>43515.274456018517</c:v>
                </c:pt>
                <c:pt idx="81">
                  <c:v>43515.277916666666</c:v>
                </c:pt>
                <c:pt idx="82">
                  <c:v>43515.281388888892</c:v>
                </c:pt>
                <c:pt idx="83">
                  <c:v>43515.284872685188</c:v>
                </c:pt>
                <c:pt idx="84">
                  <c:v>43515.288333333338</c:v>
                </c:pt>
                <c:pt idx="85">
                  <c:v>43515.291828703703</c:v>
                </c:pt>
                <c:pt idx="86">
                  <c:v>43515.295289351852</c:v>
                </c:pt>
                <c:pt idx="87">
                  <c:v>43515.298750000002</c:v>
                </c:pt>
                <c:pt idx="88">
                  <c:v>43515.302233796298</c:v>
                </c:pt>
                <c:pt idx="89">
                  <c:v>43515.305694444447</c:v>
                </c:pt>
                <c:pt idx="90">
                  <c:v>43515.309178240743</c:v>
                </c:pt>
                <c:pt idx="91">
                  <c:v>43515.312650462962</c:v>
                </c:pt>
                <c:pt idx="92">
                  <c:v>43515.316111111111</c:v>
                </c:pt>
                <c:pt idx="93">
                  <c:v>43515.319583333338</c:v>
                </c:pt>
                <c:pt idx="94">
                  <c:v>43515.32304398148</c:v>
                </c:pt>
                <c:pt idx="95">
                  <c:v>43515.326539351852</c:v>
                </c:pt>
                <c:pt idx="96">
                  <c:v>43515.330011574079</c:v>
                </c:pt>
                <c:pt idx="97">
                  <c:v>43515.333495370374</c:v>
                </c:pt>
                <c:pt idx="98">
                  <c:v>43515.336944444447</c:v>
                </c:pt>
                <c:pt idx="99">
                  <c:v>43515.340416666666</c:v>
                </c:pt>
                <c:pt idx="100">
                  <c:v>43515.343888888892</c:v>
                </c:pt>
                <c:pt idx="101">
                  <c:v>43515.347372685188</c:v>
                </c:pt>
                <c:pt idx="102">
                  <c:v>43515.350833333338</c:v>
                </c:pt>
                <c:pt idx="103">
                  <c:v>43515.354317129633</c:v>
                </c:pt>
                <c:pt idx="104">
                  <c:v>43515.357800925929</c:v>
                </c:pt>
                <c:pt idx="105">
                  <c:v>43515.361250000002</c:v>
                </c:pt>
                <c:pt idx="106">
                  <c:v>43515.364722222221</c:v>
                </c:pt>
                <c:pt idx="107">
                  <c:v>43515.368206018517</c:v>
                </c:pt>
                <c:pt idx="108">
                  <c:v>43515.371666666666</c:v>
                </c:pt>
                <c:pt idx="109">
                  <c:v>43515.375173611108</c:v>
                </c:pt>
                <c:pt idx="110">
                  <c:v>43515.378634259258</c:v>
                </c:pt>
                <c:pt idx="111">
                  <c:v>43515.382071759253</c:v>
                </c:pt>
                <c:pt idx="112">
                  <c:v>43515.385567129633</c:v>
                </c:pt>
                <c:pt idx="113">
                  <c:v>43515.389039351852</c:v>
                </c:pt>
                <c:pt idx="114">
                  <c:v>43515.392523148148</c:v>
                </c:pt>
                <c:pt idx="115">
                  <c:v>43515.395983796298</c:v>
                </c:pt>
                <c:pt idx="116">
                  <c:v>43515.399444444447</c:v>
                </c:pt>
                <c:pt idx="117">
                  <c:v>43515.402905092589</c:v>
                </c:pt>
                <c:pt idx="118">
                  <c:v>43515.406377314815</c:v>
                </c:pt>
                <c:pt idx="119">
                  <c:v>43515.409895833334</c:v>
                </c:pt>
                <c:pt idx="120">
                  <c:v>43515.413333333338</c:v>
                </c:pt>
                <c:pt idx="121">
                  <c:v>43515.878611111111</c:v>
                </c:pt>
                <c:pt idx="122">
                  <c:v>43515.882071759253</c:v>
                </c:pt>
                <c:pt idx="123">
                  <c:v>43515.885555555556</c:v>
                </c:pt>
                <c:pt idx="124">
                  <c:v>43515.889039351852</c:v>
                </c:pt>
                <c:pt idx="125">
                  <c:v>43515.892500000002</c:v>
                </c:pt>
                <c:pt idx="126">
                  <c:v>43515.895972222221</c:v>
                </c:pt>
                <c:pt idx="127">
                  <c:v>43515.899444444447</c:v>
                </c:pt>
                <c:pt idx="128">
                  <c:v>43515.902928240743</c:v>
                </c:pt>
                <c:pt idx="129">
                  <c:v>43515.906377314815</c:v>
                </c:pt>
                <c:pt idx="130">
                  <c:v>43515.909861111111</c:v>
                </c:pt>
                <c:pt idx="131">
                  <c:v>43515.913333333338</c:v>
                </c:pt>
                <c:pt idx="132">
                  <c:v>43515.91684027778</c:v>
                </c:pt>
                <c:pt idx="133">
                  <c:v>43515.920289351852</c:v>
                </c:pt>
                <c:pt idx="134">
                  <c:v>43515.923738425925</c:v>
                </c:pt>
                <c:pt idx="135">
                  <c:v>43515.927210648144</c:v>
                </c:pt>
                <c:pt idx="136">
                  <c:v>43515.930706018517</c:v>
                </c:pt>
                <c:pt idx="137">
                  <c:v>43515.934166666666</c:v>
                </c:pt>
                <c:pt idx="138">
                  <c:v>43515.937650462962</c:v>
                </c:pt>
                <c:pt idx="139">
                  <c:v>43515.941122685188</c:v>
                </c:pt>
                <c:pt idx="140">
                  <c:v>43515.944571759253</c:v>
                </c:pt>
                <c:pt idx="141">
                  <c:v>43515.948055555556</c:v>
                </c:pt>
                <c:pt idx="142">
                  <c:v>43515.951539351852</c:v>
                </c:pt>
                <c:pt idx="143">
                  <c:v>43515.955011574079</c:v>
                </c:pt>
                <c:pt idx="144">
                  <c:v>43515.95853009259</c:v>
                </c:pt>
                <c:pt idx="145">
                  <c:v>43515.961967592593</c:v>
                </c:pt>
                <c:pt idx="146">
                  <c:v>43515.965405092589</c:v>
                </c:pt>
                <c:pt idx="147">
                  <c:v>43515.968877314815</c:v>
                </c:pt>
                <c:pt idx="148">
                  <c:v>43515.972361111111</c:v>
                </c:pt>
                <c:pt idx="149">
                  <c:v>43515.975833333338</c:v>
                </c:pt>
                <c:pt idx="150">
                  <c:v>43515.979317129633</c:v>
                </c:pt>
                <c:pt idx="151">
                  <c:v>43515.982777777783</c:v>
                </c:pt>
                <c:pt idx="152">
                  <c:v>43515.986250000002</c:v>
                </c:pt>
                <c:pt idx="153">
                  <c:v>43515.989733796298</c:v>
                </c:pt>
                <c:pt idx="154">
                  <c:v>43515.993194444447</c:v>
                </c:pt>
                <c:pt idx="155">
                  <c:v>43515.996666666666</c:v>
                </c:pt>
              </c:numCache>
            </c:numRef>
          </c:cat>
          <c:val>
            <c:numRef>
              <c:f>Sheet1!$H$2:$H$157</c:f>
              <c:numCache>
                <c:formatCode>General</c:formatCode>
                <c:ptCount val="156"/>
                <c:pt idx="0">
                  <c:v>-2.8818047241095688E-2</c:v>
                </c:pt>
                <c:pt idx="1">
                  <c:v>-2.9084853914869042E-2</c:v>
                </c:pt>
                <c:pt idx="2">
                  <c:v>-2.9002276929819732E-2</c:v>
                </c:pt>
                <c:pt idx="3">
                  <c:v>-2.907679328915605E-2</c:v>
                </c:pt>
                <c:pt idx="4">
                  <c:v>-2.9084649977299867E-2</c:v>
                </c:pt>
                <c:pt idx="5">
                  <c:v>-2.9070712613692741E-2</c:v>
                </c:pt>
                <c:pt idx="6">
                  <c:v>-2.8936128592265166E-2</c:v>
                </c:pt>
                <c:pt idx="7">
                  <c:v>-2.8833340457817713E-2</c:v>
                </c:pt>
                <c:pt idx="8">
                  <c:v>-2.8919746262691004E-2</c:v>
                </c:pt>
                <c:pt idx="9">
                  <c:v>-2.8895113561076335E-2</c:v>
                </c:pt>
                <c:pt idx="10">
                  <c:v>-2.890147184225271E-2</c:v>
                </c:pt>
                <c:pt idx="11">
                  <c:v>-2.8914659883193326E-2</c:v>
                </c:pt>
                <c:pt idx="12">
                  <c:v>-2.8848019015146584E-2</c:v>
                </c:pt>
                <c:pt idx="13">
                  <c:v>-2.8988113374454422E-2</c:v>
                </c:pt>
                <c:pt idx="14">
                  <c:v>-2.8936249601289606E-2</c:v>
                </c:pt>
                <c:pt idx="15">
                  <c:v>-2.8951509668845597E-2</c:v>
                </c:pt>
                <c:pt idx="16">
                  <c:v>-2.8902647687874976E-2</c:v>
                </c:pt>
                <c:pt idx="17">
                  <c:v>-2.9035243297594122E-2</c:v>
                </c:pt>
                <c:pt idx="18">
                  <c:v>-2.8976933388450313E-2</c:v>
                </c:pt>
                <c:pt idx="19">
                  <c:v>-2.8866414600546939E-2</c:v>
                </c:pt>
                <c:pt idx="20">
                  <c:v>-2.8872898373291565E-2</c:v>
                </c:pt>
                <c:pt idx="21">
                  <c:v>-2.8864965111549328E-2</c:v>
                </c:pt>
                <c:pt idx="22">
                  <c:v>-2.8809343142834006E-2</c:v>
                </c:pt>
                <c:pt idx="23">
                  <c:v>-2.888938356205779E-2</c:v>
                </c:pt>
                <c:pt idx="24">
                  <c:v>-2.8763735803595123E-2</c:v>
                </c:pt>
                <c:pt idx="25">
                  <c:v>-2.8936056686370559E-2</c:v>
                </c:pt>
                <c:pt idx="26">
                  <c:v>-2.8818845628251787E-2</c:v>
                </c:pt>
                <c:pt idx="27">
                  <c:v>-2.8744262802754328E-2</c:v>
                </c:pt>
                <c:pt idx="28">
                  <c:v>-2.8855967877131711E-2</c:v>
                </c:pt>
                <c:pt idx="29">
                  <c:v>-2.8878983688007561E-2</c:v>
                </c:pt>
                <c:pt idx="30">
                  <c:v>-2.8972492024327064E-2</c:v>
                </c:pt>
                <c:pt idx="31">
                  <c:v>-2.9032284914666764E-2</c:v>
                </c:pt>
                <c:pt idx="32">
                  <c:v>-2.9010351620863854E-2</c:v>
                </c:pt>
                <c:pt idx="33">
                  <c:v>-2.8962834621172388E-2</c:v>
                </c:pt>
                <c:pt idx="34">
                  <c:v>-2.8827303693583287E-2</c:v>
                </c:pt>
                <c:pt idx="35">
                  <c:v>-2.883411542629865E-2</c:v>
                </c:pt>
                <c:pt idx="36">
                  <c:v>-2.8848214578129649E-2</c:v>
                </c:pt>
                <c:pt idx="37">
                  <c:v>-2.9059591381576155E-2</c:v>
                </c:pt>
                <c:pt idx="38">
                  <c:v>-2.9072483277698655E-2</c:v>
                </c:pt>
                <c:pt idx="39">
                  <c:v>-2.9165352459520191E-2</c:v>
                </c:pt>
                <c:pt idx="40">
                  <c:v>-2.9090274145190123E-2</c:v>
                </c:pt>
                <c:pt idx="41">
                  <c:v>-2.9029397488671355E-2</c:v>
                </c:pt>
                <c:pt idx="42">
                  <c:v>-2.9062260352499633E-2</c:v>
                </c:pt>
                <c:pt idx="43">
                  <c:v>-2.9126231687603522E-2</c:v>
                </c:pt>
                <c:pt idx="44">
                  <c:v>-2.9300572018103981E-2</c:v>
                </c:pt>
                <c:pt idx="45">
                  <c:v>-2.9124178593516927E-2</c:v>
                </c:pt>
                <c:pt idx="46">
                  <c:v>-2.9017330908642308E-2</c:v>
                </c:pt>
                <c:pt idx="47">
                  <c:v>-2.9118502152656048E-2</c:v>
                </c:pt>
                <c:pt idx="48">
                  <c:v>-2.8923617469132665E-2</c:v>
                </c:pt>
                <c:pt idx="49">
                  <c:v>-2.9265319609303501E-2</c:v>
                </c:pt>
                <c:pt idx="50">
                  <c:v>-2.9181445852048977E-2</c:v>
                </c:pt>
                <c:pt idx="51">
                  <c:v>-2.9230700324641871E-2</c:v>
                </c:pt>
                <c:pt idx="52">
                  <c:v>-2.9053018773144233E-2</c:v>
                </c:pt>
                <c:pt idx="53">
                  <c:v>-2.9216824421318819E-2</c:v>
                </c:pt>
                <c:pt idx="54">
                  <c:v>-2.9209003631877114E-2</c:v>
                </c:pt>
                <c:pt idx="55">
                  <c:v>-2.9128423219975698E-2</c:v>
                </c:pt>
                <c:pt idx="56">
                  <c:v>-2.9138853286190553E-2</c:v>
                </c:pt>
                <c:pt idx="57">
                  <c:v>-2.8990652090181233E-2</c:v>
                </c:pt>
                <c:pt idx="58">
                  <c:v>-2.9035206020739581E-2</c:v>
                </c:pt>
                <c:pt idx="59">
                  <c:v>-2.8811728605088058E-2</c:v>
                </c:pt>
                <c:pt idx="60">
                  <c:v>-2.8953448131743539E-2</c:v>
                </c:pt>
                <c:pt idx="61">
                  <c:v>-2.9040326918915994E-2</c:v>
                </c:pt>
                <c:pt idx="62">
                  <c:v>-2.9240361327129559E-2</c:v>
                </c:pt>
                <c:pt idx="63">
                  <c:v>-2.9229768668310827E-2</c:v>
                </c:pt>
                <c:pt idx="64">
                  <c:v>-2.9132235360654759E-2</c:v>
                </c:pt>
                <c:pt idx="65">
                  <c:v>-2.9102863719717997E-2</c:v>
                </c:pt>
                <c:pt idx="66">
                  <c:v>-2.8998753055712125E-2</c:v>
                </c:pt>
                <c:pt idx="67">
                  <c:v>-2.8929230471576688E-2</c:v>
                </c:pt>
                <c:pt idx="68">
                  <c:v>-2.8983690408876554E-2</c:v>
                </c:pt>
                <c:pt idx="69">
                  <c:v>-2.884513687007317E-2</c:v>
                </c:pt>
                <c:pt idx="70">
                  <c:v>-2.8873515317948243E-2</c:v>
                </c:pt>
                <c:pt idx="71">
                  <c:v>-2.8939624757514937E-2</c:v>
                </c:pt>
                <c:pt idx="72">
                  <c:v>-2.8864120448598766E-2</c:v>
                </c:pt>
                <c:pt idx="73">
                  <c:v>-2.9059757358165541E-2</c:v>
                </c:pt>
                <c:pt idx="74">
                  <c:v>-2.905975735816552E-2</c:v>
                </c:pt>
                <c:pt idx="75">
                  <c:v>-2.909054847338324E-2</c:v>
                </c:pt>
                <c:pt idx="76">
                  <c:v>-2.8901050022892515E-2</c:v>
                </c:pt>
                <c:pt idx="77">
                  <c:v>-2.8864714299809927E-2</c:v>
                </c:pt>
                <c:pt idx="78">
                  <c:v>-2.8855872569568765E-2</c:v>
                </c:pt>
                <c:pt idx="79">
                  <c:v>-2.8676059843954698E-2</c:v>
                </c:pt>
                <c:pt idx="80">
                  <c:v>-2.8793188269623796E-2</c:v>
                </c:pt>
                <c:pt idx="81">
                  <c:v>-2.8827063538292463E-2</c:v>
                </c:pt>
                <c:pt idx="82">
                  <c:v>-2.8829894282695296E-2</c:v>
                </c:pt>
                <c:pt idx="83">
                  <c:v>-2.8758177793891379E-2</c:v>
                </c:pt>
                <c:pt idx="84">
                  <c:v>-2.8870979506681292E-2</c:v>
                </c:pt>
                <c:pt idx="85">
                  <c:v>-2.8956602426117643E-2</c:v>
                </c:pt>
                <c:pt idx="86">
                  <c:v>-2.9138717012103854E-2</c:v>
                </c:pt>
                <c:pt idx="87">
                  <c:v>-2.9100456712194321E-2</c:v>
                </c:pt>
                <c:pt idx="88">
                  <c:v>-2.8996861251323957E-2</c:v>
                </c:pt>
                <c:pt idx="89">
                  <c:v>-2.9135402591476733E-2</c:v>
                </c:pt>
                <c:pt idx="90">
                  <c:v>-2.9225608768933486E-2</c:v>
                </c:pt>
                <c:pt idx="91">
                  <c:v>-2.907782765458793E-2</c:v>
                </c:pt>
                <c:pt idx="92">
                  <c:v>-2.9175305782698991E-2</c:v>
                </c:pt>
                <c:pt idx="93">
                  <c:v>-2.9071092428665728E-2</c:v>
                </c:pt>
                <c:pt idx="94">
                  <c:v>-2.8849717607896175E-2</c:v>
                </c:pt>
                <c:pt idx="95">
                  <c:v>-2.8819831082554259E-2</c:v>
                </c:pt>
                <c:pt idx="96">
                  <c:v>-2.8976744842626689E-2</c:v>
                </c:pt>
                <c:pt idx="97">
                  <c:v>-2.8971786171616332E-2</c:v>
                </c:pt>
                <c:pt idx="98">
                  <c:v>-2.9029787848388226E-2</c:v>
                </c:pt>
                <c:pt idx="99">
                  <c:v>-2.9172277676116288E-2</c:v>
                </c:pt>
                <c:pt idx="100">
                  <c:v>-2.9038467272503279E-2</c:v>
                </c:pt>
                <c:pt idx="101">
                  <c:v>-2.8873942188630864E-2</c:v>
                </c:pt>
                <c:pt idx="102">
                  <c:v>-2.8817790320764949E-2</c:v>
                </c:pt>
                <c:pt idx="103">
                  <c:v>-2.8490481576439103E-2</c:v>
                </c:pt>
                <c:pt idx="104">
                  <c:v>-2.8645864864542847E-2</c:v>
                </c:pt>
                <c:pt idx="105">
                  <c:v>-2.8447706402491588E-2</c:v>
                </c:pt>
                <c:pt idx="106">
                  <c:v>-2.8507886721375501E-2</c:v>
                </c:pt>
                <c:pt idx="107">
                  <c:v>-2.8334941530831041E-2</c:v>
                </c:pt>
                <c:pt idx="108">
                  <c:v>-2.8449274977355797E-2</c:v>
                </c:pt>
                <c:pt idx="109">
                  <c:v>-2.8521328268053949E-2</c:v>
                </c:pt>
                <c:pt idx="110">
                  <c:v>-2.8727852600746139E-2</c:v>
                </c:pt>
                <c:pt idx="111">
                  <c:v>-2.8736685196314955E-2</c:v>
                </c:pt>
                <c:pt idx="112">
                  <c:v>-2.8664558034805651E-2</c:v>
                </c:pt>
                <c:pt idx="113">
                  <c:v>-2.8927910378471217E-2</c:v>
                </c:pt>
                <c:pt idx="114">
                  <c:v>-2.8971878487914368E-2</c:v>
                </c:pt>
                <c:pt idx="115">
                  <c:v>-2.9065955219157644E-2</c:v>
                </c:pt>
                <c:pt idx="116">
                  <c:v>-2.8921882461461441E-2</c:v>
                </c:pt>
                <c:pt idx="117">
                  <c:v>-2.8917827884786453E-2</c:v>
                </c:pt>
                <c:pt idx="118">
                  <c:v>-2.882789635333231E-2</c:v>
                </c:pt>
                <c:pt idx="119">
                  <c:v>-2.8885945054659558E-2</c:v>
                </c:pt>
                <c:pt idx="120">
                  <c:v>-2.8836338061403462E-2</c:v>
                </c:pt>
                <c:pt idx="121">
                  <c:v>-2.8653795351903863E-2</c:v>
                </c:pt>
                <c:pt idx="122">
                  <c:v>-2.8905826179877327E-2</c:v>
                </c:pt>
                <c:pt idx="123">
                  <c:v>-2.8851751540667925E-2</c:v>
                </c:pt>
                <c:pt idx="124">
                  <c:v>-2.8817152930996591E-2</c:v>
                </c:pt>
                <c:pt idx="125">
                  <c:v>-2.8797414969186204E-2</c:v>
                </c:pt>
                <c:pt idx="126">
                  <c:v>-2.887505383374912E-2</c:v>
                </c:pt>
                <c:pt idx="127">
                  <c:v>-2.8970973415815338E-2</c:v>
                </c:pt>
                <c:pt idx="128">
                  <c:v>-2.8842245566719594E-2</c:v>
                </c:pt>
                <c:pt idx="129">
                  <c:v>-2.9052114227779233E-2</c:v>
                </c:pt>
                <c:pt idx="130">
                  <c:v>-2.9091271316178138E-2</c:v>
                </c:pt>
                <c:pt idx="131">
                  <c:v>-2.9206569195522974E-2</c:v>
                </c:pt>
                <c:pt idx="132">
                  <c:v>-2.9106074470584335E-2</c:v>
                </c:pt>
                <c:pt idx="133">
                  <c:v>-2.9310141060012031E-2</c:v>
                </c:pt>
                <c:pt idx="134">
                  <c:v>-2.9528515884385223E-2</c:v>
                </c:pt>
                <c:pt idx="135">
                  <c:v>-2.9345025068398912E-2</c:v>
                </c:pt>
                <c:pt idx="136">
                  <c:v>-2.9524641598440683E-2</c:v>
                </c:pt>
                <c:pt idx="137">
                  <c:v>-2.9397111466955058E-2</c:v>
                </c:pt>
                <c:pt idx="138">
                  <c:v>-2.9464366724946005E-2</c:v>
                </c:pt>
                <c:pt idx="139">
                  <c:v>-2.9445073621572022E-2</c:v>
                </c:pt>
                <c:pt idx="140">
                  <c:v>-2.9291152149373337E-2</c:v>
                </c:pt>
                <c:pt idx="141">
                  <c:v>-2.9493933798018512E-2</c:v>
                </c:pt>
                <c:pt idx="142">
                  <c:v>-2.953349938157427E-2</c:v>
                </c:pt>
                <c:pt idx="143">
                  <c:v>-2.9331571412171523E-2</c:v>
                </c:pt>
                <c:pt idx="144">
                  <c:v>-2.926498876794743E-2</c:v>
                </c:pt>
                <c:pt idx="145">
                  <c:v>-2.927023058789921E-2</c:v>
                </c:pt>
                <c:pt idx="146">
                  <c:v>-2.9333134404055886E-2</c:v>
                </c:pt>
                <c:pt idx="147">
                  <c:v>-2.9217241618128956E-2</c:v>
                </c:pt>
                <c:pt idx="148">
                  <c:v>-2.9009160864374148E-2</c:v>
                </c:pt>
                <c:pt idx="149">
                  <c:v>-2.8964917803003146E-2</c:v>
                </c:pt>
                <c:pt idx="150">
                  <c:v>-2.9162901623536814E-2</c:v>
                </c:pt>
                <c:pt idx="151">
                  <c:v>-2.9126407503112697E-2</c:v>
                </c:pt>
                <c:pt idx="152">
                  <c:v>-2.9278614423721906E-2</c:v>
                </c:pt>
                <c:pt idx="153">
                  <c:v>-2.9303911012201183E-2</c:v>
                </c:pt>
                <c:pt idx="154">
                  <c:v>-2.9397151307329183E-2</c:v>
                </c:pt>
                <c:pt idx="155">
                  <c:v>-2.9619476306757118E-2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Sheet1!$I$1</c:f>
              <c:strCache>
                <c:ptCount val="1"/>
                <c:pt idx="0">
                  <c:v>LZ_SF_old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Sheet1!$A$2:$A$157</c:f>
              <c:numCache>
                <c:formatCode>[$-409]h:mm\ AM/PM;@</c:formatCode>
                <c:ptCount val="156"/>
                <c:pt idx="0">
                  <c:v>43515.000208333331</c:v>
                </c:pt>
                <c:pt idx="1">
                  <c:v>43515.003622685188</c:v>
                </c:pt>
                <c:pt idx="2">
                  <c:v>43515.007071759253</c:v>
                </c:pt>
                <c:pt idx="3">
                  <c:v>43515.010578703703</c:v>
                </c:pt>
                <c:pt idx="4">
                  <c:v>43515.014027777783</c:v>
                </c:pt>
                <c:pt idx="5">
                  <c:v>43515.017488425925</c:v>
                </c:pt>
                <c:pt idx="6">
                  <c:v>43515.020983796298</c:v>
                </c:pt>
                <c:pt idx="7">
                  <c:v>43515.024456018517</c:v>
                </c:pt>
                <c:pt idx="8">
                  <c:v>43515.027951388889</c:v>
                </c:pt>
                <c:pt idx="9">
                  <c:v>43515.031400462962</c:v>
                </c:pt>
                <c:pt idx="10">
                  <c:v>43515.034872685188</c:v>
                </c:pt>
                <c:pt idx="11">
                  <c:v>43515.038356481484</c:v>
                </c:pt>
                <c:pt idx="12">
                  <c:v>43515.041874999995</c:v>
                </c:pt>
                <c:pt idx="13">
                  <c:v>43515.045289351852</c:v>
                </c:pt>
                <c:pt idx="14">
                  <c:v>43515.048750000002</c:v>
                </c:pt>
                <c:pt idx="15">
                  <c:v>43515.052222222221</c:v>
                </c:pt>
                <c:pt idx="16">
                  <c:v>43515.055694444447</c:v>
                </c:pt>
                <c:pt idx="17">
                  <c:v>43515.059166666666</c:v>
                </c:pt>
                <c:pt idx="18">
                  <c:v>43515.062627314815</c:v>
                </c:pt>
                <c:pt idx="19">
                  <c:v>43515.066111111111</c:v>
                </c:pt>
                <c:pt idx="20">
                  <c:v>43515.069583333338</c:v>
                </c:pt>
                <c:pt idx="21">
                  <c:v>43515.07304398148</c:v>
                </c:pt>
                <c:pt idx="22">
                  <c:v>43515.076539351852</c:v>
                </c:pt>
                <c:pt idx="23">
                  <c:v>43515.08</c:v>
                </c:pt>
                <c:pt idx="24">
                  <c:v>43515.083483796298</c:v>
                </c:pt>
                <c:pt idx="25">
                  <c:v>43515.086956018517</c:v>
                </c:pt>
                <c:pt idx="26">
                  <c:v>43515.090416666666</c:v>
                </c:pt>
                <c:pt idx="27">
                  <c:v>43515.093888888892</c:v>
                </c:pt>
                <c:pt idx="28">
                  <c:v>43515.097372685188</c:v>
                </c:pt>
                <c:pt idx="29">
                  <c:v>43515.100844907407</c:v>
                </c:pt>
                <c:pt idx="30">
                  <c:v>43515.10429398148</c:v>
                </c:pt>
                <c:pt idx="31">
                  <c:v>43515.107777777783</c:v>
                </c:pt>
                <c:pt idx="32">
                  <c:v>43515.111261574079</c:v>
                </c:pt>
                <c:pt idx="33">
                  <c:v>43515.114722222221</c:v>
                </c:pt>
                <c:pt idx="34">
                  <c:v>43515.118206018517</c:v>
                </c:pt>
                <c:pt idx="35">
                  <c:v>43515.121666666666</c:v>
                </c:pt>
                <c:pt idx="36">
                  <c:v>43515.125208333331</c:v>
                </c:pt>
                <c:pt idx="37">
                  <c:v>43515.128611111111</c:v>
                </c:pt>
                <c:pt idx="38">
                  <c:v>43515.132083333338</c:v>
                </c:pt>
                <c:pt idx="39">
                  <c:v>43515.135555555556</c:v>
                </c:pt>
                <c:pt idx="40">
                  <c:v>43515.139039351852</c:v>
                </c:pt>
                <c:pt idx="41">
                  <c:v>43515.142500000002</c:v>
                </c:pt>
                <c:pt idx="42">
                  <c:v>43515.145983796298</c:v>
                </c:pt>
                <c:pt idx="43">
                  <c:v>43515.149444444447</c:v>
                </c:pt>
                <c:pt idx="44">
                  <c:v>43515.152928240743</c:v>
                </c:pt>
                <c:pt idx="45">
                  <c:v>43515.156400462962</c:v>
                </c:pt>
                <c:pt idx="46">
                  <c:v>43515.159861111111</c:v>
                </c:pt>
                <c:pt idx="47">
                  <c:v>43515.163344907407</c:v>
                </c:pt>
                <c:pt idx="48">
                  <c:v>43515.16684027778</c:v>
                </c:pt>
                <c:pt idx="49">
                  <c:v>43515.170277777783</c:v>
                </c:pt>
                <c:pt idx="50">
                  <c:v>43515.173750000002</c:v>
                </c:pt>
                <c:pt idx="51">
                  <c:v>43515.177233796298</c:v>
                </c:pt>
                <c:pt idx="52">
                  <c:v>43515.180706018517</c:v>
                </c:pt>
                <c:pt idx="53">
                  <c:v>43515.184178240743</c:v>
                </c:pt>
                <c:pt idx="54">
                  <c:v>43515.187638888892</c:v>
                </c:pt>
                <c:pt idx="55">
                  <c:v>43515.191111111111</c:v>
                </c:pt>
                <c:pt idx="56">
                  <c:v>43515.194583333338</c:v>
                </c:pt>
                <c:pt idx="57">
                  <c:v>43515.198055555556</c:v>
                </c:pt>
                <c:pt idx="58">
                  <c:v>43515.201527777783</c:v>
                </c:pt>
                <c:pt idx="59">
                  <c:v>43515.204988425925</c:v>
                </c:pt>
                <c:pt idx="60">
                  <c:v>43515.208495370374</c:v>
                </c:pt>
                <c:pt idx="61">
                  <c:v>43515.211944444447</c:v>
                </c:pt>
                <c:pt idx="62">
                  <c:v>43515.215416666666</c:v>
                </c:pt>
                <c:pt idx="63">
                  <c:v>43515.218888888892</c:v>
                </c:pt>
                <c:pt idx="64">
                  <c:v>43515.222361111111</c:v>
                </c:pt>
                <c:pt idx="65">
                  <c:v>43515.225821759253</c:v>
                </c:pt>
                <c:pt idx="66">
                  <c:v>43515.229317129633</c:v>
                </c:pt>
                <c:pt idx="67">
                  <c:v>43515.232777777783</c:v>
                </c:pt>
                <c:pt idx="68">
                  <c:v>43515.236250000002</c:v>
                </c:pt>
                <c:pt idx="69">
                  <c:v>43515.239722222221</c:v>
                </c:pt>
                <c:pt idx="70">
                  <c:v>43515.243206018517</c:v>
                </c:pt>
                <c:pt idx="71">
                  <c:v>43515.246655092589</c:v>
                </c:pt>
                <c:pt idx="72">
                  <c:v>43515.250185185185</c:v>
                </c:pt>
                <c:pt idx="73">
                  <c:v>43515.252835648149</c:v>
                </c:pt>
                <c:pt idx="74">
                  <c:v>43515.253611111111</c:v>
                </c:pt>
                <c:pt idx="75">
                  <c:v>43515.257094907407</c:v>
                </c:pt>
                <c:pt idx="76">
                  <c:v>43515.260567129633</c:v>
                </c:pt>
                <c:pt idx="77">
                  <c:v>43515.264039351852</c:v>
                </c:pt>
                <c:pt idx="78">
                  <c:v>43515.267500000002</c:v>
                </c:pt>
                <c:pt idx="79">
                  <c:v>43515.270960648144</c:v>
                </c:pt>
                <c:pt idx="80">
                  <c:v>43515.274456018517</c:v>
                </c:pt>
                <c:pt idx="81">
                  <c:v>43515.277916666666</c:v>
                </c:pt>
                <c:pt idx="82">
                  <c:v>43515.281388888892</c:v>
                </c:pt>
                <c:pt idx="83">
                  <c:v>43515.284872685188</c:v>
                </c:pt>
                <c:pt idx="84">
                  <c:v>43515.288333333338</c:v>
                </c:pt>
                <c:pt idx="85">
                  <c:v>43515.291828703703</c:v>
                </c:pt>
                <c:pt idx="86">
                  <c:v>43515.295289351852</c:v>
                </c:pt>
                <c:pt idx="87">
                  <c:v>43515.298750000002</c:v>
                </c:pt>
                <c:pt idx="88">
                  <c:v>43515.302233796298</c:v>
                </c:pt>
                <c:pt idx="89">
                  <c:v>43515.305694444447</c:v>
                </c:pt>
                <c:pt idx="90">
                  <c:v>43515.309178240743</c:v>
                </c:pt>
                <c:pt idx="91">
                  <c:v>43515.312650462962</c:v>
                </c:pt>
                <c:pt idx="92">
                  <c:v>43515.316111111111</c:v>
                </c:pt>
                <c:pt idx="93">
                  <c:v>43515.319583333338</c:v>
                </c:pt>
                <c:pt idx="94">
                  <c:v>43515.32304398148</c:v>
                </c:pt>
                <c:pt idx="95">
                  <c:v>43515.326539351852</c:v>
                </c:pt>
                <c:pt idx="96">
                  <c:v>43515.330011574079</c:v>
                </c:pt>
                <c:pt idx="97">
                  <c:v>43515.333495370374</c:v>
                </c:pt>
                <c:pt idx="98">
                  <c:v>43515.336944444447</c:v>
                </c:pt>
                <c:pt idx="99">
                  <c:v>43515.340416666666</c:v>
                </c:pt>
                <c:pt idx="100">
                  <c:v>43515.343888888892</c:v>
                </c:pt>
                <c:pt idx="101">
                  <c:v>43515.347372685188</c:v>
                </c:pt>
                <c:pt idx="102">
                  <c:v>43515.350833333338</c:v>
                </c:pt>
                <c:pt idx="103">
                  <c:v>43515.354317129633</c:v>
                </c:pt>
                <c:pt idx="104">
                  <c:v>43515.357800925929</c:v>
                </c:pt>
                <c:pt idx="105">
                  <c:v>43515.361250000002</c:v>
                </c:pt>
                <c:pt idx="106">
                  <c:v>43515.364722222221</c:v>
                </c:pt>
                <c:pt idx="107">
                  <c:v>43515.368206018517</c:v>
                </c:pt>
                <c:pt idx="108">
                  <c:v>43515.371666666666</c:v>
                </c:pt>
                <c:pt idx="109">
                  <c:v>43515.375173611108</c:v>
                </c:pt>
                <c:pt idx="110">
                  <c:v>43515.378634259258</c:v>
                </c:pt>
                <c:pt idx="111">
                  <c:v>43515.382071759253</c:v>
                </c:pt>
                <c:pt idx="112">
                  <c:v>43515.385567129633</c:v>
                </c:pt>
                <c:pt idx="113">
                  <c:v>43515.389039351852</c:v>
                </c:pt>
                <c:pt idx="114">
                  <c:v>43515.392523148148</c:v>
                </c:pt>
                <c:pt idx="115">
                  <c:v>43515.395983796298</c:v>
                </c:pt>
                <c:pt idx="116">
                  <c:v>43515.399444444447</c:v>
                </c:pt>
                <c:pt idx="117">
                  <c:v>43515.402905092589</c:v>
                </c:pt>
                <c:pt idx="118">
                  <c:v>43515.406377314815</c:v>
                </c:pt>
                <c:pt idx="119">
                  <c:v>43515.409895833334</c:v>
                </c:pt>
                <c:pt idx="120">
                  <c:v>43515.413333333338</c:v>
                </c:pt>
                <c:pt idx="121">
                  <c:v>43515.878611111111</c:v>
                </c:pt>
                <c:pt idx="122">
                  <c:v>43515.882071759253</c:v>
                </c:pt>
                <c:pt idx="123">
                  <c:v>43515.885555555556</c:v>
                </c:pt>
                <c:pt idx="124">
                  <c:v>43515.889039351852</c:v>
                </c:pt>
                <c:pt idx="125">
                  <c:v>43515.892500000002</c:v>
                </c:pt>
                <c:pt idx="126">
                  <c:v>43515.895972222221</c:v>
                </c:pt>
                <c:pt idx="127">
                  <c:v>43515.899444444447</c:v>
                </c:pt>
                <c:pt idx="128">
                  <c:v>43515.902928240743</c:v>
                </c:pt>
                <c:pt idx="129">
                  <c:v>43515.906377314815</c:v>
                </c:pt>
                <c:pt idx="130">
                  <c:v>43515.909861111111</c:v>
                </c:pt>
                <c:pt idx="131">
                  <c:v>43515.913333333338</c:v>
                </c:pt>
                <c:pt idx="132">
                  <c:v>43515.91684027778</c:v>
                </c:pt>
                <c:pt idx="133">
                  <c:v>43515.920289351852</c:v>
                </c:pt>
                <c:pt idx="134">
                  <c:v>43515.923738425925</c:v>
                </c:pt>
                <c:pt idx="135">
                  <c:v>43515.927210648144</c:v>
                </c:pt>
                <c:pt idx="136">
                  <c:v>43515.930706018517</c:v>
                </c:pt>
                <c:pt idx="137">
                  <c:v>43515.934166666666</c:v>
                </c:pt>
                <c:pt idx="138">
                  <c:v>43515.937650462962</c:v>
                </c:pt>
                <c:pt idx="139">
                  <c:v>43515.941122685188</c:v>
                </c:pt>
                <c:pt idx="140">
                  <c:v>43515.944571759253</c:v>
                </c:pt>
                <c:pt idx="141">
                  <c:v>43515.948055555556</c:v>
                </c:pt>
                <c:pt idx="142">
                  <c:v>43515.951539351852</c:v>
                </c:pt>
                <c:pt idx="143">
                  <c:v>43515.955011574079</c:v>
                </c:pt>
                <c:pt idx="144">
                  <c:v>43515.95853009259</c:v>
                </c:pt>
                <c:pt idx="145">
                  <c:v>43515.961967592593</c:v>
                </c:pt>
                <c:pt idx="146">
                  <c:v>43515.965405092589</c:v>
                </c:pt>
                <c:pt idx="147">
                  <c:v>43515.968877314815</c:v>
                </c:pt>
                <c:pt idx="148">
                  <c:v>43515.972361111111</c:v>
                </c:pt>
                <c:pt idx="149">
                  <c:v>43515.975833333338</c:v>
                </c:pt>
                <c:pt idx="150">
                  <c:v>43515.979317129633</c:v>
                </c:pt>
                <c:pt idx="151">
                  <c:v>43515.982777777783</c:v>
                </c:pt>
                <c:pt idx="152">
                  <c:v>43515.986250000002</c:v>
                </c:pt>
                <c:pt idx="153">
                  <c:v>43515.989733796298</c:v>
                </c:pt>
                <c:pt idx="154">
                  <c:v>43515.993194444447</c:v>
                </c:pt>
                <c:pt idx="155">
                  <c:v>43515.996666666666</c:v>
                </c:pt>
              </c:numCache>
            </c:numRef>
          </c:cat>
          <c:val>
            <c:numRef>
              <c:f>Sheet1!$I$2:$I$157</c:f>
              <c:numCache>
                <c:formatCode>General</c:formatCode>
                <c:ptCount val="156"/>
                <c:pt idx="0">
                  <c:v>-2.8553454174146481E-2</c:v>
                </c:pt>
                <c:pt idx="1">
                  <c:v>-2.8525448349073817E-2</c:v>
                </c:pt>
                <c:pt idx="2">
                  <c:v>-2.8530333514925205E-2</c:v>
                </c:pt>
                <c:pt idx="3">
                  <c:v>-2.8512329809521109E-2</c:v>
                </c:pt>
                <c:pt idx="4">
                  <c:v>-2.8494313986465687E-2</c:v>
                </c:pt>
                <c:pt idx="5">
                  <c:v>-2.8476580841876247E-2</c:v>
                </c:pt>
                <c:pt idx="6">
                  <c:v>-2.8482909652726006E-2</c:v>
                </c:pt>
                <c:pt idx="7">
                  <c:v>-2.8504602363879132E-2</c:v>
                </c:pt>
                <c:pt idx="8">
                  <c:v>-2.8506269269667033E-2</c:v>
                </c:pt>
                <c:pt idx="9">
                  <c:v>-2.8491228543457866E-2</c:v>
                </c:pt>
                <c:pt idx="10">
                  <c:v>-2.8477754385248657E-2</c:v>
                </c:pt>
                <c:pt idx="11">
                  <c:v>-2.848978215291504E-2</c:v>
                </c:pt>
                <c:pt idx="12">
                  <c:v>-2.8409532493728157E-2</c:v>
                </c:pt>
                <c:pt idx="13">
                  <c:v>-2.8385914293628706E-2</c:v>
                </c:pt>
                <c:pt idx="14">
                  <c:v>-2.8356150730786928E-2</c:v>
                </c:pt>
                <c:pt idx="15">
                  <c:v>-2.8367839982258728E-2</c:v>
                </c:pt>
                <c:pt idx="16">
                  <c:v>-2.8378276075294407E-2</c:v>
                </c:pt>
                <c:pt idx="17">
                  <c:v>-2.8356597917502127E-2</c:v>
                </c:pt>
                <c:pt idx="18">
                  <c:v>-2.8341239212352067E-2</c:v>
                </c:pt>
                <c:pt idx="19">
                  <c:v>-2.8353439877428346E-2</c:v>
                </c:pt>
                <c:pt idx="20">
                  <c:v>-2.835600215399366E-2</c:v>
                </c:pt>
                <c:pt idx="21">
                  <c:v>-2.8371962061250061E-2</c:v>
                </c:pt>
                <c:pt idx="22">
                  <c:v>-2.8378369424345677E-2</c:v>
                </c:pt>
                <c:pt idx="23">
                  <c:v>-2.8358310743737628E-2</c:v>
                </c:pt>
                <c:pt idx="24">
                  <c:v>-2.8255255789090199E-2</c:v>
                </c:pt>
                <c:pt idx="25">
                  <c:v>-2.8223897429618429E-2</c:v>
                </c:pt>
                <c:pt idx="26">
                  <c:v>-2.8223418825291745E-2</c:v>
                </c:pt>
                <c:pt idx="27">
                  <c:v>-2.8231195045761225E-2</c:v>
                </c:pt>
                <c:pt idx="28">
                  <c:v>-2.8224039448814169E-2</c:v>
                </c:pt>
                <c:pt idx="29">
                  <c:v>-2.8212078078476373E-2</c:v>
                </c:pt>
                <c:pt idx="30">
                  <c:v>-2.8198735905724148E-2</c:v>
                </c:pt>
                <c:pt idx="31">
                  <c:v>-2.8197832648897338E-2</c:v>
                </c:pt>
                <c:pt idx="32">
                  <c:v>-2.8197866075397402E-2</c:v>
                </c:pt>
                <c:pt idx="33">
                  <c:v>-2.8211697972209314E-2</c:v>
                </c:pt>
                <c:pt idx="34">
                  <c:v>-2.8233923679608006E-2</c:v>
                </c:pt>
                <c:pt idx="35">
                  <c:v>-2.8215251103598619E-2</c:v>
                </c:pt>
                <c:pt idx="36">
                  <c:v>-2.8312608176388466E-2</c:v>
                </c:pt>
                <c:pt idx="37">
                  <c:v>-2.8296967015211994E-2</c:v>
                </c:pt>
                <c:pt idx="38">
                  <c:v>-2.8303138066932337E-2</c:v>
                </c:pt>
                <c:pt idx="39">
                  <c:v>-2.8291844471469815E-2</c:v>
                </c:pt>
                <c:pt idx="40">
                  <c:v>-2.8283190915648536E-2</c:v>
                </c:pt>
                <c:pt idx="41">
                  <c:v>-2.8297530677362057E-2</c:v>
                </c:pt>
                <c:pt idx="42">
                  <c:v>-2.8305152720117209E-2</c:v>
                </c:pt>
                <c:pt idx="43">
                  <c:v>-2.829319588702069E-2</c:v>
                </c:pt>
                <c:pt idx="44">
                  <c:v>-2.8268300558450414E-2</c:v>
                </c:pt>
                <c:pt idx="45">
                  <c:v>-2.8304671435154149E-2</c:v>
                </c:pt>
                <c:pt idx="46">
                  <c:v>-2.8337987649835E-2</c:v>
                </c:pt>
                <c:pt idx="47">
                  <c:v>-2.8331889922457602E-2</c:v>
                </c:pt>
                <c:pt idx="48">
                  <c:v>-2.8483316734584999E-2</c:v>
                </c:pt>
                <c:pt idx="49">
                  <c:v>-2.84522943027786E-2</c:v>
                </c:pt>
                <c:pt idx="50">
                  <c:v>-2.8470382007720597E-2</c:v>
                </c:pt>
                <c:pt idx="51">
                  <c:v>-2.8487362236096096E-2</c:v>
                </c:pt>
                <c:pt idx="52">
                  <c:v>-2.8483529335838888E-2</c:v>
                </c:pt>
                <c:pt idx="53">
                  <c:v>-2.8494579091616252E-2</c:v>
                </c:pt>
                <c:pt idx="54">
                  <c:v>-2.8504318852230898E-2</c:v>
                </c:pt>
                <c:pt idx="55">
                  <c:v>-2.8504746116367823E-2</c:v>
                </c:pt>
                <c:pt idx="56">
                  <c:v>-2.8504679075046668E-2</c:v>
                </c:pt>
                <c:pt idx="57">
                  <c:v>-2.851468090824677E-2</c:v>
                </c:pt>
                <c:pt idx="58">
                  <c:v>-2.8535222986097328E-2</c:v>
                </c:pt>
                <c:pt idx="59">
                  <c:v>-2.8575884877855975E-2</c:v>
                </c:pt>
                <c:pt idx="60">
                  <c:v>-2.8540016599228245E-2</c:v>
                </c:pt>
                <c:pt idx="61">
                  <c:v>-2.8553027243583249E-2</c:v>
                </c:pt>
                <c:pt idx="62">
                  <c:v>-2.8547226485988529E-2</c:v>
                </c:pt>
                <c:pt idx="63">
                  <c:v>-2.8580733959104498E-2</c:v>
                </c:pt>
                <c:pt idx="64">
                  <c:v>-2.858757315838904E-2</c:v>
                </c:pt>
                <c:pt idx="65">
                  <c:v>-2.8614797093457482E-2</c:v>
                </c:pt>
                <c:pt idx="66">
                  <c:v>-2.8663320012725452E-2</c:v>
                </c:pt>
                <c:pt idx="67">
                  <c:v>-2.8694590815826006E-2</c:v>
                </c:pt>
                <c:pt idx="68">
                  <c:v>-2.8701784527005156E-2</c:v>
                </c:pt>
                <c:pt idx="69">
                  <c:v>-2.8733586534030936E-2</c:v>
                </c:pt>
                <c:pt idx="70">
                  <c:v>-2.8736354352354814E-2</c:v>
                </c:pt>
                <c:pt idx="71">
                  <c:v>-2.8755764585415681E-2</c:v>
                </c:pt>
                <c:pt idx="72">
                  <c:v>-2.8211035832209019E-2</c:v>
                </c:pt>
                <c:pt idx="73">
                  <c:v>-2.8226639037500979E-2</c:v>
                </c:pt>
                <c:pt idx="74">
                  <c:v>-2.8226639037500986E-2</c:v>
                </c:pt>
                <c:pt idx="75">
                  <c:v>-2.8253121306266324E-2</c:v>
                </c:pt>
                <c:pt idx="76">
                  <c:v>-2.8295866162358581E-2</c:v>
                </c:pt>
                <c:pt idx="77">
                  <c:v>-2.8316451325282689E-2</c:v>
                </c:pt>
                <c:pt idx="78">
                  <c:v>-2.8320572159138635E-2</c:v>
                </c:pt>
                <c:pt idx="79">
                  <c:v>-2.8365340329207626E-2</c:v>
                </c:pt>
                <c:pt idx="80">
                  <c:v>-2.8365858113447238E-2</c:v>
                </c:pt>
                <c:pt idx="81">
                  <c:v>-2.838887374350222E-2</c:v>
                </c:pt>
                <c:pt idx="82">
                  <c:v>-2.8381055353408412E-2</c:v>
                </c:pt>
                <c:pt idx="83">
                  <c:v>-2.8399065053699876E-2</c:v>
                </c:pt>
                <c:pt idx="84">
                  <c:v>-2.8392619481273772E-2</c:v>
                </c:pt>
                <c:pt idx="85">
                  <c:v>-2.8705869411097176E-2</c:v>
                </c:pt>
                <c:pt idx="86">
                  <c:v>-2.8705363834131904E-2</c:v>
                </c:pt>
                <c:pt idx="87">
                  <c:v>-2.8719962025706144E-2</c:v>
                </c:pt>
                <c:pt idx="88">
                  <c:v>-2.8736941851794855E-2</c:v>
                </c:pt>
                <c:pt idx="89">
                  <c:v>-2.8718111084059302E-2</c:v>
                </c:pt>
                <c:pt idx="90">
                  <c:v>-2.8701890676556232E-2</c:v>
                </c:pt>
                <c:pt idx="91">
                  <c:v>-2.8698912109683297E-2</c:v>
                </c:pt>
                <c:pt idx="92">
                  <c:v>-2.8707519954417681E-2</c:v>
                </c:pt>
                <c:pt idx="93">
                  <c:v>-2.8740946085488737E-2</c:v>
                </c:pt>
                <c:pt idx="94">
                  <c:v>-2.8771195250406608E-2</c:v>
                </c:pt>
                <c:pt idx="95">
                  <c:v>-2.8760474691704386E-2</c:v>
                </c:pt>
                <c:pt idx="96">
                  <c:v>-2.8774419228496013E-2</c:v>
                </c:pt>
                <c:pt idx="97">
                  <c:v>-2.8248592674532658E-2</c:v>
                </c:pt>
                <c:pt idx="98">
                  <c:v>-2.8228293611620107E-2</c:v>
                </c:pt>
                <c:pt idx="99">
                  <c:v>-2.8232957914047146E-2</c:v>
                </c:pt>
                <c:pt idx="100">
                  <c:v>-2.8236668955491005E-2</c:v>
                </c:pt>
                <c:pt idx="101">
                  <c:v>-2.8261746714514341E-2</c:v>
                </c:pt>
                <c:pt idx="102">
                  <c:v>-2.8270498447063835E-2</c:v>
                </c:pt>
                <c:pt idx="103">
                  <c:v>-2.8301969841357303E-2</c:v>
                </c:pt>
                <c:pt idx="104">
                  <c:v>-2.8309968272514037E-2</c:v>
                </c:pt>
                <c:pt idx="105">
                  <c:v>-2.8316880876577501E-2</c:v>
                </c:pt>
                <c:pt idx="106">
                  <c:v>-2.8316799572992463E-2</c:v>
                </c:pt>
                <c:pt idx="107">
                  <c:v>-2.8336028875620884E-2</c:v>
                </c:pt>
                <c:pt idx="108">
                  <c:v>-2.831845082782845E-2</c:v>
                </c:pt>
                <c:pt idx="109">
                  <c:v>-2.8461659760509898E-2</c:v>
                </c:pt>
                <c:pt idx="110">
                  <c:v>-2.847093140071174E-2</c:v>
                </c:pt>
                <c:pt idx="111">
                  <c:v>-2.8466959486491819E-2</c:v>
                </c:pt>
                <c:pt idx="112">
                  <c:v>-2.8482799713553723E-2</c:v>
                </c:pt>
                <c:pt idx="113">
                  <c:v>-2.8439620321207244E-2</c:v>
                </c:pt>
                <c:pt idx="114">
                  <c:v>-2.8445968665808338E-2</c:v>
                </c:pt>
                <c:pt idx="115">
                  <c:v>-2.84328337411776E-2</c:v>
                </c:pt>
                <c:pt idx="116">
                  <c:v>-2.8445393131081808E-2</c:v>
                </c:pt>
                <c:pt idx="117">
                  <c:v>-2.843136551764373E-2</c:v>
                </c:pt>
                <c:pt idx="118">
                  <c:v>-2.8449544436983214E-2</c:v>
                </c:pt>
                <c:pt idx="119">
                  <c:v>-2.85226492377239E-2</c:v>
                </c:pt>
                <c:pt idx="120">
                  <c:v>-2.8508697440455665E-2</c:v>
                </c:pt>
                <c:pt idx="121">
                  <c:v>-2.8529700613506299E-2</c:v>
                </c:pt>
                <c:pt idx="122">
                  <c:v>-2.8480437619881355E-2</c:v>
                </c:pt>
                <c:pt idx="123">
                  <c:v>-2.8491108809617725E-2</c:v>
                </c:pt>
                <c:pt idx="124">
                  <c:v>-2.8480583888171374E-2</c:v>
                </c:pt>
                <c:pt idx="125">
                  <c:v>-2.8490898625147171E-2</c:v>
                </c:pt>
                <c:pt idx="126">
                  <c:v>-2.8468394133147432E-2</c:v>
                </c:pt>
                <c:pt idx="127">
                  <c:v>-2.8444488995263723E-2</c:v>
                </c:pt>
                <c:pt idx="128">
                  <c:v>-2.8443355344197622E-2</c:v>
                </c:pt>
                <c:pt idx="129">
                  <c:v>-2.8423111956208207E-2</c:v>
                </c:pt>
                <c:pt idx="130">
                  <c:v>-2.84118619496759E-2</c:v>
                </c:pt>
                <c:pt idx="131">
                  <c:v>-2.8394752587942631E-2</c:v>
                </c:pt>
                <c:pt idx="132">
                  <c:v>-2.8365296914892757E-2</c:v>
                </c:pt>
                <c:pt idx="133">
                  <c:v>-2.8329193759250023E-2</c:v>
                </c:pt>
                <c:pt idx="134">
                  <c:v>-2.8282844235408767E-2</c:v>
                </c:pt>
                <c:pt idx="135">
                  <c:v>-2.8307153775014908E-2</c:v>
                </c:pt>
                <c:pt idx="136">
                  <c:v>-2.8280916099197546E-2</c:v>
                </c:pt>
                <c:pt idx="137">
                  <c:v>-2.8287261285334712E-2</c:v>
                </c:pt>
                <c:pt idx="138">
                  <c:v>-2.8262181151765431E-2</c:v>
                </c:pt>
                <c:pt idx="139">
                  <c:v>-2.8254561654225952E-2</c:v>
                </c:pt>
                <c:pt idx="140">
                  <c:v>-2.8259713769910967E-2</c:v>
                </c:pt>
                <c:pt idx="141">
                  <c:v>-2.8241626930899506E-2</c:v>
                </c:pt>
                <c:pt idx="142">
                  <c:v>-2.8227232572159418E-2</c:v>
                </c:pt>
                <c:pt idx="143">
                  <c:v>-2.8226665912435153E-2</c:v>
                </c:pt>
                <c:pt idx="144">
                  <c:v>-2.8471142955181061E-2</c:v>
                </c:pt>
                <c:pt idx="145">
                  <c:v>-2.8442944402214374E-2</c:v>
                </c:pt>
                <c:pt idx="146">
                  <c:v>-2.8433524093775239E-2</c:v>
                </c:pt>
                <c:pt idx="147">
                  <c:v>-2.8444438188730034E-2</c:v>
                </c:pt>
                <c:pt idx="148">
                  <c:v>-2.845066342803803E-2</c:v>
                </c:pt>
                <c:pt idx="149">
                  <c:v>-2.843924526096003E-2</c:v>
                </c:pt>
                <c:pt idx="150">
                  <c:v>-2.8398022954743668E-2</c:v>
                </c:pt>
                <c:pt idx="151">
                  <c:v>-2.8397748534812046E-2</c:v>
                </c:pt>
                <c:pt idx="152">
                  <c:v>-2.8372404097039221E-2</c:v>
                </c:pt>
                <c:pt idx="153">
                  <c:v>-2.8363929557797461E-2</c:v>
                </c:pt>
                <c:pt idx="154">
                  <c:v>-2.835586659620213E-2</c:v>
                </c:pt>
                <c:pt idx="155">
                  <c:v>-2.8678907247289189E-2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Sheet1!$K$1</c:f>
              <c:strCache>
                <c:ptCount val="1"/>
                <c:pt idx="0">
                  <c:v>LZ_SF_new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Sheet1!$A$2:$A$157</c:f>
              <c:numCache>
                <c:formatCode>[$-409]h:mm\ AM/PM;@</c:formatCode>
                <c:ptCount val="156"/>
                <c:pt idx="0">
                  <c:v>43515.000208333331</c:v>
                </c:pt>
                <c:pt idx="1">
                  <c:v>43515.003622685188</c:v>
                </c:pt>
                <c:pt idx="2">
                  <c:v>43515.007071759253</c:v>
                </c:pt>
                <c:pt idx="3">
                  <c:v>43515.010578703703</c:v>
                </c:pt>
                <c:pt idx="4">
                  <c:v>43515.014027777783</c:v>
                </c:pt>
                <c:pt idx="5">
                  <c:v>43515.017488425925</c:v>
                </c:pt>
                <c:pt idx="6">
                  <c:v>43515.020983796298</c:v>
                </c:pt>
                <c:pt idx="7">
                  <c:v>43515.024456018517</c:v>
                </c:pt>
                <c:pt idx="8">
                  <c:v>43515.027951388889</c:v>
                </c:pt>
                <c:pt idx="9">
                  <c:v>43515.031400462962</c:v>
                </c:pt>
                <c:pt idx="10">
                  <c:v>43515.034872685188</c:v>
                </c:pt>
                <c:pt idx="11">
                  <c:v>43515.038356481484</c:v>
                </c:pt>
                <c:pt idx="12">
                  <c:v>43515.041874999995</c:v>
                </c:pt>
                <c:pt idx="13">
                  <c:v>43515.045289351852</c:v>
                </c:pt>
                <c:pt idx="14">
                  <c:v>43515.048750000002</c:v>
                </c:pt>
                <c:pt idx="15">
                  <c:v>43515.052222222221</c:v>
                </c:pt>
                <c:pt idx="16">
                  <c:v>43515.055694444447</c:v>
                </c:pt>
                <c:pt idx="17">
                  <c:v>43515.059166666666</c:v>
                </c:pt>
                <c:pt idx="18">
                  <c:v>43515.062627314815</c:v>
                </c:pt>
                <c:pt idx="19">
                  <c:v>43515.066111111111</c:v>
                </c:pt>
                <c:pt idx="20">
                  <c:v>43515.069583333338</c:v>
                </c:pt>
                <c:pt idx="21">
                  <c:v>43515.07304398148</c:v>
                </c:pt>
                <c:pt idx="22">
                  <c:v>43515.076539351852</c:v>
                </c:pt>
                <c:pt idx="23">
                  <c:v>43515.08</c:v>
                </c:pt>
                <c:pt idx="24">
                  <c:v>43515.083483796298</c:v>
                </c:pt>
                <c:pt idx="25">
                  <c:v>43515.086956018517</c:v>
                </c:pt>
                <c:pt idx="26">
                  <c:v>43515.090416666666</c:v>
                </c:pt>
                <c:pt idx="27">
                  <c:v>43515.093888888892</c:v>
                </c:pt>
                <c:pt idx="28">
                  <c:v>43515.097372685188</c:v>
                </c:pt>
                <c:pt idx="29">
                  <c:v>43515.100844907407</c:v>
                </c:pt>
                <c:pt idx="30">
                  <c:v>43515.10429398148</c:v>
                </c:pt>
                <c:pt idx="31">
                  <c:v>43515.107777777783</c:v>
                </c:pt>
                <c:pt idx="32">
                  <c:v>43515.111261574079</c:v>
                </c:pt>
                <c:pt idx="33">
                  <c:v>43515.114722222221</c:v>
                </c:pt>
                <c:pt idx="34">
                  <c:v>43515.118206018517</c:v>
                </c:pt>
                <c:pt idx="35">
                  <c:v>43515.121666666666</c:v>
                </c:pt>
                <c:pt idx="36">
                  <c:v>43515.125208333331</c:v>
                </c:pt>
                <c:pt idx="37">
                  <c:v>43515.128611111111</c:v>
                </c:pt>
                <c:pt idx="38">
                  <c:v>43515.132083333338</c:v>
                </c:pt>
                <c:pt idx="39">
                  <c:v>43515.135555555556</c:v>
                </c:pt>
                <c:pt idx="40">
                  <c:v>43515.139039351852</c:v>
                </c:pt>
                <c:pt idx="41">
                  <c:v>43515.142500000002</c:v>
                </c:pt>
                <c:pt idx="42">
                  <c:v>43515.145983796298</c:v>
                </c:pt>
                <c:pt idx="43">
                  <c:v>43515.149444444447</c:v>
                </c:pt>
                <c:pt idx="44">
                  <c:v>43515.152928240743</c:v>
                </c:pt>
                <c:pt idx="45">
                  <c:v>43515.156400462962</c:v>
                </c:pt>
                <c:pt idx="46">
                  <c:v>43515.159861111111</c:v>
                </c:pt>
                <c:pt idx="47">
                  <c:v>43515.163344907407</c:v>
                </c:pt>
                <c:pt idx="48">
                  <c:v>43515.16684027778</c:v>
                </c:pt>
                <c:pt idx="49">
                  <c:v>43515.170277777783</c:v>
                </c:pt>
                <c:pt idx="50">
                  <c:v>43515.173750000002</c:v>
                </c:pt>
                <c:pt idx="51">
                  <c:v>43515.177233796298</c:v>
                </c:pt>
                <c:pt idx="52">
                  <c:v>43515.180706018517</c:v>
                </c:pt>
                <c:pt idx="53">
                  <c:v>43515.184178240743</c:v>
                </c:pt>
                <c:pt idx="54">
                  <c:v>43515.187638888892</c:v>
                </c:pt>
                <c:pt idx="55">
                  <c:v>43515.191111111111</c:v>
                </c:pt>
                <c:pt idx="56">
                  <c:v>43515.194583333338</c:v>
                </c:pt>
                <c:pt idx="57">
                  <c:v>43515.198055555556</c:v>
                </c:pt>
                <c:pt idx="58">
                  <c:v>43515.201527777783</c:v>
                </c:pt>
                <c:pt idx="59">
                  <c:v>43515.204988425925</c:v>
                </c:pt>
                <c:pt idx="60">
                  <c:v>43515.208495370374</c:v>
                </c:pt>
                <c:pt idx="61">
                  <c:v>43515.211944444447</c:v>
                </c:pt>
                <c:pt idx="62">
                  <c:v>43515.215416666666</c:v>
                </c:pt>
                <c:pt idx="63">
                  <c:v>43515.218888888892</c:v>
                </c:pt>
                <c:pt idx="64">
                  <c:v>43515.222361111111</c:v>
                </c:pt>
                <c:pt idx="65">
                  <c:v>43515.225821759253</c:v>
                </c:pt>
                <c:pt idx="66">
                  <c:v>43515.229317129633</c:v>
                </c:pt>
                <c:pt idx="67">
                  <c:v>43515.232777777783</c:v>
                </c:pt>
                <c:pt idx="68">
                  <c:v>43515.236250000002</c:v>
                </c:pt>
                <c:pt idx="69">
                  <c:v>43515.239722222221</c:v>
                </c:pt>
                <c:pt idx="70">
                  <c:v>43515.243206018517</c:v>
                </c:pt>
                <c:pt idx="71">
                  <c:v>43515.246655092589</c:v>
                </c:pt>
                <c:pt idx="72">
                  <c:v>43515.250185185185</c:v>
                </c:pt>
                <c:pt idx="73">
                  <c:v>43515.252835648149</c:v>
                </c:pt>
                <c:pt idx="74">
                  <c:v>43515.253611111111</c:v>
                </c:pt>
                <c:pt idx="75">
                  <c:v>43515.257094907407</c:v>
                </c:pt>
                <c:pt idx="76">
                  <c:v>43515.260567129633</c:v>
                </c:pt>
                <c:pt idx="77">
                  <c:v>43515.264039351852</c:v>
                </c:pt>
                <c:pt idx="78">
                  <c:v>43515.267500000002</c:v>
                </c:pt>
                <c:pt idx="79">
                  <c:v>43515.270960648144</c:v>
                </c:pt>
                <c:pt idx="80">
                  <c:v>43515.274456018517</c:v>
                </c:pt>
                <c:pt idx="81">
                  <c:v>43515.277916666666</c:v>
                </c:pt>
                <c:pt idx="82">
                  <c:v>43515.281388888892</c:v>
                </c:pt>
                <c:pt idx="83">
                  <c:v>43515.284872685188</c:v>
                </c:pt>
                <c:pt idx="84">
                  <c:v>43515.288333333338</c:v>
                </c:pt>
                <c:pt idx="85">
                  <c:v>43515.291828703703</c:v>
                </c:pt>
                <c:pt idx="86">
                  <c:v>43515.295289351852</c:v>
                </c:pt>
                <c:pt idx="87">
                  <c:v>43515.298750000002</c:v>
                </c:pt>
                <c:pt idx="88">
                  <c:v>43515.302233796298</c:v>
                </c:pt>
                <c:pt idx="89">
                  <c:v>43515.305694444447</c:v>
                </c:pt>
                <c:pt idx="90">
                  <c:v>43515.309178240743</c:v>
                </c:pt>
                <c:pt idx="91">
                  <c:v>43515.312650462962</c:v>
                </c:pt>
                <c:pt idx="92">
                  <c:v>43515.316111111111</c:v>
                </c:pt>
                <c:pt idx="93">
                  <c:v>43515.319583333338</c:v>
                </c:pt>
                <c:pt idx="94">
                  <c:v>43515.32304398148</c:v>
                </c:pt>
                <c:pt idx="95">
                  <c:v>43515.326539351852</c:v>
                </c:pt>
                <c:pt idx="96">
                  <c:v>43515.330011574079</c:v>
                </c:pt>
                <c:pt idx="97">
                  <c:v>43515.333495370374</c:v>
                </c:pt>
                <c:pt idx="98">
                  <c:v>43515.336944444447</c:v>
                </c:pt>
                <c:pt idx="99">
                  <c:v>43515.340416666666</c:v>
                </c:pt>
                <c:pt idx="100">
                  <c:v>43515.343888888892</c:v>
                </c:pt>
                <c:pt idx="101">
                  <c:v>43515.347372685188</c:v>
                </c:pt>
                <c:pt idx="102">
                  <c:v>43515.350833333338</c:v>
                </c:pt>
                <c:pt idx="103">
                  <c:v>43515.354317129633</c:v>
                </c:pt>
                <c:pt idx="104">
                  <c:v>43515.357800925929</c:v>
                </c:pt>
                <c:pt idx="105">
                  <c:v>43515.361250000002</c:v>
                </c:pt>
                <c:pt idx="106">
                  <c:v>43515.364722222221</c:v>
                </c:pt>
                <c:pt idx="107">
                  <c:v>43515.368206018517</c:v>
                </c:pt>
                <c:pt idx="108">
                  <c:v>43515.371666666666</c:v>
                </c:pt>
                <c:pt idx="109">
                  <c:v>43515.375173611108</c:v>
                </c:pt>
                <c:pt idx="110">
                  <c:v>43515.378634259258</c:v>
                </c:pt>
                <c:pt idx="111">
                  <c:v>43515.382071759253</c:v>
                </c:pt>
                <c:pt idx="112">
                  <c:v>43515.385567129633</c:v>
                </c:pt>
                <c:pt idx="113">
                  <c:v>43515.389039351852</c:v>
                </c:pt>
                <c:pt idx="114">
                  <c:v>43515.392523148148</c:v>
                </c:pt>
                <c:pt idx="115">
                  <c:v>43515.395983796298</c:v>
                </c:pt>
                <c:pt idx="116">
                  <c:v>43515.399444444447</c:v>
                </c:pt>
                <c:pt idx="117">
                  <c:v>43515.402905092589</c:v>
                </c:pt>
                <c:pt idx="118">
                  <c:v>43515.406377314815</c:v>
                </c:pt>
                <c:pt idx="119">
                  <c:v>43515.409895833334</c:v>
                </c:pt>
                <c:pt idx="120">
                  <c:v>43515.413333333338</c:v>
                </c:pt>
                <c:pt idx="121">
                  <c:v>43515.878611111111</c:v>
                </c:pt>
                <c:pt idx="122">
                  <c:v>43515.882071759253</c:v>
                </c:pt>
                <c:pt idx="123">
                  <c:v>43515.885555555556</c:v>
                </c:pt>
                <c:pt idx="124">
                  <c:v>43515.889039351852</c:v>
                </c:pt>
                <c:pt idx="125">
                  <c:v>43515.892500000002</c:v>
                </c:pt>
                <c:pt idx="126">
                  <c:v>43515.895972222221</c:v>
                </c:pt>
                <c:pt idx="127">
                  <c:v>43515.899444444447</c:v>
                </c:pt>
                <c:pt idx="128">
                  <c:v>43515.902928240743</c:v>
                </c:pt>
                <c:pt idx="129">
                  <c:v>43515.906377314815</c:v>
                </c:pt>
                <c:pt idx="130">
                  <c:v>43515.909861111111</c:v>
                </c:pt>
                <c:pt idx="131">
                  <c:v>43515.913333333338</c:v>
                </c:pt>
                <c:pt idx="132">
                  <c:v>43515.91684027778</c:v>
                </c:pt>
                <c:pt idx="133">
                  <c:v>43515.920289351852</c:v>
                </c:pt>
                <c:pt idx="134">
                  <c:v>43515.923738425925</c:v>
                </c:pt>
                <c:pt idx="135">
                  <c:v>43515.927210648144</c:v>
                </c:pt>
                <c:pt idx="136">
                  <c:v>43515.930706018517</c:v>
                </c:pt>
                <c:pt idx="137">
                  <c:v>43515.934166666666</c:v>
                </c:pt>
                <c:pt idx="138">
                  <c:v>43515.937650462962</c:v>
                </c:pt>
                <c:pt idx="139">
                  <c:v>43515.941122685188</c:v>
                </c:pt>
                <c:pt idx="140">
                  <c:v>43515.944571759253</c:v>
                </c:pt>
                <c:pt idx="141">
                  <c:v>43515.948055555556</c:v>
                </c:pt>
                <c:pt idx="142">
                  <c:v>43515.951539351852</c:v>
                </c:pt>
                <c:pt idx="143">
                  <c:v>43515.955011574079</c:v>
                </c:pt>
                <c:pt idx="144">
                  <c:v>43515.95853009259</c:v>
                </c:pt>
                <c:pt idx="145">
                  <c:v>43515.961967592593</c:v>
                </c:pt>
                <c:pt idx="146">
                  <c:v>43515.965405092589</c:v>
                </c:pt>
                <c:pt idx="147">
                  <c:v>43515.968877314815</c:v>
                </c:pt>
                <c:pt idx="148">
                  <c:v>43515.972361111111</c:v>
                </c:pt>
                <c:pt idx="149">
                  <c:v>43515.975833333338</c:v>
                </c:pt>
                <c:pt idx="150">
                  <c:v>43515.979317129633</c:v>
                </c:pt>
                <c:pt idx="151">
                  <c:v>43515.982777777783</c:v>
                </c:pt>
                <c:pt idx="152">
                  <c:v>43515.986250000002</c:v>
                </c:pt>
                <c:pt idx="153">
                  <c:v>43515.989733796298</c:v>
                </c:pt>
                <c:pt idx="154">
                  <c:v>43515.993194444447</c:v>
                </c:pt>
                <c:pt idx="155">
                  <c:v>43515.996666666666</c:v>
                </c:pt>
              </c:numCache>
            </c:numRef>
          </c:cat>
          <c:val>
            <c:numRef>
              <c:f>Sheet1!$K$2:$K$157</c:f>
              <c:numCache>
                <c:formatCode>General</c:formatCode>
                <c:ptCount val="156"/>
                <c:pt idx="0">
                  <c:v>-2.6922705320038626E-2</c:v>
                </c:pt>
                <c:pt idx="1">
                  <c:v>-2.6893674711726302E-2</c:v>
                </c:pt>
                <c:pt idx="2">
                  <c:v>-2.6898248395989401E-2</c:v>
                </c:pt>
                <c:pt idx="3">
                  <c:v>-2.6880432880962341E-2</c:v>
                </c:pt>
                <c:pt idx="4">
                  <c:v>-2.6862211274571193E-2</c:v>
                </c:pt>
                <c:pt idx="5">
                  <c:v>-2.6844667833690584E-2</c:v>
                </c:pt>
                <c:pt idx="6">
                  <c:v>-2.6851275476142699E-2</c:v>
                </c:pt>
                <c:pt idx="7">
                  <c:v>-2.6872102860791437E-2</c:v>
                </c:pt>
                <c:pt idx="8">
                  <c:v>-2.6874037930223815E-2</c:v>
                </c:pt>
                <c:pt idx="9">
                  <c:v>-2.6859007661688358E-2</c:v>
                </c:pt>
                <c:pt idx="10">
                  <c:v>-2.6845861583733685E-2</c:v>
                </c:pt>
                <c:pt idx="11">
                  <c:v>-2.6857553266563767E-2</c:v>
                </c:pt>
                <c:pt idx="12">
                  <c:v>-2.6978636825089289E-2</c:v>
                </c:pt>
                <c:pt idx="13">
                  <c:v>-2.6954441810738129E-2</c:v>
                </c:pt>
                <c:pt idx="14">
                  <c:v>-2.6925386002283135E-2</c:v>
                </c:pt>
                <c:pt idx="15">
                  <c:v>-2.6937222215125147E-2</c:v>
                </c:pt>
                <c:pt idx="16">
                  <c:v>-2.694762588665096E-2</c:v>
                </c:pt>
                <c:pt idx="17">
                  <c:v>-2.6926154093713739E-2</c:v>
                </c:pt>
                <c:pt idx="18">
                  <c:v>-2.6911650914425225E-2</c:v>
                </c:pt>
                <c:pt idx="19">
                  <c:v>-2.6923741306610242E-2</c:v>
                </c:pt>
                <c:pt idx="20">
                  <c:v>-2.6926201265300258E-2</c:v>
                </c:pt>
                <c:pt idx="21">
                  <c:v>-2.6941923579351896E-2</c:v>
                </c:pt>
                <c:pt idx="22">
                  <c:v>-2.694839903984371E-2</c:v>
                </c:pt>
                <c:pt idx="23">
                  <c:v>-2.6927776819323731E-2</c:v>
                </c:pt>
                <c:pt idx="24">
                  <c:v>-2.6822055905821277E-2</c:v>
                </c:pt>
                <c:pt idx="25">
                  <c:v>-2.6790485762528845E-2</c:v>
                </c:pt>
                <c:pt idx="26">
                  <c:v>-2.6790068839372669E-2</c:v>
                </c:pt>
                <c:pt idx="27">
                  <c:v>-2.6797676249251147E-2</c:v>
                </c:pt>
                <c:pt idx="28">
                  <c:v>-2.6790196621053423E-2</c:v>
                </c:pt>
                <c:pt idx="29">
                  <c:v>-2.6778883909256857E-2</c:v>
                </c:pt>
                <c:pt idx="30">
                  <c:v>-2.6765195080247065E-2</c:v>
                </c:pt>
                <c:pt idx="31">
                  <c:v>-2.6763391377272041E-2</c:v>
                </c:pt>
                <c:pt idx="32">
                  <c:v>-2.6764332082097386E-2</c:v>
                </c:pt>
                <c:pt idx="33">
                  <c:v>-2.6777955725324008E-2</c:v>
                </c:pt>
                <c:pt idx="34">
                  <c:v>-2.6799321190201706E-2</c:v>
                </c:pt>
                <c:pt idx="35">
                  <c:v>-2.6781786089902795E-2</c:v>
                </c:pt>
                <c:pt idx="36">
                  <c:v>-2.6615722768570348E-2</c:v>
                </c:pt>
                <c:pt idx="37">
                  <c:v>-2.6600238591132596E-2</c:v>
                </c:pt>
                <c:pt idx="38">
                  <c:v>-2.6606060297091755E-2</c:v>
                </c:pt>
                <c:pt idx="39">
                  <c:v>-2.6594619614799746E-2</c:v>
                </c:pt>
                <c:pt idx="40">
                  <c:v>-2.6586973484706379E-2</c:v>
                </c:pt>
                <c:pt idx="41">
                  <c:v>-2.660089445246968E-2</c:v>
                </c:pt>
                <c:pt idx="42">
                  <c:v>-2.6608445117921868E-2</c:v>
                </c:pt>
                <c:pt idx="43">
                  <c:v>-2.6596356076292363E-2</c:v>
                </c:pt>
                <c:pt idx="44">
                  <c:v>-2.6571605498416782E-2</c:v>
                </c:pt>
                <c:pt idx="45">
                  <c:v>-2.6607538918270786E-2</c:v>
                </c:pt>
                <c:pt idx="46">
                  <c:v>-2.6640829435974331E-2</c:v>
                </c:pt>
                <c:pt idx="47">
                  <c:v>-2.6634283631608191E-2</c:v>
                </c:pt>
                <c:pt idx="48">
                  <c:v>-2.6641920327654792E-2</c:v>
                </c:pt>
                <c:pt idx="49">
                  <c:v>-2.661123527397748E-2</c:v>
                </c:pt>
                <c:pt idx="50">
                  <c:v>-2.6628773104509409E-2</c:v>
                </c:pt>
                <c:pt idx="51">
                  <c:v>-2.6645395967497435E-2</c:v>
                </c:pt>
                <c:pt idx="52">
                  <c:v>-2.664213368328144E-2</c:v>
                </c:pt>
                <c:pt idx="53">
                  <c:v>-2.6652578274095722E-2</c:v>
                </c:pt>
                <c:pt idx="54">
                  <c:v>-2.6662024162030076E-2</c:v>
                </c:pt>
                <c:pt idx="55">
                  <c:v>-2.6663080639999059E-2</c:v>
                </c:pt>
                <c:pt idx="56">
                  <c:v>-2.6662602865976805E-2</c:v>
                </c:pt>
                <c:pt idx="57">
                  <c:v>-2.6672895196760776E-2</c:v>
                </c:pt>
                <c:pt idx="58">
                  <c:v>-2.6693413360373817E-2</c:v>
                </c:pt>
                <c:pt idx="59">
                  <c:v>-2.6733474557776398E-2</c:v>
                </c:pt>
                <c:pt idx="60">
                  <c:v>-2.6500123487453439E-2</c:v>
                </c:pt>
                <c:pt idx="61">
                  <c:v>-2.6512631768441465E-2</c:v>
                </c:pt>
                <c:pt idx="62">
                  <c:v>-2.6507562208517636E-2</c:v>
                </c:pt>
                <c:pt idx="63">
                  <c:v>-2.6541114074224683E-2</c:v>
                </c:pt>
                <c:pt idx="64">
                  <c:v>-2.6547855578623256E-2</c:v>
                </c:pt>
                <c:pt idx="65">
                  <c:v>-2.657446256751602E-2</c:v>
                </c:pt>
                <c:pt idx="66">
                  <c:v>-2.662263199654492E-2</c:v>
                </c:pt>
                <c:pt idx="67">
                  <c:v>-2.6654860778058839E-2</c:v>
                </c:pt>
                <c:pt idx="68">
                  <c:v>-2.6661504303583786E-2</c:v>
                </c:pt>
                <c:pt idx="69">
                  <c:v>-2.6692480097193994E-2</c:v>
                </c:pt>
                <c:pt idx="70">
                  <c:v>-2.6695977315991791E-2</c:v>
                </c:pt>
                <c:pt idx="71">
                  <c:v>-2.6714890760277776E-2</c:v>
                </c:pt>
                <c:pt idx="72">
                  <c:v>-2.6428512747348927E-2</c:v>
                </c:pt>
                <c:pt idx="73">
                  <c:v>-2.644402495819834E-2</c:v>
                </c:pt>
                <c:pt idx="74">
                  <c:v>-2.6444024958198354E-2</c:v>
                </c:pt>
                <c:pt idx="75">
                  <c:v>-2.6470646819558911E-2</c:v>
                </c:pt>
                <c:pt idx="76">
                  <c:v>-2.6513600462305453E-2</c:v>
                </c:pt>
                <c:pt idx="77">
                  <c:v>-2.6534657114246418E-2</c:v>
                </c:pt>
                <c:pt idx="78">
                  <c:v>-2.6539335049214689E-2</c:v>
                </c:pt>
                <c:pt idx="79">
                  <c:v>-2.6584123743683585E-2</c:v>
                </c:pt>
                <c:pt idx="80">
                  <c:v>-2.6584021524629877E-2</c:v>
                </c:pt>
                <c:pt idx="81">
                  <c:v>-2.6606617901184126E-2</c:v>
                </c:pt>
                <c:pt idx="82">
                  <c:v>-2.6598916669515596E-2</c:v>
                </c:pt>
                <c:pt idx="83">
                  <c:v>-2.6617540237021634E-2</c:v>
                </c:pt>
                <c:pt idx="84">
                  <c:v>-2.6610644629145155E-2</c:v>
                </c:pt>
                <c:pt idx="85">
                  <c:v>-2.6793806172643771E-2</c:v>
                </c:pt>
                <c:pt idx="86">
                  <c:v>-2.6793378422290591E-2</c:v>
                </c:pt>
                <c:pt idx="87">
                  <c:v>-2.6808107428920109E-2</c:v>
                </c:pt>
                <c:pt idx="88">
                  <c:v>-2.6825397667693013E-2</c:v>
                </c:pt>
                <c:pt idx="89">
                  <c:v>-2.6805860842197465E-2</c:v>
                </c:pt>
                <c:pt idx="90">
                  <c:v>-2.6789938116684547E-2</c:v>
                </c:pt>
                <c:pt idx="91">
                  <c:v>-2.6787238644999108E-2</c:v>
                </c:pt>
                <c:pt idx="92">
                  <c:v>-2.6796279539609474E-2</c:v>
                </c:pt>
                <c:pt idx="93">
                  <c:v>-2.6828522368462993E-2</c:v>
                </c:pt>
                <c:pt idx="94">
                  <c:v>-2.685854812547046E-2</c:v>
                </c:pt>
                <c:pt idx="95">
                  <c:v>-2.6848684099028422E-2</c:v>
                </c:pt>
                <c:pt idx="96">
                  <c:v>-2.6862021441132929E-2</c:v>
                </c:pt>
                <c:pt idx="97">
                  <c:v>-2.6717875436893111E-2</c:v>
                </c:pt>
                <c:pt idx="98">
                  <c:v>-2.6698032438718933E-2</c:v>
                </c:pt>
                <c:pt idx="99">
                  <c:v>-2.670237098392764E-2</c:v>
                </c:pt>
                <c:pt idx="100">
                  <c:v>-2.670608963646752E-2</c:v>
                </c:pt>
                <c:pt idx="101">
                  <c:v>-2.6731652725575334E-2</c:v>
                </c:pt>
                <c:pt idx="102">
                  <c:v>-2.6740593951679135E-2</c:v>
                </c:pt>
                <c:pt idx="103">
                  <c:v>-2.6771991801590615E-2</c:v>
                </c:pt>
                <c:pt idx="104">
                  <c:v>-2.6779466647542743E-2</c:v>
                </c:pt>
                <c:pt idx="105">
                  <c:v>-2.6786664086545706E-2</c:v>
                </c:pt>
                <c:pt idx="106">
                  <c:v>-2.6786676896755613E-2</c:v>
                </c:pt>
                <c:pt idx="107">
                  <c:v>-2.6806012400746006E-2</c:v>
                </c:pt>
                <c:pt idx="108">
                  <c:v>-2.6788167386927256E-2</c:v>
                </c:pt>
                <c:pt idx="109">
                  <c:v>-2.66367838875077E-2</c:v>
                </c:pt>
                <c:pt idx="110">
                  <c:v>-2.6645367972912556E-2</c:v>
                </c:pt>
                <c:pt idx="111">
                  <c:v>-2.6641960704353967E-2</c:v>
                </c:pt>
                <c:pt idx="112">
                  <c:v>-2.6657754547381216E-2</c:v>
                </c:pt>
                <c:pt idx="113">
                  <c:v>-2.6615158170914047E-2</c:v>
                </c:pt>
                <c:pt idx="114">
                  <c:v>-2.6621078693293779E-2</c:v>
                </c:pt>
                <c:pt idx="115">
                  <c:v>-2.6608510511525695E-2</c:v>
                </c:pt>
                <c:pt idx="116">
                  <c:v>-2.6620572972557002E-2</c:v>
                </c:pt>
                <c:pt idx="117">
                  <c:v>-2.6607063960778117E-2</c:v>
                </c:pt>
                <c:pt idx="118">
                  <c:v>-2.6619481892719767E-2</c:v>
                </c:pt>
                <c:pt idx="119">
                  <c:v>-2.6688864261129288E-2</c:v>
                </c:pt>
                <c:pt idx="120">
                  <c:v>-2.6677366376501047E-2</c:v>
                </c:pt>
                <c:pt idx="121">
                  <c:v>-2.6690983948464787E-2</c:v>
                </c:pt>
                <c:pt idx="122">
                  <c:v>-2.6642004332834063E-2</c:v>
                </c:pt>
                <c:pt idx="123">
                  <c:v>-2.6652588599565978E-2</c:v>
                </c:pt>
                <c:pt idx="124">
                  <c:v>-2.6642150894640056E-2</c:v>
                </c:pt>
                <c:pt idx="125">
                  <c:v>-2.6652386969950492E-2</c:v>
                </c:pt>
                <c:pt idx="126">
                  <c:v>-2.6629972915948177E-2</c:v>
                </c:pt>
                <c:pt idx="127">
                  <c:v>-2.6605965420050889E-2</c:v>
                </c:pt>
                <c:pt idx="128">
                  <c:v>-2.6604891605494761E-2</c:v>
                </c:pt>
                <c:pt idx="129">
                  <c:v>-2.6584707473505019E-2</c:v>
                </c:pt>
                <c:pt idx="130">
                  <c:v>-2.657355851146018E-2</c:v>
                </c:pt>
                <c:pt idx="131">
                  <c:v>-2.6556408212288274E-2</c:v>
                </c:pt>
                <c:pt idx="132">
                  <c:v>-2.6739038646018544E-2</c:v>
                </c:pt>
                <c:pt idx="133">
                  <c:v>-2.6703000043375728E-2</c:v>
                </c:pt>
                <c:pt idx="134">
                  <c:v>-2.6656957281393171E-2</c:v>
                </c:pt>
                <c:pt idx="135">
                  <c:v>-2.6681060391289042E-2</c:v>
                </c:pt>
                <c:pt idx="136">
                  <c:v>-2.6654838297122674E-2</c:v>
                </c:pt>
                <c:pt idx="137">
                  <c:v>-2.6661432173606323E-2</c:v>
                </c:pt>
                <c:pt idx="138">
                  <c:v>-2.6636499927259385E-2</c:v>
                </c:pt>
                <c:pt idx="139">
                  <c:v>-2.6628860095731156E-2</c:v>
                </c:pt>
                <c:pt idx="140">
                  <c:v>-2.6633735434412623E-2</c:v>
                </c:pt>
                <c:pt idx="141">
                  <c:v>-2.6615441434713852E-2</c:v>
                </c:pt>
                <c:pt idx="142">
                  <c:v>-2.6601298760623674E-2</c:v>
                </c:pt>
                <c:pt idx="143">
                  <c:v>-2.6601004279181224E-2</c:v>
                </c:pt>
                <c:pt idx="144">
                  <c:v>-2.6703779391681413E-2</c:v>
                </c:pt>
                <c:pt idx="145">
                  <c:v>-2.6675774802470218E-2</c:v>
                </c:pt>
                <c:pt idx="146">
                  <c:v>-2.666599267550257E-2</c:v>
                </c:pt>
                <c:pt idx="147">
                  <c:v>-2.6676787117069604E-2</c:v>
                </c:pt>
                <c:pt idx="148">
                  <c:v>-2.6682969871642301E-2</c:v>
                </c:pt>
                <c:pt idx="149">
                  <c:v>-2.6672032954354732E-2</c:v>
                </c:pt>
                <c:pt idx="150">
                  <c:v>-2.6631366324170937E-2</c:v>
                </c:pt>
                <c:pt idx="151">
                  <c:v>-2.6630230957479545E-2</c:v>
                </c:pt>
                <c:pt idx="152">
                  <c:v>-2.6604654703139642E-2</c:v>
                </c:pt>
                <c:pt idx="153">
                  <c:v>-2.6596175323698613E-2</c:v>
                </c:pt>
                <c:pt idx="154">
                  <c:v>-2.6587437637567497E-2</c:v>
                </c:pt>
                <c:pt idx="155">
                  <c:v>-2.6845936717725234E-2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3846400"/>
        <c:axId val="373849144"/>
      </c:lineChart>
      <c:catAx>
        <c:axId val="373846400"/>
        <c:scaling>
          <c:orientation val="minMax"/>
        </c:scaling>
        <c:delete val="0"/>
        <c:axPos val="b"/>
        <c:numFmt formatCode="[$-409]h:mm\ AM/PM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849144"/>
        <c:crosses val="autoZero"/>
        <c:auto val="1"/>
        <c:lblAlgn val="ctr"/>
        <c:lblOffset val="100"/>
        <c:noMultiLvlLbl val="0"/>
      </c:catAx>
      <c:valAx>
        <c:axId val="373849144"/>
        <c:scaling>
          <c:orientation val="minMax"/>
          <c:min val="-3.5000000000000003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846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baseline="0">
                <a:effectLst/>
              </a:rPr>
              <a:t>LZ SF (Old LDF vs New LDF) for  MLOTYUC8: 16TH_WRD2_1</a:t>
            </a:r>
            <a:endParaRPr lang="en-US" sz="140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Sheet7!$B$19</c:f>
              <c:strCache>
                <c:ptCount val="1"/>
                <c:pt idx="0">
                  <c:v>Average of LZ_SF_prod_recal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Sheet7!$A$20:$A$27</c:f>
              <c:strCache>
                <c:ptCount val="8"/>
                <c:pt idx="0">
                  <c:v>LZ_AEN</c:v>
                </c:pt>
                <c:pt idx="1">
                  <c:v>LZ_CPS</c:v>
                </c:pt>
                <c:pt idx="2">
                  <c:v>LZ_HOUSTON</c:v>
                </c:pt>
                <c:pt idx="3">
                  <c:v>LZ_LCRA</c:v>
                </c:pt>
                <c:pt idx="4">
                  <c:v>LZ_NORTH</c:v>
                </c:pt>
                <c:pt idx="5">
                  <c:v>LZ_RAYBN</c:v>
                </c:pt>
                <c:pt idx="6">
                  <c:v>LZ_SOUTH</c:v>
                </c:pt>
                <c:pt idx="7">
                  <c:v>LZ_WEST</c:v>
                </c:pt>
              </c:strCache>
            </c:strRef>
          </c:cat>
          <c:val>
            <c:numRef>
              <c:f>Sheet7!$B$20:$B$27</c:f>
              <c:numCache>
                <c:formatCode>General</c:formatCode>
                <c:ptCount val="8"/>
                <c:pt idx="0">
                  <c:v>4.0993448280900718E-3</c:v>
                </c:pt>
                <c:pt idx="1">
                  <c:v>4.8365721446978552E-3</c:v>
                </c:pt>
                <c:pt idx="2">
                  <c:v>3.6341341538137801E-3</c:v>
                </c:pt>
                <c:pt idx="3">
                  <c:v>4.3051872158861356E-3</c:v>
                </c:pt>
                <c:pt idx="4">
                  <c:v>2.6987005451763173E-3</c:v>
                </c:pt>
                <c:pt idx="5">
                  <c:v>2.6245872209297596E-3</c:v>
                </c:pt>
                <c:pt idx="6">
                  <c:v>4.998338521713443E-3</c:v>
                </c:pt>
                <c:pt idx="7">
                  <c:v>-2.9994306601892545E-2</c:v>
                </c:pt>
              </c:numCache>
            </c:numRef>
          </c:val>
        </c:ser>
        <c:ser>
          <c:idx val="1"/>
          <c:order val="1"/>
          <c:tx>
            <c:strRef>
              <c:f>Sheet7!$C$19</c:f>
              <c:strCache>
                <c:ptCount val="1"/>
                <c:pt idx="0">
                  <c:v>Average of LZ_SF_old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Sheet7!$A$20:$A$27</c:f>
              <c:strCache>
                <c:ptCount val="8"/>
                <c:pt idx="0">
                  <c:v>LZ_AEN</c:v>
                </c:pt>
                <c:pt idx="1">
                  <c:v>LZ_CPS</c:v>
                </c:pt>
                <c:pt idx="2">
                  <c:v>LZ_HOUSTON</c:v>
                </c:pt>
                <c:pt idx="3">
                  <c:v>LZ_LCRA</c:v>
                </c:pt>
                <c:pt idx="4">
                  <c:v>LZ_NORTH</c:v>
                </c:pt>
                <c:pt idx="5">
                  <c:v>LZ_RAYBN</c:v>
                </c:pt>
                <c:pt idx="6">
                  <c:v>LZ_SOUTH</c:v>
                </c:pt>
                <c:pt idx="7">
                  <c:v>LZ_WEST</c:v>
                </c:pt>
              </c:strCache>
            </c:strRef>
          </c:cat>
          <c:val>
            <c:numRef>
              <c:f>Sheet7!$C$20:$C$27</c:f>
              <c:numCache>
                <c:formatCode>General</c:formatCode>
                <c:ptCount val="8"/>
                <c:pt idx="0">
                  <c:v>4.0983190037360319E-3</c:v>
                </c:pt>
                <c:pt idx="1">
                  <c:v>4.8375069807358355E-3</c:v>
                </c:pt>
                <c:pt idx="2">
                  <c:v>3.6343189929972327E-3</c:v>
                </c:pt>
                <c:pt idx="3">
                  <c:v>4.2962082267397816E-3</c:v>
                </c:pt>
                <c:pt idx="4">
                  <c:v>2.6970145770365927E-3</c:v>
                </c:pt>
                <c:pt idx="5">
                  <c:v>2.6250688421785213E-3</c:v>
                </c:pt>
                <c:pt idx="6">
                  <c:v>5.0151730294155754E-3</c:v>
                </c:pt>
                <c:pt idx="7">
                  <c:v>-2.8637273934294927E-2</c:v>
                </c:pt>
              </c:numCache>
            </c:numRef>
          </c:val>
        </c:ser>
        <c:ser>
          <c:idx val="2"/>
          <c:order val="2"/>
          <c:tx>
            <c:strRef>
              <c:f>Sheet7!$D$19</c:f>
              <c:strCache>
                <c:ptCount val="1"/>
                <c:pt idx="0">
                  <c:v>Average of LZ_SF_new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Sheet7!$A$20:$A$27</c:f>
              <c:strCache>
                <c:ptCount val="8"/>
                <c:pt idx="0">
                  <c:v>LZ_AEN</c:v>
                </c:pt>
                <c:pt idx="1">
                  <c:v>LZ_CPS</c:v>
                </c:pt>
                <c:pt idx="2">
                  <c:v>LZ_HOUSTON</c:v>
                </c:pt>
                <c:pt idx="3">
                  <c:v>LZ_LCRA</c:v>
                </c:pt>
                <c:pt idx="4">
                  <c:v>LZ_NORTH</c:v>
                </c:pt>
                <c:pt idx="5">
                  <c:v>LZ_RAYBN</c:v>
                </c:pt>
                <c:pt idx="6">
                  <c:v>LZ_SOUTH</c:v>
                </c:pt>
                <c:pt idx="7">
                  <c:v>LZ_WEST</c:v>
                </c:pt>
              </c:strCache>
            </c:strRef>
          </c:cat>
          <c:val>
            <c:numRef>
              <c:f>Sheet7!$D$20:$D$27</c:f>
              <c:numCache>
                <c:formatCode>General</c:formatCode>
                <c:ptCount val="8"/>
                <c:pt idx="0">
                  <c:v>4.0996154794195614E-3</c:v>
                </c:pt>
                <c:pt idx="1">
                  <c:v>4.8365698878743467E-3</c:v>
                </c:pt>
                <c:pt idx="2">
                  <c:v>3.6340659878788375E-3</c:v>
                </c:pt>
                <c:pt idx="3">
                  <c:v>4.3004720478306445E-3</c:v>
                </c:pt>
                <c:pt idx="4">
                  <c:v>2.6952752645292674E-3</c:v>
                </c:pt>
                <c:pt idx="5">
                  <c:v>2.6218488513033641E-3</c:v>
                </c:pt>
                <c:pt idx="6">
                  <c:v>5.0257783363586786E-3</c:v>
                </c:pt>
                <c:pt idx="7">
                  <c:v>-2.7327014218752554E-2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3847184"/>
        <c:axId val="373847576"/>
      </c:barChart>
      <c:catAx>
        <c:axId val="373847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847576"/>
        <c:crosses val="autoZero"/>
        <c:auto val="1"/>
        <c:lblAlgn val="ctr"/>
        <c:lblOffset val="100"/>
        <c:noMultiLvlLbl val="0"/>
      </c:catAx>
      <c:valAx>
        <c:axId val="373847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847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baseline="0">
                <a:effectLst/>
              </a:rPr>
              <a:t>LZ SF Error (Old LDF vs New LDF) for  MLOTYUC8: 16TH_WRD2_1</a:t>
            </a:r>
            <a:endParaRPr lang="en-US" sz="140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Sheet7!$B$30</c:f>
              <c:strCache>
                <c:ptCount val="1"/>
                <c:pt idx="0">
                  <c:v>Average of diff_LZ_SF_old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strRef>
              <c:f>Sheet7!$A$31:$A$38</c:f>
              <c:strCache>
                <c:ptCount val="8"/>
                <c:pt idx="0">
                  <c:v>LZ_AEN</c:v>
                </c:pt>
                <c:pt idx="1">
                  <c:v>LZ_CPS</c:v>
                </c:pt>
                <c:pt idx="2">
                  <c:v>LZ_HOUSTON</c:v>
                </c:pt>
                <c:pt idx="3">
                  <c:v>LZ_LCRA</c:v>
                </c:pt>
                <c:pt idx="4">
                  <c:v>LZ_NORTH</c:v>
                </c:pt>
                <c:pt idx="5">
                  <c:v>LZ_RAYBN</c:v>
                </c:pt>
                <c:pt idx="6">
                  <c:v>LZ_SOUTH</c:v>
                </c:pt>
                <c:pt idx="7">
                  <c:v>LZ_WEST</c:v>
                </c:pt>
              </c:strCache>
            </c:strRef>
          </c:cat>
          <c:val>
            <c:numRef>
              <c:f>Sheet7!$B$31:$B$38</c:f>
              <c:numCache>
                <c:formatCode>General</c:formatCode>
                <c:ptCount val="8"/>
                <c:pt idx="0">
                  <c:v>1.2037837981947091E-6</c:v>
                </c:pt>
                <c:pt idx="1">
                  <c:v>1.0141956045228049E-6</c:v>
                </c:pt>
                <c:pt idx="2">
                  <c:v>9.3857910845269064E-7</c:v>
                </c:pt>
                <c:pt idx="3">
                  <c:v>1.0576464893900062E-5</c:v>
                </c:pt>
                <c:pt idx="4">
                  <c:v>2.7204080895918738E-6</c:v>
                </c:pt>
                <c:pt idx="5">
                  <c:v>1.1856445443833469E-6</c:v>
                </c:pt>
                <c:pt idx="6">
                  <c:v>3.2926783173604429E-5</c:v>
                </c:pt>
                <c:pt idx="7">
                  <c:v>1.3582847642101431E-3</c:v>
                </c:pt>
              </c:numCache>
            </c:numRef>
          </c:val>
        </c:ser>
        <c:ser>
          <c:idx val="1"/>
          <c:order val="1"/>
          <c:tx>
            <c:strRef>
              <c:f>Sheet7!$C$30</c:f>
              <c:strCache>
                <c:ptCount val="1"/>
                <c:pt idx="0">
                  <c:v>Average of diff_LZ_SF_new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Sheet7!$A$31:$A$38</c:f>
              <c:strCache>
                <c:ptCount val="8"/>
                <c:pt idx="0">
                  <c:v>LZ_AEN</c:v>
                </c:pt>
                <c:pt idx="1">
                  <c:v>LZ_CPS</c:v>
                </c:pt>
                <c:pt idx="2">
                  <c:v>LZ_HOUSTON</c:v>
                </c:pt>
                <c:pt idx="3">
                  <c:v>LZ_LCRA</c:v>
                </c:pt>
                <c:pt idx="4">
                  <c:v>LZ_NORTH</c:v>
                </c:pt>
                <c:pt idx="5">
                  <c:v>LZ_RAYBN</c:v>
                </c:pt>
                <c:pt idx="6">
                  <c:v>LZ_SOUTH</c:v>
                </c:pt>
                <c:pt idx="7">
                  <c:v>LZ_WEST</c:v>
                </c:pt>
              </c:strCache>
            </c:strRef>
          </c:cat>
          <c:val>
            <c:numRef>
              <c:f>Sheet7!$C$31:$C$38</c:f>
              <c:numCache>
                <c:formatCode>General</c:formatCode>
                <c:ptCount val="8"/>
                <c:pt idx="0">
                  <c:v>3.9115960095921092E-7</c:v>
                </c:pt>
                <c:pt idx="1">
                  <c:v>4.970411398491732E-7</c:v>
                </c:pt>
                <c:pt idx="2">
                  <c:v>5.0942745882934343E-7</c:v>
                </c:pt>
                <c:pt idx="3">
                  <c:v>6.6078741044914663E-6</c:v>
                </c:pt>
                <c:pt idx="4">
                  <c:v>3.5696272084753046E-6</c:v>
                </c:pt>
                <c:pt idx="5">
                  <c:v>2.7384700281247102E-6</c:v>
                </c:pt>
                <c:pt idx="6">
                  <c:v>3.1326313814828525E-5</c:v>
                </c:pt>
                <c:pt idx="7">
                  <c:v>2.6672923831399672E-3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3851104"/>
        <c:axId val="373847968"/>
      </c:barChart>
      <c:catAx>
        <c:axId val="373851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847968"/>
        <c:crosses val="autoZero"/>
        <c:auto val="1"/>
        <c:lblAlgn val="ctr"/>
        <c:lblOffset val="100"/>
        <c:noMultiLvlLbl val="0"/>
      </c:catAx>
      <c:valAx>
        <c:axId val="373847968"/>
        <c:scaling>
          <c:orientation val="minMax"/>
          <c:max val="5.000000000000001E-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3851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3068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2/20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3332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5034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077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Assumption of current LDF methodology:</a:t>
            </a:r>
          </a:p>
          <a:p>
            <a:endParaRPr lang="en-US" dirty="0" smtClean="0"/>
          </a:p>
          <a:p>
            <a:r>
              <a:rPr lang="en-US" dirty="0" smtClean="0"/>
              <a:t>With</a:t>
            </a:r>
            <a:r>
              <a:rPr lang="en-US" baseline="0" dirty="0" smtClean="0"/>
              <a:t> overall load zone wide change, the ratio of individual load is relatively stable. The assumption is still hold in this case.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527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09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5476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6621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338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2968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1/15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2458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2/9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246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1722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2078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332538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 smtClean="0">
              <a:solidFill>
                <a:prstClr val="black">
                  <a:tint val="75000"/>
                </a:prstClr>
              </a:solidFill>
            </a:endParaRPr>
          </a:p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5197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5B6770"/>
                </a:solidFill>
              </a:rPr>
              <a:t>Footer text goes here.</a:t>
            </a:r>
            <a:endParaRPr lang="en-US" dirty="0">
              <a:solidFill>
                <a:srgbClr val="5B677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223084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srgbClr val="5B6770"/>
                </a:solidFill>
              </a:rPr>
              <a:pPr/>
              <a:t>‹#›</a:t>
            </a:fld>
            <a:endParaRPr lang="en-US" dirty="0">
              <a:solidFill>
                <a:srgbClr val="5B6770"/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223084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22308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994484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2484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 smtClean="0">
              <a:solidFill>
                <a:prstClr val="black"/>
              </a:solidFill>
            </a:endParaRPr>
          </a:p>
          <a:p>
            <a:r>
              <a:rPr lang="en-US" sz="1000" dirty="0" smtClean="0">
                <a:solidFill>
                  <a:prstClr val="black"/>
                </a:solidFill>
              </a:rPr>
              <a:t>ERCOT Public</a:t>
            </a:r>
          </a:p>
        </p:txBody>
      </p:sp>
    </p:spTree>
    <p:extLst>
      <p:ext uri="{BB962C8B-B14F-4D97-AF65-F5344CB8AC3E}">
        <p14:creationId xmlns:p14="http://schemas.microsoft.com/office/powerpoint/2010/main" val="3868169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2800" y="1676400"/>
            <a:ext cx="5646034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Evaluating LDF Performance on RT Congestion </a:t>
            </a:r>
            <a:endParaRPr lang="en-US" sz="2400" b="1" dirty="0">
              <a:solidFill>
                <a:schemeClr val="tx2"/>
              </a:solidFill>
            </a:endParaRPr>
          </a:p>
          <a:p>
            <a:endParaRPr lang="en-US" sz="2800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Market </a:t>
            </a:r>
            <a:r>
              <a:rPr lang="en-US" dirty="0">
                <a:solidFill>
                  <a:schemeClr val="tx2"/>
                </a:solidFill>
              </a:rPr>
              <a:t>Analysis and Validation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CMWG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Aug 5</a:t>
            </a:r>
            <a:r>
              <a:rPr lang="en-US" baseline="30000" dirty="0" smtClean="0">
                <a:solidFill>
                  <a:schemeClr val="tx2"/>
                </a:solidFill>
              </a:rPr>
              <a:t>th</a:t>
            </a:r>
            <a:r>
              <a:rPr lang="en-US" dirty="0" smtClean="0">
                <a:solidFill>
                  <a:schemeClr val="tx2"/>
                </a:solidFill>
              </a:rPr>
              <a:t>, 2019</a:t>
            </a:r>
            <a:endParaRPr lang="en-US" dirty="0">
              <a:solidFill>
                <a:schemeClr val="tx2"/>
              </a:solidFill>
            </a:endParaRPr>
          </a:p>
          <a:p>
            <a:endParaRPr lang="en-US" sz="2800" b="1" dirty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869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endParaRPr lang="en-US" smtClean="0">
              <a:solidFill>
                <a:prstClr val="black">
                  <a:tint val="75000"/>
                </a:prstClr>
              </a:solidFill>
            </a:endParaRPr>
          </a:p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LDF performance on the constraint DELMELM5: HILL_MAR_2_1 (OD 2/9/2019) 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6010070"/>
              </p:ext>
            </p:extLst>
          </p:nvPr>
        </p:nvGraphicFramePr>
        <p:xfrm>
          <a:off x="533400" y="1743075"/>
          <a:ext cx="7924800" cy="3286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56450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LDF performance on the constraint DELMELM5</a:t>
            </a:r>
            <a:r>
              <a:rPr lang="en-US" dirty="0" smtClean="0"/>
              <a:t>: HILL_MAR_2_1 (OD 2/9/2019</a:t>
            </a:r>
            <a:r>
              <a:rPr lang="en-US" dirty="0"/>
              <a:t>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endParaRPr lang="en-US" smtClean="0">
              <a:solidFill>
                <a:prstClr val="black">
                  <a:tint val="75000"/>
                </a:prstClr>
              </a:solidFill>
            </a:endParaRPr>
          </a:p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0734764"/>
              </p:ext>
            </p:extLst>
          </p:nvPr>
        </p:nvGraphicFramePr>
        <p:xfrm>
          <a:off x="381000" y="1143000"/>
          <a:ext cx="6448424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5742272"/>
              </p:ext>
            </p:extLst>
          </p:nvPr>
        </p:nvGraphicFramePr>
        <p:xfrm>
          <a:off x="2998809" y="3494881"/>
          <a:ext cx="6172199" cy="2986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02295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LDF performance on the constraint MLOTYUC8 : 16TH_WRD2_1 (OD 2/20/2019)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endParaRPr lang="en-US" smtClean="0">
              <a:solidFill>
                <a:prstClr val="black">
                  <a:tint val="75000"/>
                </a:prstClr>
              </a:solidFill>
            </a:endParaRPr>
          </a:p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6728674"/>
              </p:ext>
            </p:extLst>
          </p:nvPr>
        </p:nvGraphicFramePr>
        <p:xfrm>
          <a:off x="417443" y="1778899"/>
          <a:ext cx="8153400" cy="3569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08468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LDF performance on the constraint </a:t>
            </a:r>
            <a:r>
              <a:rPr lang="en-US" dirty="0" smtClean="0"/>
              <a:t>MLOTYUC8 : 16TH_WRD2_1 </a:t>
            </a:r>
            <a:r>
              <a:rPr lang="en-US" dirty="0"/>
              <a:t>(OD </a:t>
            </a:r>
            <a:r>
              <a:rPr lang="en-US" dirty="0" smtClean="0"/>
              <a:t>2/20/2019</a:t>
            </a:r>
            <a:r>
              <a:rPr lang="en-US" dirty="0"/>
              <a:t>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endParaRPr lang="en-US" smtClean="0">
              <a:solidFill>
                <a:prstClr val="black">
                  <a:tint val="75000"/>
                </a:prstClr>
              </a:solidFill>
            </a:endParaRPr>
          </a:p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1596448"/>
              </p:ext>
            </p:extLst>
          </p:nvPr>
        </p:nvGraphicFramePr>
        <p:xfrm>
          <a:off x="354496" y="1143000"/>
          <a:ext cx="5943600" cy="2446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7773920"/>
              </p:ext>
            </p:extLst>
          </p:nvPr>
        </p:nvGraphicFramePr>
        <p:xfrm>
          <a:off x="2819400" y="3810000"/>
          <a:ext cx="6019800" cy="2522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78228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LDF performance on the constraint DDCPJON5: HOOD_DECRDVA_1 (OD 3/13/2019)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endParaRPr lang="en-US" smtClean="0">
              <a:solidFill>
                <a:prstClr val="black">
                  <a:tint val="75000"/>
                </a:prstClr>
              </a:solidFill>
            </a:endParaRPr>
          </a:p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4764039"/>
              </p:ext>
            </p:extLst>
          </p:nvPr>
        </p:nvGraphicFramePr>
        <p:xfrm>
          <a:off x="381000" y="914400"/>
          <a:ext cx="67056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7626298"/>
              </p:ext>
            </p:extLst>
          </p:nvPr>
        </p:nvGraphicFramePr>
        <p:xfrm>
          <a:off x="2514600" y="3699669"/>
          <a:ext cx="6400800" cy="2472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286290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LDF performance on the constraint </a:t>
            </a:r>
            <a:r>
              <a:rPr lang="en-US" dirty="0" smtClean="0"/>
              <a:t>DDCPJON5: HOOD_DECRDVA_1 </a:t>
            </a:r>
            <a:r>
              <a:rPr lang="en-US" dirty="0"/>
              <a:t>(OD </a:t>
            </a:r>
            <a:r>
              <a:rPr lang="en-US" dirty="0" smtClean="0"/>
              <a:t>3/13/2019</a:t>
            </a:r>
            <a:r>
              <a:rPr lang="en-US" dirty="0"/>
              <a:t>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endParaRPr lang="en-US" smtClean="0">
              <a:solidFill>
                <a:prstClr val="black">
                  <a:tint val="75000"/>
                </a:prstClr>
              </a:solidFill>
            </a:endParaRPr>
          </a:p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1690738"/>
              </p:ext>
            </p:extLst>
          </p:nvPr>
        </p:nvGraphicFramePr>
        <p:xfrm>
          <a:off x="533400" y="1055077"/>
          <a:ext cx="5181600" cy="2295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9189427"/>
              </p:ext>
            </p:extLst>
          </p:nvPr>
        </p:nvGraphicFramePr>
        <p:xfrm>
          <a:off x="2895600" y="3505200"/>
          <a:ext cx="5943600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48544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</a:t>
            </a:r>
            <a:r>
              <a:rPr lang="en-US" dirty="0" smtClean="0"/>
              <a:t>Load Zone </a:t>
            </a:r>
            <a:r>
              <a:rPr lang="en-US" dirty="0" smtClean="0"/>
              <a:t>SF Comparison for 5 Selected Days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endParaRPr lang="en-US" smtClean="0">
              <a:solidFill>
                <a:prstClr val="black">
                  <a:tint val="75000"/>
                </a:prstClr>
              </a:solidFill>
            </a:endParaRPr>
          </a:p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5521440"/>
              </p:ext>
            </p:extLst>
          </p:nvPr>
        </p:nvGraphicFramePr>
        <p:xfrm>
          <a:off x="685800" y="1143000"/>
          <a:ext cx="71628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019044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By comparing LDF-based LZ shift factors, we can better understand the accuracy of LDFs on the existing RT congestions, and estimate the potential impact to RENA.</a:t>
            </a:r>
          </a:p>
          <a:p>
            <a:endParaRPr lang="en-US" sz="2400" dirty="0"/>
          </a:p>
          <a:p>
            <a:r>
              <a:rPr lang="en-US" sz="2400" dirty="0" smtClean="0"/>
              <a:t>With new dynamic LDFs, the improvements have been observed in most of cases, such as LZ_SOUTH and LZ_HOUSTON. </a:t>
            </a:r>
            <a:r>
              <a:rPr lang="en-US" sz="2400" dirty="0" smtClean="0"/>
              <a:t>But its performance on </a:t>
            </a:r>
            <a:r>
              <a:rPr lang="en-US" sz="2400" dirty="0" smtClean="0"/>
              <a:t>LZ_WEST is </a:t>
            </a:r>
            <a:r>
              <a:rPr lang="en-US" sz="2400" dirty="0" smtClean="0"/>
              <a:t>below the expectation</a:t>
            </a:r>
            <a:r>
              <a:rPr lang="en-US" sz="2400" dirty="0" smtClean="0"/>
              <a:t>. </a:t>
            </a:r>
          </a:p>
          <a:p>
            <a:endParaRPr lang="en-US" sz="2400" dirty="0"/>
          </a:p>
          <a:p>
            <a:r>
              <a:rPr lang="en-US" sz="2400" dirty="0" smtClean="0"/>
              <a:t>More studies </a:t>
            </a:r>
            <a:r>
              <a:rPr lang="en-US" sz="2400" dirty="0" smtClean="0"/>
              <a:t>will be performed to </a:t>
            </a:r>
            <a:r>
              <a:rPr lang="en-US" sz="2400" dirty="0" smtClean="0"/>
              <a:t>track and compare the performance of new dynamic LDFs.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endParaRPr lang="en-US" smtClean="0">
              <a:solidFill>
                <a:prstClr val="black">
                  <a:tint val="75000"/>
                </a:prstClr>
              </a:solidFill>
            </a:endParaRPr>
          </a:p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796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LDF Methodology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ERCOT retrieves historical State Estimator load data on all modeled loads in the most recent network models, on the selected proxy day.</a:t>
            </a:r>
          </a:p>
          <a:p>
            <a:endParaRPr lang="en-US" sz="2400" dirty="0"/>
          </a:p>
          <a:p>
            <a:r>
              <a:rPr lang="en-US" sz="2400" dirty="0" smtClean="0"/>
              <a:t>The LDF sets are updated regularly to reflect the significant </a:t>
            </a:r>
            <a:r>
              <a:rPr lang="en-US" sz="2400" dirty="0"/>
              <a:t>changes in system-wide load </a:t>
            </a:r>
            <a:r>
              <a:rPr lang="en-US" sz="2400" dirty="0" smtClean="0"/>
              <a:t>patterns, normally every 1~2 months.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endParaRPr lang="en-US" smtClean="0">
              <a:solidFill>
                <a:prstClr val="black">
                  <a:tint val="75000"/>
                </a:prstClr>
              </a:solidFill>
            </a:endParaRPr>
          </a:p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438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Example A: How LDFs Cause </a:t>
            </a:r>
            <a:r>
              <a:rPr lang="en-US" sz="2400" dirty="0"/>
              <a:t>O</a:t>
            </a:r>
            <a:r>
              <a:rPr lang="en-US" sz="2400" dirty="0" smtClean="0"/>
              <a:t>versold/RENA</a:t>
            </a:r>
            <a:endParaRPr lang="en-US" sz="2400" dirty="0"/>
          </a:p>
        </p:txBody>
      </p:sp>
      <p:sp>
        <p:nvSpPr>
          <p:cNvPr id="4" name="Oval 3"/>
          <p:cNvSpPr/>
          <p:nvPr/>
        </p:nvSpPr>
        <p:spPr>
          <a:xfrm>
            <a:off x="1524000" y="838200"/>
            <a:ext cx="5486400" cy="2667000"/>
          </a:xfrm>
          <a:prstGeom prst="ellipse">
            <a:avLst/>
          </a:prstGeom>
          <a:noFill/>
          <a:ln>
            <a:solidFill>
              <a:schemeClr val="bg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150268" y="2008333"/>
            <a:ext cx="1905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150268" y="2008333"/>
            <a:ext cx="0" cy="457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521618" y="2461522"/>
            <a:ext cx="9144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978818" y="2461522"/>
            <a:ext cx="0" cy="381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Isosceles Triangle 13"/>
          <p:cNvSpPr/>
          <p:nvPr/>
        </p:nvSpPr>
        <p:spPr>
          <a:xfrm rot="10800000">
            <a:off x="2807368" y="2827440"/>
            <a:ext cx="342900" cy="3048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2978818" y="1318608"/>
            <a:ext cx="0" cy="115808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436018" y="1882481"/>
            <a:ext cx="1371600" cy="259159"/>
          </a:xfrm>
          <a:prstGeom prst="ellipse">
            <a:avLst/>
          </a:prstGeom>
          <a:solidFill>
            <a:srgbClr val="FFC000">
              <a:alpha val="1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752850" y="2962998"/>
            <a:ext cx="152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LZ_A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197893" y="2787535"/>
            <a:ext cx="819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LD1</a:t>
            </a: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 flipH="1" flipV="1">
            <a:off x="2693069" y="2008333"/>
            <a:ext cx="1" cy="45318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293018" y="2008333"/>
            <a:ext cx="400051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557587" y="1897649"/>
            <a:ext cx="228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accent1"/>
                </a:solidFill>
              </a:rPr>
              <a:t>…..</a:t>
            </a:r>
            <a:endParaRPr lang="en-US" sz="4000" dirty="0">
              <a:solidFill>
                <a:schemeClr val="accent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1771650" y="1774960"/>
            <a:ext cx="533400" cy="4667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G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319211" y="1580405"/>
            <a:ext cx="1885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Limit: 100 MVA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31345" y="3559203"/>
            <a:ext cx="514550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DAM LDF: LD1 100MW, total LZ_A 5000MW</a:t>
            </a:r>
          </a:p>
          <a:p>
            <a:r>
              <a:rPr lang="en-US" dirty="0">
                <a:solidFill>
                  <a:schemeClr val="tx2"/>
                </a:solidFill>
              </a:rPr>
              <a:t>DAM awards: 5000 </a:t>
            </a:r>
            <a:r>
              <a:rPr lang="en-US" dirty="0" smtClean="0">
                <a:solidFill>
                  <a:schemeClr val="tx2"/>
                </a:solidFill>
              </a:rPr>
              <a:t>MW PTP Obligation from HB_A to LZ_A</a:t>
            </a:r>
          </a:p>
          <a:p>
            <a:endParaRPr lang="en-US" sz="1000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RT: LD1 </a:t>
            </a:r>
            <a:r>
              <a:rPr lang="en-US" dirty="0" smtClean="0">
                <a:solidFill>
                  <a:srgbClr val="FF0000"/>
                </a:solidFill>
              </a:rPr>
              <a:t>80MW</a:t>
            </a:r>
            <a:r>
              <a:rPr lang="en-US" dirty="0" smtClean="0">
                <a:solidFill>
                  <a:schemeClr val="tx2"/>
                </a:solidFill>
              </a:rPr>
              <a:t>, total LZ_A </a:t>
            </a:r>
            <a:r>
              <a:rPr lang="en-US" dirty="0" smtClean="0">
                <a:solidFill>
                  <a:srgbClr val="FF0000"/>
                </a:solidFill>
              </a:rPr>
              <a:t>4000MW</a:t>
            </a:r>
            <a:r>
              <a:rPr lang="en-US" dirty="0" smtClean="0">
                <a:solidFill>
                  <a:schemeClr val="tx2"/>
                </a:solidFill>
              </a:rPr>
              <a:t>, the constraint is binding with $400 Shadow Price, which creates price separation of $8 between LZ_A and HB_A, and the SF of LZ_A to the constraint is </a:t>
            </a:r>
            <a:r>
              <a:rPr lang="en-US" dirty="0" smtClean="0">
                <a:solidFill>
                  <a:srgbClr val="FF0000"/>
                </a:solidFill>
              </a:rPr>
              <a:t>-2%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467350" y="3943083"/>
            <a:ext cx="40626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Result: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PTP value in RT:            5000*$8  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RT Congestion Rent:     100*$400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719513" y="2486637"/>
            <a:ext cx="1340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SF: -100%</a:t>
            </a:r>
            <a:endParaRPr lang="en-US" dirty="0">
              <a:solidFill>
                <a:srgbClr val="FFC000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5557587" y="4866413"/>
            <a:ext cx="3434013" cy="0"/>
          </a:xfrm>
          <a:prstGeom prst="line">
            <a:avLst/>
          </a:prstGeom>
          <a:ln w="158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467350" y="4914724"/>
            <a:ext cx="3676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RENA:                            $0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0" name="Multiply 39"/>
          <p:cNvSpPr/>
          <p:nvPr/>
        </p:nvSpPr>
        <p:spPr>
          <a:xfrm>
            <a:off x="2788318" y="1526464"/>
            <a:ext cx="381000" cy="384302"/>
          </a:xfrm>
          <a:prstGeom prst="mathMultiply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 rot="10800000">
            <a:off x="3516229" y="1282235"/>
            <a:ext cx="1283368" cy="2144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670380" y="1597535"/>
            <a:ext cx="152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HB_A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18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Example B: How LDFs Cause </a:t>
            </a:r>
            <a:r>
              <a:rPr lang="en-US" sz="2400" dirty="0"/>
              <a:t>O</a:t>
            </a:r>
            <a:r>
              <a:rPr lang="en-US" sz="2400" dirty="0" smtClean="0"/>
              <a:t>versold/RENA</a:t>
            </a:r>
            <a:endParaRPr lang="en-US" sz="2400" dirty="0"/>
          </a:p>
        </p:txBody>
      </p:sp>
      <p:sp>
        <p:nvSpPr>
          <p:cNvPr id="4" name="Oval 3"/>
          <p:cNvSpPr/>
          <p:nvPr/>
        </p:nvSpPr>
        <p:spPr>
          <a:xfrm>
            <a:off x="1524000" y="762000"/>
            <a:ext cx="5486400" cy="2667000"/>
          </a:xfrm>
          <a:prstGeom prst="ellipse">
            <a:avLst/>
          </a:prstGeom>
          <a:noFill/>
          <a:ln>
            <a:solidFill>
              <a:schemeClr val="bg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150268" y="1932133"/>
            <a:ext cx="1905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150268" y="1932133"/>
            <a:ext cx="0" cy="457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521618" y="2385322"/>
            <a:ext cx="9144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978818" y="2385322"/>
            <a:ext cx="0" cy="381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Isosceles Triangle 13"/>
          <p:cNvSpPr/>
          <p:nvPr/>
        </p:nvSpPr>
        <p:spPr>
          <a:xfrm rot="10800000">
            <a:off x="2807368" y="2751240"/>
            <a:ext cx="342900" cy="3048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2978818" y="1242408"/>
            <a:ext cx="0" cy="115808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436018" y="1806281"/>
            <a:ext cx="1371600" cy="259159"/>
          </a:xfrm>
          <a:prstGeom prst="ellipse">
            <a:avLst/>
          </a:prstGeom>
          <a:solidFill>
            <a:srgbClr val="FFC000">
              <a:alpha val="1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752850" y="2886798"/>
            <a:ext cx="152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LZ_A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197893" y="2711335"/>
            <a:ext cx="819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LD1</a:t>
            </a: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 flipH="1" flipV="1">
            <a:off x="2693069" y="1932133"/>
            <a:ext cx="1" cy="45318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293018" y="1932133"/>
            <a:ext cx="400051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557587" y="2126249"/>
            <a:ext cx="228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accent1"/>
                </a:solidFill>
              </a:rPr>
              <a:t>…..</a:t>
            </a:r>
            <a:endParaRPr lang="en-US" sz="4000" dirty="0">
              <a:solidFill>
                <a:schemeClr val="accent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1771650" y="1698760"/>
            <a:ext cx="533400" cy="4667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G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319211" y="1504205"/>
            <a:ext cx="1885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Limit: 100 MVA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34614" y="3568363"/>
            <a:ext cx="514550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DAM LDF: LD1 100MW, total LZ_A 5000MW</a:t>
            </a:r>
          </a:p>
          <a:p>
            <a:r>
              <a:rPr lang="en-US" dirty="0">
                <a:solidFill>
                  <a:schemeClr val="tx2"/>
                </a:solidFill>
              </a:rPr>
              <a:t>DAM awards: 5000 </a:t>
            </a:r>
            <a:r>
              <a:rPr lang="en-US" dirty="0" smtClean="0">
                <a:solidFill>
                  <a:schemeClr val="tx2"/>
                </a:solidFill>
              </a:rPr>
              <a:t>MW PTP Obligation from HB_A to LZ_A</a:t>
            </a:r>
          </a:p>
          <a:p>
            <a:endParaRPr lang="en-US" sz="1000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RT: LD1 </a:t>
            </a:r>
            <a:r>
              <a:rPr lang="en-US" dirty="0" smtClean="0">
                <a:solidFill>
                  <a:srgbClr val="FF0000"/>
                </a:solidFill>
              </a:rPr>
              <a:t>125MW</a:t>
            </a:r>
            <a:r>
              <a:rPr lang="en-US" dirty="0" smtClean="0">
                <a:solidFill>
                  <a:schemeClr val="tx2"/>
                </a:solidFill>
              </a:rPr>
              <a:t>, total LZ_A 5000MW, the constraint is binding with $400 Shadow Price, which creates price separation of $10 between LZ_A and </a:t>
            </a:r>
            <a:r>
              <a:rPr lang="en-US" dirty="0">
                <a:solidFill>
                  <a:schemeClr val="tx2"/>
                </a:solidFill>
              </a:rPr>
              <a:t>HB_A, and the SF of LZ_A to the constraint is </a:t>
            </a:r>
            <a:r>
              <a:rPr lang="en-US" dirty="0" smtClean="0">
                <a:solidFill>
                  <a:srgbClr val="FF0000"/>
                </a:solidFill>
              </a:rPr>
              <a:t>-2.5%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467350" y="3943083"/>
            <a:ext cx="40626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Result: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PTP value in RT:            5000*$10  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RT Congestion Rent:     100*$400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719513" y="2410437"/>
            <a:ext cx="1340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SF: -100%</a:t>
            </a:r>
            <a:endParaRPr lang="en-US" dirty="0">
              <a:solidFill>
                <a:srgbClr val="FFC000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5557587" y="4866413"/>
            <a:ext cx="3434013" cy="0"/>
          </a:xfrm>
          <a:prstGeom prst="line">
            <a:avLst/>
          </a:prstGeom>
          <a:ln w="158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467350" y="4914724"/>
            <a:ext cx="3676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RENA:                            </a:t>
            </a:r>
            <a:r>
              <a:rPr lang="en-US" dirty="0" smtClean="0">
                <a:solidFill>
                  <a:srgbClr val="FF0000"/>
                </a:solidFill>
              </a:rPr>
              <a:t>$100,000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0" name="Multiply 39"/>
          <p:cNvSpPr/>
          <p:nvPr/>
        </p:nvSpPr>
        <p:spPr>
          <a:xfrm>
            <a:off x="2788318" y="1450264"/>
            <a:ext cx="381000" cy="384302"/>
          </a:xfrm>
          <a:prstGeom prst="mathMultiply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 rot="10800000">
            <a:off x="3516229" y="1206035"/>
            <a:ext cx="1283368" cy="2144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670380" y="1521335"/>
            <a:ext cx="152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HB_A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69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Example C: How LDFs Cause </a:t>
            </a:r>
            <a:r>
              <a:rPr lang="en-US" sz="2400" dirty="0"/>
              <a:t>O</a:t>
            </a:r>
            <a:r>
              <a:rPr lang="en-US" sz="2400" dirty="0" smtClean="0"/>
              <a:t>versold/RENA</a:t>
            </a:r>
            <a:endParaRPr lang="en-US" sz="2400" dirty="0"/>
          </a:p>
        </p:txBody>
      </p:sp>
      <p:sp>
        <p:nvSpPr>
          <p:cNvPr id="4" name="Oval 3"/>
          <p:cNvSpPr/>
          <p:nvPr/>
        </p:nvSpPr>
        <p:spPr>
          <a:xfrm>
            <a:off x="1524000" y="762000"/>
            <a:ext cx="5486400" cy="2667000"/>
          </a:xfrm>
          <a:prstGeom prst="ellipse">
            <a:avLst/>
          </a:prstGeom>
          <a:noFill/>
          <a:ln>
            <a:solidFill>
              <a:schemeClr val="bg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150268" y="1932133"/>
            <a:ext cx="1905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150268" y="1932133"/>
            <a:ext cx="0" cy="4572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521618" y="2385322"/>
            <a:ext cx="9144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978818" y="2385322"/>
            <a:ext cx="0" cy="381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Isosceles Triangle 13"/>
          <p:cNvSpPr/>
          <p:nvPr/>
        </p:nvSpPr>
        <p:spPr>
          <a:xfrm rot="10800000">
            <a:off x="2807368" y="2751240"/>
            <a:ext cx="342900" cy="3048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2978818" y="1242408"/>
            <a:ext cx="0" cy="115808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436018" y="1806281"/>
            <a:ext cx="1371600" cy="259159"/>
          </a:xfrm>
          <a:prstGeom prst="ellipse">
            <a:avLst/>
          </a:prstGeom>
          <a:solidFill>
            <a:srgbClr val="FFC000">
              <a:alpha val="1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752850" y="2886798"/>
            <a:ext cx="152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LZ_A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197893" y="2711335"/>
            <a:ext cx="819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LD1</a:t>
            </a: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 flipH="1" flipV="1">
            <a:off x="2693069" y="1932133"/>
            <a:ext cx="1" cy="45318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293018" y="1932133"/>
            <a:ext cx="400051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557587" y="1821449"/>
            <a:ext cx="228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accent1"/>
                </a:solidFill>
              </a:rPr>
              <a:t>…..</a:t>
            </a:r>
            <a:endParaRPr lang="en-US" sz="4000" dirty="0">
              <a:solidFill>
                <a:schemeClr val="accent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1771650" y="1698760"/>
            <a:ext cx="533400" cy="4667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G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319211" y="1504205"/>
            <a:ext cx="1885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Limit: 100 MVA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76726" y="3502822"/>
            <a:ext cx="514550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DAM LDF: LD1 100MW, total LZ_A 5000MW</a:t>
            </a:r>
          </a:p>
          <a:p>
            <a:r>
              <a:rPr lang="en-US" dirty="0">
                <a:solidFill>
                  <a:schemeClr val="tx2"/>
                </a:solidFill>
              </a:rPr>
              <a:t>DAM awards: 5000 </a:t>
            </a:r>
            <a:r>
              <a:rPr lang="en-US" dirty="0" smtClean="0">
                <a:solidFill>
                  <a:schemeClr val="tx2"/>
                </a:solidFill>
              </a:rPr>
              <a:t>MW PTP Obligation from HB_A to LZ_A</a:t>
            </a:r>
          </a:p>
          <a:p>
            <a:endParaRPr lang="en-US" sz="1000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RT: LD1 100MW, total LZ_A </a:t>
            </a:r>
            <a:r>
              <a:rPr lang="en-US" dirty="0" smtClean="0">
                <a:solidFill>
                  <a:srgbClr val="FF0000"/>
                </a:solidFill>
              </a:rPr>
              <a:t>4000MW</a:t>
            </a:r>
            <a:r>
              <a:rPr lang="en-US" dirty="0" smtClean="0">
                <a:solidFill>
                  <a:schemeClr val="tx2"/>
                </a:solidFill>
              </a:rPr>
              <a:t>, the constraint is binding with $400 Shadow Price, which creates price separation of $10 between LZ_A and </a:t>
            </a:r>
            <a:r>
              <a:rPr lang="en-US" dirty="0">
                <a:solidFill>
                  <a:schemeClr val="tx2"/>
                </a:solidFill>
              </a:rPr>
              <a:t>HB_A, and the SF of LZ_A to the constraint is </a:t>
            </a:r>
            <a:r>
              <a:rPr lang="en-US" dirty="0">
                <a:solidFill>
                  <a:srgbClr val="FF0000"/>
                </a:solidFill>
              </a:rPr>
              <a:t>-2.5%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467350" y="3943083"/>
            <a:ext cx="40626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Result: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PTP value in RT:            5000*$10  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RT Congestion Rent:     </a:t>
            </a:r>
            <a:r>
              <a:rPr lang="en-US" dirty="0">
                <a:solidFill>
                  <a:schemeClr val="tx2"/>
                </a:solidFill>
              </a:rPr>
              <a:t>1</a:t>
            </a:r>
            <a:r>
              <a:rPr lang="en-US" dirty="0" smtClean="0">
                <a:solidFill>
                  <a:schemeClr val="tx2"/>
                </a:solidFill>
              </a:rPr>
              <a:t>00*$400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719513" y="2410437"/>
            <a:ext cx="1340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SF: -100%</a:t>
            </a:r>
            <a:endParaRPr lang="en-US" dirty="0">
              <a:solidFill>
                <a:srgbClr val="FFC000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5557587" y="4866413"/>
            <a:ext cx="3434013" cy="0"/>
          </a:xfrm>
          <a:prstGeom prst="line">
            <a:avLst/>
          </a:prstGeom>
          <a:ln w="158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467350" y="4914724"/>
            <a:ext cx="3676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RENA:                            </a:t>
            </a:r>
            <a:r>
              <a:rPr lang="en-US" dirty="0" smtClean="0">
                <a:solidFill>
                  <a:srgbClr val="FF0000"/>
                </a:solidFill>
              </a:rPr>
              <a:t>$100,000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0" name="Multiply 39"/>
          <p:cNvSpPr/>
          <p:nvPr/>
        </p:nvSpPr>
        <p:spPr>
          <a:xfrm>
            <a:off x="2788318" y="1450264"/>
            <a:ext cx="381000" cy="384302"/>
          </a:xfrm>
          <a:prstGeom prst="mathMultiply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 rot="10800000">
            <a:off x="3516229" y="1206035"/>
            <a:ext cx="1283368" cy="2144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670380" y="1521335"/>
            <a:ext cx="152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HB_A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56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</a:t>
            </a:r>
            <a:r>
              <a:rPr lang="en-US" dirty="0"/>
              <a:t>LDFs Cause Oversold/RENA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 constraint is binding in </a:t>
            </a:r>
            <a:r>
              <a:rPr lang="en-US" sz="2400" dirty="0" smtClean="0"/>
              <a:t>RT.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The load ratio in LDF is not matching the actual ratio in </a:t>
            </a:r>
            <a:r>
              <a:rPr lang="en-US" sz="2400" dirty="0" smtClean="0"/>
              <a:t>RT.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The impact of Load Zone bid/offer on the constraint is not modeled accurately in </a:t>
            </a:r>
            <a:r>
              <a:rPr lang="en-US" sz="2400" dirty="0" smtClean="0"/>
              <a:t>DAM.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endParaRPr lang="en-US" smtClean="0">
              <a:solidFill>
                <a:prstClr val="black">
                  <a:tint val="75000"/>
                </a:prstClr>
              </a:solidFill>
            </a:endParaRPr>
          </a:p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228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LZ Shift Factor to evaluate LDF performance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endParaRPr lang="en-US" smtClean="0"/>
          </a:p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4876800"/>
          </a:xfrm>
        </p:spPr>
        <p:txBody>
          <a:bodyPr/>
          <a:lstStyle/>
          <a:p>
            <a:r>
              <a:rPr lang="en-US" sz="2400" dirty="0" smtClean="0"/>
              <a:t>To evaluate the accuracy of LDFs to a certain constraint, the old and new LDFs are used to calculated the Load Zone shift factors, which are then compared with the actual RT values.</a:t>
            </a:r>
          </a:p>
          <a:p>
            <a:endParaRPr lang="en-US" sz="2400" dirty="0" smtClean="0"/>
          </a:p>
          <a:p>
            <a:r>
              <a:rPr lang="en-US" sz="2400" dirty="0" smtClean="0"/>
              <a:t>The LDF-based Load Zone shift factors are calculated from RT electrical bus shift factors, which are all based on the exact same RT topology. </a:t>
            </a:r>
          </a:p>
          <a:p>
            <a:endParaRPr lang="en-US" sz="2400" dirty="0"/>
          </a:p>
          <a:p>
            <a:r>
              <a:rPr lang="en-US" sz="2400" dirty="0" smtClean="0"/>
              <a:t>The difference of </a:t>
            </a:r>
            <a:r>
              <a:rPr lang="en-US" sz="2400" dirty="0" smtClean="0"/>
              <a:t>Load Zone shift </a:t>
            </a:r>
            <a:r>
              <a:rPr lang="en-US" sz="2400" dirty="0" smtClean="0"/>
              <a:t>factors can only be caused by the different load ratios of LDFs.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140990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LDF performance on the constraint XWHI58: LON_HILL_381H (OD 1/15/2019)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endParaRPr lang="en-US" smtClean="0">
              <a:solidFill>
                <a:prstClr val="black">
                  <a:tint val="75000"/>
                </a:prstClr>
              </a:solidFill>
            </a:endParaRPr>
          </a:p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4064819"/>
              </p:ext>
            </p:extLst>
          </p:nvPr>
        </p:nvGraphicFramePr>
        <p:xfrm>
          <a:off x="1045368" y="1493043"/>
          <a:ext cx="7053263" cy="3871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53136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LDF performance on the constraint XWHI58</a:t>
            </a:r>
            <a:r>
              <a:rPr lang="en-US" dirty="0"/>
              <a:t>: </a:t>
            </a:r>
            <a:r>
              <a:rPr lang="en-US" dirty="0" smtClean="0"/>
              <a:t>LON_HILL_381H (OD 1/15/2019)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endParaRPr lang="en-US" smtClean="0">
              <a:solidFill>
                <a:prstClr val="black">
                  <a:tint val="75000"/>
                </a:prstClr>
              </a:solidFill>
            </a:endParaRPr>
          </a:p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0208476"/>
              </p:ext>
            </p:extLst>
          </p:nvPr>
        </p:nvGraphicFramePr>
        <p:xfrm>
          <a:off x="152400" y="1219200"/>
          <a:ext cx="60960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1248018"/>
              </p:ext>
            </p:extLst>
          </p:nvPr>
        </p:nvGraphicFramePr>
        <p:xfrm>
          <a:off x="3276600" y="3587262"/>
          <a:ext cx="5867400" cy="2776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1209641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Inside pages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34492</TotalTime>
  <Words>883</Words>
  <Application>Microsoft Office PowerPoint</Application>
  <PresentationFormat>On-screen Show (4:3)</PresentationFormat>
  <Paragraphs>144</Paragraphs>
  <Slides>17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1_Custom Design</vt:lpstr>
      <vt:lpstr>Custom Design</vt:lpstr>
      <vt:lpstr>Inside pages</vt:lpstr>
      <vt:lpstr>PowerPoint Presentation</vt:lpstr>
      <vt:lpstr>Current LDF Methodology </vt:lpstr>
      <vt:lpstr>Example A: How LDFs Cause Oversold/RENA</vt:lpstr>
      <vt:lpstr>Example B: How LDFs Cause Oversold/RENA</vt:lpstr>
      <vt:lpstr>Example C: How LDFs Cause Oversold/RENA</vt:lpstr>
      <vt:lpstr>How LDFs Cause Oversold/RENA </vt:lpstr>
      <vt:lpstr>Using LZ Shift Factor to evaluate LDF performance</vt:lpstr>
      <vt:lpstr>LDF performance on the constraint XWHI58: LON_HILL_381H (OD 1/15/2019) </vt:lpstr>
      <vt:lpstr>LDF performance on the constraint XWHI58: LON_HILL_381H (OD 1/15/2019) </vt:lpstr>
      <vt:lpstr>LDF performance on the constraint DELMELM5: HILL_MAR_2_1 (OD 2/9/2019) </vt:lpstr>
      <vt:lpstr>LDF performance on the constraint DELMELM5: HILL_MAR_2_1 (OD 2/9/2019) </vt:lpstr>
      <vt:lpstr>LDF performance on the constraint MLOTYUC8 : 16TH_WRD2_1 (OD 2/20/2019) </vt:lpstr>
      <vt:lpstr>LDF performance on the constraint MLOTYUC8 : 16TH_WRD2_1 (OD 2/20/2019) </vt:lpstr>
      <vt:lpstr>LDF performance on the constraint DDCPJON5: HOOD_DECRDVA_1 (OD 3/13/2019) </vt:lpstr>
      <vt:lpstr>LDF performance on the constraint DDCPJON5: HOOD_DECRDVA_1 (OD 3/13/2019) </vt:lpstr>
      <vt:lpstr>Overall Load Zone SF Comparison for 5 Selected Days</vt:lpstr>
      <vt:lpstr>Conclusion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Chang, Sean</dc:creator>
  <cp:lastModifiedBy>Chen, Jian</cp:lastModifiedBy>
  <cp:revision>371</cp:revision>
  <cp:lastPrinted>2016-01-21T20:53:15Z</cp:lastPrinted>
  <dcterms:created xsi:type="dcterms:W3CDTF">2016-01-21T15:20:31Z</dcterms:created>
  <dcterms:modified xsi:type="dcterms:W3CDTF">2019-08-01T19:00:54Z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