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60" r:id="rId3"/>
    <p:sldId id="274" r:id="rId4"/>
    <p:sldId id="270" r:id="rId5"/>
    <p:sldId id="27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36#keydoc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CRR </a:t>
            </a:r>
            <a:r>
              <a:rPr lang="en-US" sz="2000" b="1" dirty="0" smtClean="0">
                <a:solidFill>
                  <a:schemeClr val="tx2"/>
                </a:solidFill>
              </a:rPr>
              <a:t>Transaction Limits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August 5,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Coupled with WMS’ recommendation to approve </a:t>
            </a:r>
            <a:r>
              <a:rPr lang="en-US" sz="1800" dirty="0" smtClean="0">
                <a:solidFill>
                  <a:schemeClr val="tx2"/>
                </a:solidFill>
                <a:hlinkClick r:id="rId3"/>
              </a:rPr>
              <a:t>NPRR936</a:t>
            </a:r>
            <a:r>
              <a:rPr lang="en-US" sz="1800" dirty="0" smtClean="0">
                <a:solidFill>
                  <a:schemeClr val="tx2"/>
                </a:solidFill>
              </a:rPr>
              <a:t>, a request was made of TAC that, if NPRR936 is approved and implemented, the current CRRAH </a:t>
            </a:r>
            <a:r>
              <a:rPr lang="en-US" sz="1800" dirty="0" smtClean="0"/>
              <a:t>transaction limits be converted to equivalent Counter-Party (CP) limits 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Future CP limits = 3 x existing CRRAH limits</a:t>
            </a: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800" dirty="0" smtClean="0"/>
              <a:t>Only some CPs have registered multiple CRRAHs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Those that have registered 3 CRRAHs are most likely to be impacted by a future change in CP limits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There may be an opportunity to expand the CRR software limitation from 300k to 400k – this was referred to CMWG to consider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Would require Market Participant(s) </a:t>
            </a:r>
            <a:r>
              <a:rPr lang="en-US" sz="1600" dirty="0" smtClean="0"/>
              <a:t>to file a </a:t>
            </a:r>
            <a:r>
              <a:rPr lang="en-US" sz="1600" dirty="0" smtClean="0">
                <a:solidFill>
                  <a:schemeClr val="tx2"/>
                </a:solidFill>
              </a:rPr>
              <a:t>SCR and would have a system impact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This presentation shows current utilization (since framework upgrade only)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38089"/>
            <a:ext cx="7620000" cy="498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information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66800"/>
            <a:ext cx="8142431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Background</vt:lpstr>
      <vt:lpstr>Total Transactions</vt:lpstr>
      <vt:lpstr>Usage information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2019-08-02T17:18:56Z</dcterms:created>
  <dcterms:modified xsi:type="dcterms:W3CDTF">2019-08-02T17:33:05Z</dcterms:modified>
</cp:coreProperties>
</file>