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>
        <p:scale>
          <a:sx n="90" d="100"/>
          <a:sy n="90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ercot.com/mktrules/issues/SCR801" TargetMode="External"/><Relationship Id="rId5" Type="http://schemas.openxmlformats.org/officeDocument/2006/relationships/hyperlink" Target="http://ercot.com/content/wcm/key_documents_lists/163997/8._RTCTF_Report.zip" TargetMode="External"/><Relationship Id="rId4" Type="http://schemas.openxmlformats.org/officeDocument/2006/relationships/hyperlink" Target="http://ercot.com/calendar/2019/7/24/163996-TA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4"/>
              </a:rPr>
              <a:t>July 24, 2019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800" u="sng" dirty="0" smtClean="0"/>
              <a:t/>
            </a:r>
            <a:br>
              <a:rPr lang="en-US" sz="800" u="sng" dirty="0" smtClean="0"/>
            </a:br>
            <a:r>
              <a:rPr lang="en-US" sz="2000" u="sng" dirty="0" smtClean="0"/>
              <a:t>Discussion &amp; Voting Items of Interest</a:t>
            </a:r>
            <a:r>
              <a:rPr lang="en-US" sz="2000" u="sng" dirty="0"/>
              <a:t>:</a:t>
            </a:r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</a:t>
            </a:r>
            <a:r>
              <a:rPr lang="en-US" dirty="0" smtClean="0"/>
              <a:t>lected a new Vice Chair – </a:t>
            </a:r>
            <a:r>
              <a:rPr lang="en-US" dirty="0" err="1" smtClean="0"/>
              <a:t>Clif</a:t>
            </a:r>
            <a:r>
              <a:rPr lang="en-US" dirty="0" smtClean="0"/>
              <a:t> Lange (STEC, Cooperative segment)</a:t>
            </a:r>
            <a:endParaRPr lang="en-US" dirty="0"/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In-depth </a:t>
            </a:r>
            <a:r>
              <a:rPr lang="en-US" dirty="0"/>
              <a:t>discussion </a:t>
            </a:r>
            <a:r>
              <a:rPr lang="en-US" dirty="0" smtClean="0"/>
              <a:t>about </a:t>
            </a:r>
            <a:r>
              <a:rPr lang="en-US" dirty="0" smtClean="0">
                <a:hlinkClick r:id="rId5"/>
              </a:rPr>
              <a:t>Real-Time Co-optimization Task Force “Key Principles”</a:t>
            </a:r>
            <a:r>
              <a:rPr lang="en-US" dirty="0" smtClean="0"/>
              <a:t> as directed by the PUCT: </a:t>
            </a:r>
          </a:p>
          <a:p>
            <a:pPr marL="665798" lvl="3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700" dirty="0" smtClean="0"/>
              <a:t>KP1.4, 1.6, 3 &amp; 4 endorsed unanimously by TAC</a:t>
            </a:r>
          </a:p>
          <a:p>
            <a:pPr marL="665798" lvl="3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700" dirty="0" smtClean="0"/>
              <a:t>KP1.5, Process for Deploying Ancillary Services – TAC debated the merits of retaining participation factors and ultimately endorsed Option 1 (eliminating PFs) w/ 1 abstention.</a:t>
            </a:r>
            <a:endParaRPr lang="en-US" sz="1700" dirty="0" smtClean="0"/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Will begin annual TAC/TAC Subcommittee Structural and Procedural Review </a:t>
            </a:r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2020 Meeting Calendar posted: 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RMS items approved by TAC:</a:t>
            </a:r>
            <a:endParaRPr lang="en-US" u="sng" dirty="0" smtClean="0"/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hlinkClick r:id="rId6"/>
              </a:rPr>
              <a:t>SCR801</a:t>
            </a:r>
            <a:r>
              <a:rPr lang="en-US" dirty="0" smtClean="0"/>
              <a:t>, 867_03 Final(s) Global Process ID Correction Request for IDR ESI ID(s) Posted to the 867 Activity Report</a:t>
            </a:r>
            <a:endParaRPr lang="en-US" dirty="0"/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497371"/>
              </p:ext>
            </p:extLst>
          </p:nvPr>
        </p:nvGraphicFramePr>
        <p:xfrm>
          <a:off x="3962400" y="4114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showAsIcon="1" r:id="rId7" imgW="914400" imgH="771480" progId="Excel.Sheet.12">
                  <p:embed/>
                </p:oleObj>
              </mc:Choice>
              <mc:Fallback>
                <p:oleObj name="Worksheet" showAsIcon="1" r:id="rId7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62400" y="4114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6743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E4D2352B-4F32-4837-A2ED-F3B486A37086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15477</TotalTime>
  <Words>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Retrospect</vt:lpstr>
      <vt:lpstr>Microsoft Excel Worksheet</vt:lpstr>
      <vt:lpstr>TAC Highlights – July 24, 2019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keywords/>
  <cp:lastModifiedBy>s262089</cp:lastModifiedBy>
  <cp:revision>173</cp:revision>
  <cp:lastPrinted>2018-11-28T18:48:20Z</cp:lastPrinted>
  <dcterms:created xsi:type="dcterms:W3CDTF">2018-01-08T22:15:17Z</dcterms:created>
  <dcterms:modified xsi:type="dcterms:W3CDTF">2019-08-01T17:07:44Z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