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312" r:id="rId7"/>
    <p:sldId id="313" r:id="rId8"/>
    <p:sldId id="349" r:id="rId9"/>
    <p:sldId id="352" r:id="rId10"/>
    <p:sldId id="367" r:id="rId11"/>
    <p:sldId id="396" r:id="rId12"/>
    <p:sldId id="395" r:id="rId13"/>
    <p:sldId id="376" r:id="rId14"/>
    <p:sldId id="398" r:id="rId15"/>
    <p:sldId id="31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21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COpheim\Recovered%202_28_2011\My%20Documents\Planning\LDF\AD-TR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COpheim\Recovered%202_28_2011\My%20Documents\Planning\LDF\AD-TR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pheim\AppData\Local\Microsoft\Windows\Temporary%20Internet%20Files\Content.Outlook\833H008G\all%20WZs%20summary%20201906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Jan 2019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Sheet1!$F$2:$F$745</c:f>
              <c:numCache>
                <c:formatCode>General</c:formatCode>
                <c:ptCount val="744"/>
                <c:pt idx="0">
                  <c:v>13.464503333</c:v>
                </c:pt>
                <c:pt idx="1">
                  <c:v>13.718148666999999</c:v>
                </c:pt>
                <c:pt idx="2">
                  <c:v>13.667146917</c:v>
                </c:pt>
                <c:pt idx="3">
                  <c:v>13.724377083</c:v>
                </c:pt>
                <c:pt idx="4">
                  <c:v>13.916804417</c:v>
                </c:pt>
                <c:pt idx="5">
                  <c:v>13.98359975</c:v>
                </c:pt>
                <c:pt idx="6">
                  <c:v>13.8903535</c:v>
                </c:pt>
                <c:pt idx="7">
                  <c:v>13.948408917</c:v>
                </c:pt>
                <c:pt idx="8">
                  <c:v>13.420893667</c:v>
                </c:pt>
                <c:pt idx="9">
                  <c:v>12.467618333000001</c:v>
                </c:pt>
                <c:pt idx="10">
                  <c:v>11.96087975</c:v>
                </c:pt>
                <c:pt idx="11">
                  <c:v>11.599834082999999</c:v>
                </c:pt>
                <c:pt idx="12">
                  <c:v>11.130322250000001</c:v>
                </c:pt>
                <c:pt idx="13">
                  <c:v>10.547606999999999</c:v>
                </c:pt>
                <c:pt idx="14">
                  <c:v>10.253305666999999</c:v>
                </c:pt>
                <c:pt idx="15">
                  <c:v>10.0886455</c:v>
                </c:pt>
                <c:pt idx="16">
                  <c:v>10.257927083</c:v>
                </c:pt>
                <c:pt idx="17">
                  <c:v>11.160717583</c:v>
                </c:pt>
                <c:pt idx="18">
                  <c:v>11.877033582999999</c:v>
                </c:pt>
                <c:pt idx="19">
                  <c:v>12.150390417000001</c:v>
                </c:pt>
                <c:pt idx="20">
                  <c:v>12.095058417000001</c:v>
                </c:pt>
                <c:pt idx="21">
                  <c:v>11.95293075</c:v>
                </c:pt>
                <c:pt idx="22">
                  <c:v>11.364326083</c:v>
                </c:pt>
                <c:pt idx="23">
                  <c:v>10.759412917000001</c:v>
                </c:pt>
                <c:pt idx="24">
                  <c:v>10.146748000000001</c:v>
                </c:pt>
                <c:pt idx="25">
                  <c:v>9.7817577500000006</c:v>
                </c:pt>
                <c:pt idx="26">
                  <c:v>9.5947309166999997</c:v>
                </c:pt>
                <c:pt idx="27">
                  <c:v>9.8375485833000003</c:v>
                </c:pt>
                <c:pt idx="28">
                  <c:v>10.483548083000001</c:v>
                </c:pt>
                <c:pt idx="29">
                  <c:v>11.486190083</c:v>
                </c:pt>
                <c:pt idx="30">
                  <c:v>13.449171667</c:v>
                </c:pt>
                <c:pt idx="31">
                  <c:v>14.760184083</c:v>
                </c:pt>
                <c:pt idx="32">
                  <c:v>15.211270000000001</c:v>
                </c:pt>
                <c:pt idx="33">
                  <c:v>16.047815416999999</c:v>
                </c:pt>
                <c:pt idx="34">
                  <c:v>16.872238249999999</c:v>
                </c:pt>
                <c:pt idx="35">
                  <c:v>17.520378999999998</c:v>
                </c:pt>
                <c:pt idx="36">
                  <c:v>17.910650167</c:v>
                </c:pt>
                <c:pt idx="37">
                  <c:v>18.592272832999999</c:v>
                </c:pt>
                <c:pt idx="38">
                  <c:v>18.6109115</c:v>
                </c:pt>
                <c:pt idx="39">
                  <c:v>17.835807249999998</c:v>
                </c:pt>
                <c:pt idx="40">
                  <c:v>17.654493417000001</c:v>
                </c:pt>
                <c:pt idx="41">
                  <c:v>17.654459917000001</c:v>
                </c:pt>
                <c:pt idx="42">
                  <c:v>17.729040667</c:v>
                </c:pt>
                <c:pt idx="43">
                  <c:v>17.479917582999999</c:v>
                </c:pt>
                <c:pt idx="44">
                  <c:v>17.045304916999999</c:v>
                </c:pt>
                <c:pt idx="45">
                  <c:v>16.492052916999999</c:v>
                </c:pt>
                <c:pt idx="46">
                  <c:v>15.46124425</c:v>
                </c:pt>
                <c:pt idx="47">
                  <c:v>13.957817833</c:v>
                </c:pt>
                <c:pt idx="48">
                  <c:v>12.596195083</c:v>
                </c:pt>
                <c:pt idx="49">
                  <c:v>11.804870417</c:v>
                </c:pt>
                <c:pt idx="50">
                  <c:v>11.450576916999999</c:v>
                </c:pt>
                <c:pt idx="51">
                  <c:v>11.214480999999999</c:v>
                </c:pt>
                <c:pt idx="52">
                  <c:v>11.552723167</c:v>
                </c:pt>
                <c:pt idx="53">
                  <c:v>12.373580333</c:v>
                </c:pt>
                <c:pt idx="54">
                  <c:v>14.144138667</c:v>
                </c:pt>
                <c:pt idx="55">
                  <c:v>15.382599333</c:v>
                </c:pt>
                <c:pt idx="56">
                  <c:v>16.35418125</c:v>
                </c:pt>
                <c:pt idx="57">
                  <c:v>17.759766417000002</c:v>
                </c:pt>
                <c:pt idx="58">
                  <c:v>18.705154917000002</c:v>
                </c:pt>
                <c:pt idx="59">
                  <c:v>19.04422525</c:v>
                </c:pt>
                <c:pt idx="60">
                  <c:v>19.091167583000001</c:v>
                </c:pt>
                <c:pt idx="61">
                  <c:v>19.216800249999999</c:v>
                </c:pt>
                <c:pt idx="62">
                  <c:v>19.084147417000001</c:v>
                </c:pt>
                <c:pt idx="63">
                  <c:v>18.367395583</c:v>
                </c:pt>
                <c:pt idx="64">
                  <c:v>18.480768333</c:v>
                </c:pt>
                <c:pt idx="65">
                  <c:v>19.058161417000001</c:v>
                </c:pt>
                <c:pt idx="66">
                  <c:v>20.2795475</c:v>
                </c:pt>
                <c:pt idx="67">
                  <c:v>20.426827500000002</c:v>
                </c:pt>
                <c:pt idx="68">
                  <c:v>20.646864749999999</c:v>
                </c:pt>
                <c:pt idx="69">
                  <c:v>20.237971083000001</c:v>
                </c:pt>
                <c:pt idx="70">
                  <c:v>19.662355250000001</c:v>
                </c:pt>
                <c:pt idx="71">
                  <c:v>18.536879750000001</c:v>
                </c:pt>
                <c:pt idx="72">
                  <c:v>17.588570832999999</c:v>
                </c:pt>
                <c:pt idx="73">
                  <c:v>17.308472999999999</c:v>
                </c:pt>
                <c:pt idx="74">
                  <c:v>16.750941916999999</c:v>
                </c:pt>
                <c:pt idx="75">
                  <c:v>16.695388832999999</c:v>
                </c:pt>
                <c:pt idx="76">
                  <c:v>17.288310082999999</c:v>
                </c:pt>
                <c:pt idx="77">
                  <c:v>18.626528083</c:v>
                </c:pt>
                <c:pt idx="78">
                  <c:v>20.096425750000002</c:v>
                </c:pt>
                <c:pt idx="79">
                  <c:v>21.176053768999999</c:v>
                </c:pt>
                <c:pt idx="80">
                  <c:v>20.665977417000001</c:v>
                </c:pt>
                <c:pt idx="81">
                  <c:v>19.533016582999998</c:v>
                </c:pt>
                <c:pt idx="82">
                  <c:v>18.466400666999998</c:v>
                </c:pt>
                <c:pt idx="83">
                  <c:v>17.441253416999999</c:v>
                </c:pt>
                <c:pt idx="84">
                  <c:v>16.681615832999999</c:v>
                </c:pt>
                <c:pt idx="85">
                  <c:v>15.990080000000001</c:v>
                </c:pt>
                <c:pt idx="86">
                  <c:v>15.020596917000001</c:v>
                </c:pt>
                <c:pt idx="87">
                  <c:v>14.094035999999999</c:v>
                </c:pt>
                <c:pt idx="88">
                  <c:v>13.525471583</c:v>
                </c:pt>
                <c:pt idx="89">
                  <c:v>13.575996083</c:v>
                </c:pt>
                <c:pt idx="90">
                  <c:v>15.065811500000001</c:v>
                </c:pt>
                <c:pt idx="91">
                  <c:v>16.093195083000001</c:v>
                </c:pt>
                <c:pt idx="92">
                  <c:v>16.340435500000002</c:v>
                </c:pt>
                <c:pt idx="93">
                  <c:v>16.380612082999999</c:v>
                </c:pt>
                <c:pt idx="94">
                  <c:v>16.005235166999999</c:v>
                </c:pt>
                <c:pt idx="95">
                  <c:v>15.254394417</c:v>
                </c:pt>
                <c:pt idx="96">
                  <c:v>14.375935833</c:v>
                </c:pt>
                <c:pt idx="97">
                  <c:v>14.196041083000001</c:v>
                </c:pt>
                <c:pt idx="98">
                  <c:v>14.04937325</c:v>
                </c:pt>
                <c:pt idx="99">
                  <c:v>14.218000167</c:v>
                </c:pt>
                <c:pt idx="100">
                  <c:v>14.577135999999999</c:v>
                </c:pt>
                <c:pt idx="101">
                  <c:v>15.200721667</c:v>
                </c:pt>
                <c:pt idx="102">
                  <c:v>16.37480575</c:v>
                </c:pt>
                <c:pt idx="103">
                  <c:v>16.752939667</c:v>
                </c:pt>
                <c:pt idx="104">
                  <c:v>16.749018833000001</c:v>
                </c:pt>
                <c:pt idx="105">
                  <c:v>15.738061500000001</c:v>
                </c:pt>
                <c:pt idx="106">
                  <c:v>14.417347333</c:v>
                </c:pt>
                <c:pt idx="107">
                  <c:v>13.165235417</c:v>
                </c:pt>
                <c:pt idx="108">
                  <c:v>12.232480499999999</c:v>
                </c:pt>
                <c:pt idx="109">
                  <c:v>11.607120083</c:v>
                </c:pt>
                <c:pt idx="110">
                  <c:v>11.196245417</c:v>
                </c:pt>
                <c:pt idx="111">
                  <c:v>11.074343333</c:v>
                </c:pt>
                <c:pt idx="112">
                  <c:v>10.728916</c:v>
                </c:pt>
                <c:pt idx="113">
                  <c:v>10.95725625</c:v>
                </c:pt>
                <c:pt idx="114">
                  <c:v>11.949042583000001</c:v>
                </c:pt>
                <c:pt idx="115">
                  <c:v>12.259924166999999</c:v>
                </c:pt>
                <c:pt idx="116">
                  <c:v>12.448366917</c:v>
                </c:pt>
                <c:pt idx="117">
                  <c:v>12.304432167</c:v>
                </c:pt>
                <c:pt idx="118">
                  <c:v>12.349212166999999</c:v>
                </c:pt>
                <c:pt idx="119">
                  <c:v>12.221036916999999</c:v>
                </c:pt>
                <c:pt idx="120">
                  <c:v>11.706126167000001</c:v>
                </c:pt>
                <c:pt idx="121">
                  <c:v>11.537490833</c:v>
                </c:pt>
                <c:pt idx="122">
                  <c:v>11.488493500000001</c:v>
                </c:pt>
                <c:pt idx="123">
                  <c:v>11.6822575</c:v>
                </c:pt>
                <c:pt idx="124">
                  <c:v>11.907929833000001</c:v>
                </c:pt>
                <c:pt idx="125">
                  <c:v>11.858051166999999</c:v>
                </c:pt>
                <c:pt idx="126">
                  <c:v>12.193029583</c:v>
                </c:pt>
                <c:pt idx="127">
                  <c:v>12.692057416999999</c:v>
                </c:pt>
                <c:pt idx="128">
                  <c:v>12.739608667000001</c:v>
                </c:pt>
                <c:pt idx="129">
                  <c:v>12.038263583000001</c:v>
                </c:pt>
                <c:pt idx="130">
                  <c:v>11.296052667</c:v>
                </c:pt>
                <c:pt idx="131">
                  <c:v>10.684220832999999</c:v>
                </c:pt>
                <c:pt idx="132">
                  <c:v>10.337755333</c:v>
                </c:pt>
                <c:pt idx="133">
                  <c:v>10.291972167000001</c:v>
                </c:pt>
                <c:pt idx="134">
                  <c:v>10.156398917000001</c:v>
                </c:pt>
                <c:pt idx="135">
                  <c:v>9.9374985833</c:v>
                </c:pt>
                <c:pt idx="136">
                  <c:v>9.7515347499999994</c:v>
                </c:pt>
                <c:pt idx="137">
                  <c:v>10.150537249999999</c:v>
                </c:pt>
                <c:pt idx="138">
                  <c:v>11.141121</c:v>
                </c:pt>
                <c:pt idx="139">
                  <c:v>11.390429646999999</c:v>
                </c:pt>
                <c:pt idx="140">
                  <c:v>11.331914533000001</c:v>
                </c:pt>
                <c:pt idx="141">
                  <c:v>11.074092167</c:v>
                </c:pt>
                <c:pt idx="142">
                  <c:v>10.489554667</c:v>
                </c:pt>
                <c:pt idx="143">
                  <c:v>9.4850600833000005</c:v>
                </c:pt>
                <c:pt idx="144">
                  <c:v>8.9076385833000007</c:v>
                </c:pt>
                <c:pt idx="145">
                  <c:v>8.3822129167000003</c:v>
                </c:pt>
                <c:pt idx="146">
                  <c:v>8.2092430000000007</c:v>
                </c:pt>
                <c:pt idx="147">
                  <c:v>8.3087274999999998</c:v>
                </c:pt>
                <c:pt idx="148">
                  <c:v>9.0160617500000004</c:v>
                </c:pt>
                <c:pt idx="149">
                  <c:v>10.674118083</c:v>
                </c:pt>
                <c:pt idx="150">
                  <c:v>12.418532417</c:v>
                </c:pt>
                <c:pt idx="151">
                  <c:v>7.7649485832999998</c:v>
                </c:pt>
                <c:pt idx="152">
                  <c:v>4.2335220832999996</c:v>
                </c:pt>
                <c:pt idx="153">
                  <c:v>4.4778240832999998</c:v>
                </c:pt>
                <c:pt idx="154">
                  <c:v>4.9378898332999999</c:v>
                </c:pt>
                <c:pt idx="155">
                  <c:v>5.4013342499999997</c:v>
                </c:pt>
                <c:pt idx="156">
                  <c:v>4.7351514999999997</c:v>
                </c:pt>
                <c:pt idx="157">
                  <c:v>5.0185132499999998</c:v>
                </c:pt>
                <c:pt idx="158">
                  <c:v>5.5530647499999999</c:v>
                </c:pt>
                <c:pt idx="159">
                  <c:v>5.3694760833000004</c:v>
                </c:pt>
                <c:pt idx="160">
                  <c:v>5.1825223332999997</c:v>
                </c:pt>
                <c:pt idx="161">
                  <c:v>5.2612324167000004</c:v>
                </c:pt>
                <c:pt idx="162">
                  <c:v>5.8401206666999999</c:v>
                </c:pt>
                <c:pt idx="163">
                  <c:v>5.6663305832999997</c:v>
                </c:pt>
                <c:pt idx="164">
                  <c:v>5.3136958332999997</c:v>
                </c:pt>
                <c:pt idx="165">
                  <c:v>4.4461021667000002</c:v>
                </c:pt>
                <c:pt idx="166">
                  <c:v>3.9319066667000002</c:v>
                </c:pt>
                <c:pt idx="167">
                  <c:v>3.0583769166999999</c:v>
                </c:pt>
                <c:pt idx="168">
                  <c:v>2.2989034167</c:v>
                </c:pt>
                <c:pt idx="169">
                  <c:v>1.7913499167</c:v>
                </c:pt>
                <c:pt idx="170">
                  <c:v>1.5917925833</c:v>
                </c:pt>
                <c:pt idx="171">
                  <c:v>1.6888585</c:v>
                </c:pt>
                <c:pt idx="172">
                  <c:v>1.9595981667</c:v>
                </c:pt>
                <c:pt idx="173">
                  <c:v>2.8486505833</c:v>
                </c:pt>
                <c:pt idx="174">
                  <c:v>4.1704933332999996</c:v>
                </c:pt>
                <c:pt idx="175">
                  <c:v>4.7621954167</c:v>
                </c:pt>
                <c:pt idx="176">
                  <c:v>4.7482277499999999</c:v>
                </c:pt>
                <c:pt idx="177">
                  <c:v>4.9639829167</c:v>
                </c:pt>
                <c:pt idx="178">
                  <c:v>5.2027305833000002</c:v>
                </c:pt>
                <c:pt idx="179">
                  <c:v>5.0593317500000001</c:v>
                </c:pt>
                <c:pt idx="180">
                  <c:v>5.6622195832999997</c:v>
                </c:pt>
                <c:pt idx="181">
                  <c:v>5.8342119167000002</c:v>
                </c:pt>
                <c:pt idx="182">
                  <c:v>5.9321351667000002</c:v>
                </c:pt>
                <c:pt idx="183">
                  <c:v>5.6153519166999999</c:v>
                </c:pt>
                <c:pt idx="184">
                  <c:v>5.2417309166999999</c:v>
                </c:pt>
                <c:pt idx="185">
                  <c:v>5.2154146667000001</c:v>
                </c:pt>
                <c:pt idx="186">
                  <c:v>5.6948055000000002</c:v>
                </c:pt>
                <c:pt idx="187">
                  <c:v>5.4947776667000001</c:v>
                </c:pt>
                <c:pt idx="188">
                  <c:v>5.14088075</c:v>
                </c:pt>
                <c:pt idx="189">
                  <c:v>4.5390577499999996</c:v>
                </c:pt>
                <c:pt idx="190">
                  <c:v>3.6064215000000002</c:v>
                </c:pt>
                <c:pt idx="191">
                  <c:v>2.6943153333000001</c:v>
                </c:pt>
                <c:pt idx="192">
                  <c:v>2.0473771667</c:v>
                </c:pt>
                <c:pt idx="193">
                  <c:v>1.6516580000000001</c:v>
                </c:pt>
                <c:pt idx="194">
                  <c:v>1.4735687500000001</c:v>
                </c:pt>
                <c:pt idx="195">
                  <c:v>1.4365145832999999</c:v>
                </c:pt>
                <c:pt idx="196">
                  <c:v>1.6602429999999999</c:v>
                </c:pt>
                <c:pt idx="197">
                  <c:v>2.3798169166999998</c:v>
                </c:pt>
                <c:pt idx="198">
                  <c:v>3.7528494167000002</c:v>
                </c:pt>
                <c:pt idx="199">
                  <c:v>3.9392130832999999</c:v>
                </c:pt>
                <c:pt idx="200">
                  <c:v>4.9467207499999999</c:v>
                </c:pt>
                <c:pt idx="201">
                  <c:v>4.7851982499999997</c:v>
                </c:pt>
                <c:pt idx="202">
                  <c:v>5.4956132499999999</c:v>
                </c:pt>
                <c:pt idx="203">
                  <c:v>5.5193996667</c:v>
                </c:pt>
                <c:pt idx="204">
                  <c:v>5.3576630833000003</c:v>
                </c:pt>
                <c:pt idx="205">
                  <c:v>5.3810210833000003</c:v>
                </c:pt>
                <c:pt idx="206">
                  <c:v>5.3102510832999998</c:v>
                </c:pt>
                <c:pt idx="207">
                  <c:v>5.0674009166999996</c:v>
                </c:pt>
                <c:pt idx="208">
                  <c:v>4.9443595832999998</c:v>
                </c:pt>
                <c:pt idx="209">
                  <c:v>4.6739375832999999</c:v>
                </c:pt>
                <c:pt idx="210">
                  <c:v>5.6553333332999998</c:v>
                </c:pt>
                <c:pt idx="211">
                  <c:v>5.7433047500000001</c:v>
                </c:pt>
                <c:pt idx="212">
                  <c:v>5.6379844167000002</c:v>
                </c:pt>
                <c:pt idx="213">
                  <c:v>5.2623810000000004</c:v>
                </c:pt>
                <c:pt idx="214">
                  <c:v>4.2363024167000001</c:v>
                </c:pt>
                <c:pt idx="215">
                  <c:v>3.2073184167000002</c:v>
                </c:pt>
                <c:pt idx="216">
                  <c:v>2.9825385833000002</c:v>
                </c:pt>
                <c:pt idx="217">
                  <c:v>2.9601905833000002</c:v>
                </c:pt>
                <c:pt idx="218">
                  <c:v>2.9899605832999998</c:v>
                </c:pt>
                <c:pt idx="219">
                  <c:v>2.7476509999999998</c:v>
                </c:pt>
                <c:pt idx="220">
                  <c:v>2.5952165833</c:v>
                </c:pt>
                <c:pt idx="221">
                  <c:v>4.6403679999999996</c:v>
                </c:pt>
                <c:pt idx="222">
                  <c:v>5.1962611667000003</c:v>
                </c:pt>
                <c:pt idx="223">
                  <c:v>7.3293916667000003</c:v>
                </c:pt>
                <c:pt idx="224">
                  <c:v>6.6711387499999999</c:v>
                </c:pt>
                <c:pt idx="225">
                  <c:v>4.8363111666999998</c:v>
                </c:pt>
                <c:pt idx="226">
                  <c:v>5.6680350833000004</c:v>
                </c:pt>
                <c:pt idx="227">
                  <c:v>5.4304716666999999</c:v>
                </c:pt>
                <c:pt idx="228">
                  <c:v>5.2744675000000001</c:v>
                </c:pt>
                <c:pt idx="229">
                  <c:v>5.7660424167000004</c:v>
                </c:pt>
                <c:pt idx="230">
                  <c:v>5.5189968333000001</c:v>
                </c:pt>
                <c:pt idx="231">
                  <c:v>5.0167501666999996</c:v>
                </c:pt>
                <c:pt idx="232">
                  <c:v>5.1655518333000003</c:v>
                </c:pt>
                <c:pt idx="233">
                  <c:v>5.3567609999999997</c:v>
                </c:pt>
                <c:pt idx="234">
                  <c:v>6.1720683333000004</c:v>
                </c:pt>
                <c:pt idx="235">
                  <c:v>6.2818228332999997</c:v>
                </c:pt>
                <c:pt idx="236">
                  <c:v>6.3139064167000001</c:v>
                </c:pt>
                <c:pt idx="237">
                  <c:v>5.8896158332999997</c:v>
                </c:pt>
                <c:pt idx="238">
                  <c:v>4.5904984167</c:v>
                </c:pt>
                <c:pt idx="239">
                  <c:v>3.9030797499999998</c:v>
                </c:pt>
                <c:pt idx="240">
                  <c:v>3.6171212499999998</c:v>
                </c:pt>
                <c:pt idx="241">
                  <c:v>3.1321222500000001</c:v>
                </c:pt>
                <c:pt idx="242">
                  <c:v>3.2400794167</c:v>
                </c:pt>
                <c:pt idx="243">
                  <c:v>3.1092319167000002</c:v>
                </c:pt>
                <c:pt idx="244">
                  <c:v>3.6188715</c:v>
                </c:pt>
                <c:pt idx="245">
                  <c:v>5.0166064167000002</c:v>
                </c:pt>
                <c:pt idx="246">
                  <c:v>5.4768983333000003</c:v>
                </c:pt>
                <c:pt idx="247">
                  <c:v>7.5082406666999999</c:v>
                </c:pt>
                <c:pt idx="248">
                  <c:v>5.2870588332999997</c:v>
                </c:pt>
                <c:pt idx="249">
                  <c:v>4.0932434167</c:v>
                </c:pt>
                <c:pt idx="250">
                  <c:v>5.7393557499999996</c:v>
                </c:pt>
                <c:pt idx="251">
                  <c:v>5.9281342500000003</c:v>
                </c:pt>
                <c:pt idx="252">
                  <c:v>5.5524672500000003</c:v>
                </c:pt>
                <c:pt idx="253">
                  <c:v>5.3705067499999997</c:v>
                </c:pt>
                <c:pt idx="254">
                  <c:v>4.8957670000000002</c:v>
                </c:pt>
                <c:pt idx="255">
                  <c:v>4.9580074167000001</c:v>
                </c:pt>
                <c:pt idx="256">
                  <c:v>7.8599004167000004</c:v>
                </c:pt>
                <c:pt idx="257">
                  <c:v>12.610168</c:v>
                </c:pt>
                <c:pt idx="258">
                  <c:v>13.275290500000001</c:v>
                </c:pt>
                <c:pt idx="259">
                  <c:v>13.340363</c:v>
                </c:pt>
                <c:pt idx="260">
                  <c:v>13.225119917000001</c:v>
                </c:pt>
                <c:pt idx="261">
                  <c:v>12.768821000000001</c:v>
                </c:pt>
                <c:pt idx="262">
                  <c:v>11.923173583000001</c:v>
                </c:pt>
                <c:pt idx="263">
                  <c:v>11.189057917</c:v>
                </c:pt>
                <c:pt idx="264">
                  <c:v>10.162003583000001</c:v>
                </c:pt>
                <c:pt idx="265">
                  <c:v>9.4418723332999992</c:v>
                </c:pt>
                <c:pt idx="266">
                  <c:v>9.1354405832999994</c:v>
                </c:pt>
                <c:pt idx="267">
                  <c:v>8.7540965833000008</c:v>
                </c:pt>
                <c:pt idx="268">
                  <c:v>9.0021625833000005</c:v>
                </c:pt>
                <c:pt idx="269">
                  <c:v>9.5814515832999998</c:v>
                </c:pt>
                <c:pt idx="270">
                  <c:v>10.345604583</c:v>
                </c:pt>
                <c:pt idx="271">
                  <c:v>10.618577500000001</c:v>
                </c:pt>
                <c:pt idx="272">
                  <c:v>11.082900833</c:v>
                </c:pt>
                <c:pt idx="273">
                  <c:v>11.635105666999999</c:v>
                </c:pt>
                <c:pt idx="274">
                  <c:v>11.671218625</c:v>
                </c:pt>
                <c:pt idx="275">
                  <c:v>11.60460475</c:v>
                </c:pt>
                <c:pt idx="276">
                  <c:v>11.3202555</c:v>
                </c:pt>
                <c:pt idx="277">
                  <c:v>11.159844916999999</c:v>
                </c:pt>
                <c:pt idx="278">
                  <c:v>10.862149917</c:v>
                </c:pt>
                <c:pt idx="279">
                  <c:v>10.656701833</c:v>
                </c:pt>
                <c:pt idx="280">
                  <c:v>10.46808425</c:v>
                </c:pt>
                <c:pt idx="281">
                  <c:v>10.821567916999999</c:v>
                </c:pt>
                <c:pt idx="282">
                  <c:v>11.889729666999999</c:v>
                </c:pt>
                <c:pt idx="283">
                  <c:v>12.084067833000001</c:v>
                </c:pt>
                <c:pt idx="284">
                  <c:v>12.35122</c:v>
                </c:pt>
                <c:pt idx="285">
                  <c:v>12.705173</c:v>
                </c:pt>
                <c:pt idx="286">
                  <c:v>12.725978583</c:v>
                </c:pt>
                <c:pt idx="287">
                  <c:v>12.583822832999999</c:v>
                </c:pt>
                <c:pt idx="288">
                  <c:v>12.551009583000001</c:v>
                </c:pt>
                <c:pt idx="289">
                  <c:v>12.32691</c:v>
                </c:pt>
                <c:pt idx="290">
                  <c:v>12.342936417000001</c:v>
                </c:pt>
                <c:pt idx="291">
                  <c:v>12.367494667000001</c:v>
                </c:pt>
                <c:pt idx="292">
                  <c:v>12.597170667</c:v>
                </c:pt>
                <c:pt idx="293">
                  <c:v>12.890689167</c:v>
                </c:pt>
                <c:pt idx="294">
                  <c:v>13.576188167</c:v>
                </c:pt>
                <c:pt idx="295">
                  <c:v>14.330627249999999</c:v>
                </c:pt>
                <c:pt idx="296">
                  <c:v>14.583248333</c:v>
                </c:pt>
                <c:pt idx="297">
                  <c:v>14.708973583000001</c:v>
                </c:pt>
                <c:pt idx="298">
                  <c:v>14.481438917</c:v>
                </c:pt>
                <c:pt idx="299">
                  <c:v>13.283906</c:v>
                </c:pt>
                <c:pt idx="300">
                  <c:v>12.503527</c:v>
                </c:pt>
                <c:pt idx="301">
                  <c:v>11.63126025</c:v>
                </c:pt>
                <c:pt idx="302">
                  <c:v>10.712546832999999</c:v>
                </c:pt>
                <c:pt idx="303">
                  <c:v>10.361043917</c:v>
                </c:pt>
                <c:pt idx="304">
                  <c:v>10.453851416999999</c:v>
                </c:pt>
                <c:pt idx="305">
                  <c:v>11.447093499999999</c:v>
                </c:pt>
                <c:pt idx="306">
                  <c:v>13.496342416999999</c:v>
                </c:pt>
                <c:pt idx="307">
                  <c:v>14.724277000000001</c:v>
                </c:pt>
                <c:pt idx="308">
                  <c:v>15.383416333</c:v>
                </c:pt>
                <c:pt idx="309">
                  <c:v>15.555694666999999</c:v>
                </c:pt>
                <c:pt idx="310">
                  <c:v>14.927441167</c:v>
                </c:pt>
                <c:pt idx="311">
                  <c:v>14.041335083</c:v>
                </c:pt>
                <c:pt idx="312">
                  <c:v>13.581371833</c:v>
                </c:pt>
                <c:pt idx="313">
                  <c:v>13.451601</c:v>
                </c:pt>
                <c:pt idx="314">
                  <c:v>13.529430832999999</c:v>
                </c:pt>
                <c:pt idx="315">
                  <c:v>13.563538417</c:v>
                </c:pt>
                <c:pt idx="316">
                  <c:v>14.223041332999999</c:v>
                </c:pt>
                <c:pt idx="317">
                  <c:v>17.209228499999998</c:v>
                </c:pt>
                <c:pt idx="318">
                  <c:v>19.714007917</c:v>
                </c:pt>
                <c:pt idx="319">
                  <c:v>20.544430333000001</c:v>
                </c:pt>
                <c:pt idx="320">
                  <c:v>20.141727917000001</c:v>
                </c:pt>
                <c:pt idx="321">
                  <c:v>19.262400917000001</c:v>
                </c:pt>
                <c:pt idx="322">
                  <c:v>18.305245750000001</c:v>
                </c:pt>
                <c:pt idx="323">
                  <c:v>17.033636417</c:v>
                </c:pt>
                <c:pt idx="324">
                  <c:v>16.435907167</c:v>
                </c:pt>
                <c:pt idx="325">
                  <c:v>15.938189667</c:v>
                </c:pt>
                <c:pt idx="326">
                  <c:v>15.002522666999999</c:v>
                </c:pt>
                <c:pt idx="327">
                  <c:v>14.532996499999999</c:v>
                </c:pt>
                <c:pt idx="328">
                  <c:v>14.249836833</c:v>
                </c:pt>
                <c:pt idx="329">
                  <c:v>14.698366833</c:v>
                </c:pt>
                <c:pt idx="330">
                  <c:v>16.609235250000001</c:v>
                </c:pt>
                <c:pt idx="331">
                  <c:v>17.499760417000001</c:v>
                </c:pt>
                <c:pt idx="332">
                  <c:v>17.597198333000001</c:v>
                </c:pt>
                <c:pt idx="333">
                  <c:v>17.531614749999999</c:v>
                </c:pt>
                <c:pt idx="334">
                  <c:v>16.570539</c:v>
                </c:pt>
                <c:pt idx="335">
                  <c:v>15.447540917</c:v>
                </c:pt>
                <c:pt idx="336">
                  <c:v>14.427104833</c:v>
                </c:pt>
                <c:pt idx="337">
                  <c:v>13.843558832999999</c:v>
                </c:pt>
                <c:pt idx="338">
                  <c:v>13.584559667000001</c:v>
                </c:pt>
                <c:pt idx="339">
                  <c:v>13.627313750000001</c:v>
                </c:pt>
                <c:pt idx="340">
                  <c:v>14.358192417</c:v>
                </c:pt>
                <c:pt idx="341">
                  <c:v>16.146354333000001</c:v>
                </c:pt>
                <c:pt idx="342">
                  <c:v>18.542174082999999</c:v>
                </c:pt>
                <c:pt idx="343">
                  <c:v>18.767437417</c:v>
                </c:pt>
                <c:pt idx="344">
                  <c:v>18.479308750000001</c:v>
                </c:pt>
                <c:pt idx="345">
                  <c:v>18.629036416999998</c:v>
                </c:pt>
                <c:pt idx="346">
                  <c:v>18.194245082999998</c:v>
                </c:pt>
                <c:pt idx="347">
                  <c:v>17.646855333000001</c:v>
                </c:pt>
                <c:pt idx="348">
                  <c:v>16.727868000000001</c:v>
                </c:pt>
                <c:pt idx="349">
                  <c:v>15.754268832999999</c:v>
                </c:pt>
                <c:pt idx="350">
                  <c:v>15.389665000000001</c:v>
                </c:pt>
                <c:pt idx="351">
                  <c:v>15.415656332999999</c:v>
                </c:pt>
                <c:pt idx="352">
                  <c:v>15.623431667</c:v>
                </c:pt>
                <c:pt idx="353">
                  <c:v>16.240649083000001</c:v>
                </c:pt>
                <c:pt idx="354">
                  <c:v>17.665614250000001</c:v>
                </c:pt>
                <c:pt idx="355">
                  <c:v>17.6666895</c:v>
                </c:pt>
                <c:pt idx="356">
                  <c:v>17.13508775</c:v>
                </c:pt>
                <c:pt idx="357">
                  <c:v>16.455779416999999</c:v>
                </c:pt>
                <c:pt idx="358">
                  <c:v>15.279390917000001</c:v>
                </c:pt>
                <c:pt idx="359">
                  <c:v>13.89767775</c:v>
                </c:pt>
                <c:pt idx="360">
                  <c:v>12.981029082999999</c:v>
                </c:pt>
                <c:pt idx="361">
                  <c:v>12.348824833</c:v>
                </c:pt>
                <c:pt idx="362">
                  <c:v>12.092533166999999</c:v>
                </c:pt>
                <c:pt idx="363">
                  <c:v>11.985114082999999</c:v>
                </c:pt>
                <c:pt idx="364">
                  <c:v>12.712454333</c:v>
                </c:pt>
                <c:pt idx="365">
                  <c:v>14.414445167</c:v>
                </c:pt>
                <c:pt idx="366">
                  <c:v>16.328660416999998</c:v>
                </c:pt>
                <c:pt idx="367">
                  <c:v>16.847858286000001</c:v>
                </c:pt>
                <c:pt idx="368">
                  <c:v>16.717719417000001</c:v>
                </c:pt>
                <c:pt idx="369">
                  <c:v>16.427465583</c:v>
                </c:pt>
                <c:pt idx="370">
                  <c:v>16.249402499999999</c:v>
                </c:pt>
                <c:pt idx="371">
                  <c:v>15.6885695</c:v>
                </c:pt>
                <c:pt idx="372">
                  <c:v>15.151303462</c:v>
                </c:pt>
                <c:pt idx="373">
                  <c:v>14.748589308</c:v>
                </c:pt>
                <c:pt idx="374">
                  <c:v>15.000334167</c:v>
                </c:pt>
                <c:pt idx="375">
                  <c:v>14.811833917</c:v>
                </c:pt>
                <c:pt idx="376">
                  <c:v>14.932717999999999</c:v>
                </c:pt>
                <c:pt idx="377">
                  <c:v>15.084067583</c:v>
                </c:pt>
                <c:pt idx="378">
                  <c:v>15.838408583</c:v>
                </c:pt>
                <c:pt idx="379">
                  <c:v>15.727879417</c:v>
                </c:pt>
                <c:pt idx="380">
                  <c:v>15.365106167</c:v>
                </c:pt>
                <c:pt idx="381">
                  <c:v>14.376652332999999</c:v>
                </c:pt>
                <c:pt idx="382">
                  <c:v>13.14727575</c:v>
                </c:pt>
                <c:pt idx="383">
                  <c:v>11.761538333000001</c:v>
                </c:pt>
                <c:pt idx="384">
                  <c:v>18.996629250000002</c:v>
                </c:pt>
                <c:pt idx="385">
                  <c:v>18.618032332999999</c:v>
                </c:pt>
                <c:pt idx="386">
                  <c:v>18.35262925</c:v>
                </c:pt>
                <c:pt idx="387">
                  <c:v>18.139509416999999</c:v>
                </c:pt>
                <c:pt idx="388">
                  <c:v>18.127314333000001</c:v>
                </c:pt>
                <c:pt idx="389">
                  <c:v>18.014613083</c:v>
                </c:pt>
                <c:pt idx="390">
                  <c:v>18.499999500000001</c:v>
                </c:pt>
                <c:pt idx="391">
                  <c:v>18.991649846000001</c:v>
                </c:pt>
                <c:pt idx="392">
                  <c:v>19.69588225</c:v>
                </c:pt>
                <c:pt idx="393">
                  <c:v>19.669159416999999</c:v>
                </c:pt>
                <c:pt idx="394">
                  <c:v>18.906973832999999</c:v>
                </c:pt>
                <c:pt idx="395">
                  <c:v>17.442378832999999</c:v>
                </c:pt>
                <c:pt idx="396">
                  <c:v>15.897470332999999</c:v>
                </c:pt>
                <c:pt idx="397">
                  <c:v>14.476923083000001</c:v>
                </c:pt>
                <c:pt idx="398">
                  <c:v>13.181652166999999</c:v>
                </c:pt>
                <c:pt idx="399">
                  <c:v>12.676328249999999</c:v>
                </c:pt>
                <c:pt idx="400">
                  <c:v>12.354220417000001</c:v>
                </c:pt>
                <c:pt idx="401">
                  <c:v>13.271741917</c:v>
                </c:pt>
                <c:pt idx="402">
                  <c:v>15.35331875</c:v>
                </c:pt>
                <c:pt idx="403">
                  <c:v>16.589133083</c:v>
                </c:pt>
                <c:pt idx="404">
                  <c:v>17.204545583000002</c:v>
                </c:pt>
                <c:pt idx="405">
                  <c:v>17.757126416999998</c:v>
                </c:pt>
                <c:pt idx="406">
                  <c:v>17.869439416999999</c:v>
                </c:pt>
                <c:pt idx="407">
                  <c:v>17.027056916999999</c:v>
                </c:pt>
                <c:pt idx="408">
                  <c:v>16.396507833000001</c:v>
                </c:pt>
                <c:pt idx="409">
                  <c:v>16.109632999999999</c:v>
                </c:pt>
                <c:pt idx="410">
                  <c:v>16.107566082999998</c:v>
                </c:pt>
                <c:pt idx="411">
                  <c:v>16.146592333000001</c:v>
                </c:pt>
                <c:pt idx="412">
                  <c:v>17.013622417000001</c:v>
                </c:pt>
                <c:pt idx="413">
                  <c:v>18.720577667000001</c:v>
                </c:pt>
                <c:pt idx="414">
                  <c:v>20.266946417</c:v>
                </c:pt>
                <c:pt idx="415">
                  <c:v>21.270792499999999</c:v>
                </c:pt>
                <c:pt idx="416">
                  <c:v>21.199072583</c:v>
                </c:pt>
                <c:pt idx="417">
                  <c:v>20.11590125</c:v>
                </c:pt>
                <c:pt idx="418">
                  <c:v>19.148865832999999</c:v>
                </c:pt>
                <c:pt idx="419">
                  <c:v>17.864978916999998</c:v>
                </c:pt>
                <c:pt idx="420">
                  <c:v>16.666566917000001</c:v>
                </c:pt>
                <c:pt idx="421">
                  <c:v>15.9522865</c:v>
                </c:pt>
                <c:pt idx="422">
                  <c:v>15.4284555</c:v>
                </c:pt>
                <c:pt idx="423">
                  <c:v>14.613615308</c:v>
                </c:pt>
                <c:pt idx="424">
                  <c:v>14.332675667</c:v>
                </c:pt>
                <c:pt idx="425">
                  <c:v>14.538422333</c:v>
                </c:pt>
                <c:pt idx="426">
                  <c:v>15.543073166999999</c:v>
                </c:pt>
                <c:pt idx="427">
                  <c:v>15.89324575</c:v>
                </c:pt>
                <c:pt idx="428">
                  <c:v>15.357523499999999</c:v>
                </c:pt>
                <c:pt idx="429">
                  <c:v>14.930981083000001</c:v>
                </c:pt>
                <c:pt idx="430">
                  <c:v>13.3485785</c:v>
                </c:pt>
                <c:pt idx="431">
                  <c:v>12.062457667</c:v>
                </c:pt>
                <c:pt idx="432">
                  <c:v>10.896056250000001</c:v>
                </c:pt>
                <c:pt idx="433">
                  <c:v>10.278978167</c:v>
                </c:pt>
                <c:pt idx="434">
                  <c:v>9.9888615000000005</c:v>
                </c:pt>
                <c:pt idx="435">
                  <c:v>9.8382304999999999</c:v>
                </c:pt>
                <c:pt idx="436">
                  <c:v>10.1529235</c:v>
                </c:pt>
                <c:pt idx="437">
                  <c:v>11.789725083</c:v>
                </c:pt>
                <c:pt idx="438">
                  <c:v>13.286057333</c:v>
                </c:pt>
                <c:pt idx="439">
                  <c:v>13.975119417</c:v>
                </c:pt>
                <c:pt idx="440">
                  <c:v>13.874355832999999</c:v>
                </c:pt>
                <c:pt idx="441">
                  <c:v>13.82912</c:v>
                </c:pt>
                <c:pt idx="442">
                  <c:v>13.503399667</c:v>
                </c:pt>
                <c:pt idx="443">
                  <c:v>13.302891917</c:v>
                </c:pt>
                <c:pt idx="444">
                  <c:v>13.427675083</c:v>
                </c:pt>
                <c:pt idx="445">
                  <c:v>13.238294923</c:v>
                </c:pt>
                <c:pt idx="446">
                  <c:v>13.39302475</c:v>
                </c:pt>
                <c:pt idx="447">
                  <c:v>12.954560499999999</c:v>
                </c:pt>
                <c:pt idx="448">
                  <c:v>12.99157525</c:v>
                </c:pt>
                <c:pt idx="449">
                  <c:v>12.639905917</c:v>
                </c:pt>
                <c:pt idx="450">
                  <c:v>13.453082083</c:v>
                </c:pt>
                <c:pt idx="451">
                  <c:v>13.330769332999999</c:v>
                </c:pt>
                <c:pt idx="452">
                  <c:v>12.941272667</c:v>
                </c:pt>
                <c:pt idx="453">
                  <c:v>12.176531167</c:v>
                </c:pt>
                <c:pt idx="454">
                  <c:v>10.954726417</c:v>
                </c:pt>
                <c:pt idx="455">
                  <c:v>9.8145138332999995</c:v>
                </c:pt>
                <c:pt idx="456">
                  <c:v>8.3331130000000009</c:v>
                </c:pt>
                <c:pt idx="457">
                  <c:v>8.3529280833000001</c:v>
                </c:pt>
                <c:pt idx="458">
                  <c:v>8.4452071666999995</c:v>
                </c:pt>
                <c:pt idx="459">
                  <c:v>9.0726507499999993</c:v>
                </c:pt>
                <c:pt idx="460">
                  <c:v>10.542307750000001</c:v>
                </c:pt>
                <c:pt idx="461">
                  <c:v>13.608846333000001</c:v>
                </c:pt>
                <c:pt idx="462">
                  <c:v>17.16406825</c:v>
                </c:pt>
                <c:pt idx="463">
                  <c:v>19.094885916999999</c:v>
                </c:pt>
                <c:pt idx="464">
                  <c:v>19.750570249999999</c:v>
                </c:pt>
                <c:pt idx="465">
                  <c:v>20.370427768999999</c:v>
                </c:pt>
                <c:pt idx="466">
                  <c:v>20.996188332999999</c:v>
                </c:pt>
                <c:pt idx="467">
                  <c:v>21.506138</c:v>
                </c:pt>
                <c:pt idx="468">
                  <c:v>21.448944333</c:v>
                </c:pt>
                <c:pt idx="469">
                  <c:v>21.031794832999999</c:v>
                </c:pt>
                <c:pt idx="470">
                  <c:v>20.871627666999998</c:v>
                </c:pt>
                <c:pt idx="471">
                  <c:v>19.595296667</c:v>
                </c:pt>
                <c:pt idx="472">
                  <c:v>19.199977666999999</c:v>
                </c:pt>
                <c:pt idx="473">
                  <c:v>19.699941249999998</c:v>
                </c:pt>
                <c:pt idx="474">
                  <c:v>21.605457250000001</c:v>
                </c:pt>
                <c:pt idx="475">
                  <c:v>22.367787166999999</c:v>
                </c:pt>
                <c:pt idx="476">
                  <c:v>22.598229750000002</c:v>
                </c:pt>
                <c:pt idx="477">
                  <c:v>22.090042832999998</c:v>
                </c:pt>
                <c:pt idx="478">
                  <c:v>20.748598667</c:v>
                </c:pt>
                <c:pt idx="479">
                  <c:v>19.658961667</c:v>
                </c:pt>
                <c:pt idx="480">
                  <c:v>19.050607249999999</c:v>
                </c:pt>
                <c:pt idx="481">
                  <c:v>18.565744667000001</c:v>
                </c:pt>
                <c:pt idx="482">
                  <c:v>18.484447082999999</c:v>
                </c:pt>
                <c:pt idx="483">
                  <c:v>18.568698916999999</c:v>
                </c:pt>
                <c:pt idx="484">
                  <c:v>19.574259250000001</c:v>
                </c:pt>
                <c:pt idx="485">
                  <c:v>21.721156749999999</c:v>
                </c:pt>
                <c:pt idx="486">
                  <c:v>24.143836167</c:v>
                </c:pt>
                <c:pt idx="487">
                  <c:v>24.529603083000001</c:v>
                </c:pt>
                <c:pt idx="488">
                  <c:v>23.167709167000002</c:v>
                </c:pt>
                <c:pt idx="489">
                  <c:v>21.406594333000001</c:v>
                </c:pt>
                <c:pt idx="490">
                  <c:v>19.964012332999999</c:v>
                </c:pt>
                <c:pt idx="491">
                  <c:v>17.704432749999999</c:v>
                </c:pt>
                <c:pt idx="492">
                  <c:v>16.439624583000001</c:v>
                </c:pt>
                <c:pt idx="493">
                  <c:v>15.656403750000001</c:v>
                </c:pt>
                <c:pt idx="494">
                  <c:v>14.824296833</c:v>
                </c:pt>
                <c:pt idx="495">
                  <c:v>14.012275083</c:v>
                </c:pt>
                <c:pt idx="496">
                  <c:v>13.668475582999999</c:v>
                </c:pt>
                <c:pt idx="497">
                  <c:v>14.216133083000001</c:v>
                </c:pt>
                <c:pt idx="498">
                  <c:v>16.220600000000001</c:v>
                </c:pt>
                <c:pt idx="499">
                  <c:v>17.677355333000001</c:v>
                </c:pt>
                <c:pt idx="500">
                  <c:v>18.593094167</c:v>
                </c:pt>
                <c:pt idx="501">
                  <c:v>18.912341250000001</c:v>
                </c:pt>
                <c:pt idx="502">
                  <c:v>17.914892500000001</c:v>
                </c:pt>
                <c:pt idx="503">
                  <c:v>16.895420250000001</c:v>
                </c:pt>
                <c:pt idx="504">
                  <c:v>16.149349666999999</c:v>
                </c:pt>
                <c:pt idx="505">
                  <c:v>16.092398500000002</c:v>
                </c:pt>
                <c:pt idx="506">
                  <c:v>16.236610583000001</c:v>
                </c:pt>
                <c:pt idx="507">
                  <c:v>16.366010500000002</c:v>
                </c:pt>
                <c:pt idx="508">
                  <c:v>17.040923750000001</c:v>
                </c:pt>
                <c:pt idx="509">
                  <c:v>19.163227166999999</c:v>
                </c:pt>
                <c:pt idx="510">
                  <c:v>21.380291917000001</c:v>
                </c:pt>
                <c:pt idx="511">
                  <c:v>21.986576166999999</c:v>
                </c:pt>
                <c:pt idx="512">
                  <c:v>21.042153833</c:v>
                </c:pt>
                <c:pt idx="513">
                  <c:v>19.730635166999999</c:v>
                </c:pt>
                <c:pt idx="514">
                  <c:v>17.825049083</c:v>
                </c:pt>
                <c:pt idx="515">
                  <c:v>16.121121500000001</c:v>
                </c:pt>
                <c:pt idx="516">
                  <c:v>15.2921385</c:v>
                </c:pt>
                <c:pt idx="517">
                  <c:v>14.867060917</c:v>
                </c:pt>
                <c:pt idx="518">
                  <c:v>14.089721333</c:v>
                </c:pt>
                <c:pt idx="519">
                  <c:v>13.536234332999999</c:v>
                </c:pt>
                <c:pt idx="520">
                  <c:v>13.1331255</c:v>
                </c:pt>
                <c:pt idx="521">
                  <c:v>13.550961666999999</c:v>
                </c:pt>
                <c:pt idx="522">
                  <c:v>15.421421416999999</c:v>
                </c:pt>
                <c:pt idx="523">
                  <c:v>15.907967333</c:v>
                </c:pt>
                <c:pt idx="524">
                  <c:v>16.083878333000001</c:v>
                </c:pt>
                <c:pt idx="525">
                  <c:v>16.342032667000002</c:v>
                </c:pt>
                <c:pt idx="526">
                  <c:v>16.036702333000001</c:v>
                </c:pt>
                <c:pt idx="527">
                  <c:v>15.375572167</c:v>
                </c:pt>
                <c:pt idx="528">
                  <c:v>14.987508917</c:v>
                </c:pt>
                <c:pt idx="529">
                  <c:v>14.7712415</c:v>
                </c:pt>
                <c:pt idx="530">
                  <c:v>14.579854083000001</c:v>
                </c:pt>
                <c:pt idx="531">
                  <c:v>14.50384625</c:v>
                </c:pt>
                <c:pt idx="532">
                  <c:v>14.802140583</c:v>
                </c:pt>
                <c:pt idx="533">
                  <c:v>15.847044416999999</c:v>
                </c:pt>
                <c:pt idx="534">
                  <c:v>16.439131750000001</c:v>
                </c:pt>
                <c:pt idx="535">
                  <c:v>17.072604833</c:v>
                </c:pt>
                <c:pt idx="536">
                  <c:v>17.428172917000001</c:v>
                </c:pt>
                <c:pt idx="537">
                  <c:v>16.420910166999999</c:v>
                </c:pt>
                <c:pt idx="538">
                  <c:v>15.284684667000001</c:v>
                </c:pt>
                <c:pt idx="539">
                  <c:v>13.707692417000001</c:v>
                </c:pt>
                <c:pt idx="540">
                  <c:v>12.350554417</c:v>
                </c:pt>
                <c:pt idx="541">
                  <c:v>11.656476</c:v>
                </c:pt>
                <c:pt idx="542">
                  <c:v>11.320657000000001</c:v>
                </c:pt>
                <c:pt idx="543">
                  <c:v>11.091220692</c:v>
                </c:pt>
                <c:pt idx="544">
                  <c:v>11.047190499999999</c:v>
                </c:pt>
                <c:pt idx="545">
                  <c:v>11.890068250000001</c:v>
                </c:pt>
                <c:pt idx="546">
                  <c:v>12.664288167</c:v>
                </c:pt>
                <c:pt idx="547">
                  <c:v>12.634808166999999</c:v>
                </c:pt>
                <c:pt idx="548">
                  <c:v>12.515818917000001</c:v>
                </c:pt>
                <c:pt idx="549">
                  <c:v>12.398892917</c:v>
                </c:pt>
                <c:pt idx="550">
                  <c:v>12.130326</c:v>
                </c:pt>
                <c:pt idx="551">
                  <c:v>11.670351416999999</c:v>
                </c:pt>
                <c:pt idx="552">
                  <c:v>10.892307333</c:v>
                </c:pt>
                <c:pt idx="553">
                  <c:v>10.675773250000001</c:v>
                </c:pt>
                <c:pt idx="554">
                  <c:v>10.483938500000001</c:v>
                </c:pt>
                <c:pt idx="555">
                  <c:v>10.441099667</c:v>
                </c:pt>
                <c:pt idx="556">
                  <c:v>10.64585125</c:v>
                </c:pt>
                <c:pt idx="557">
                  <c:v>10.987645417</c:v>
                </c:pt>
                <c:pt idx="558">
                  <c:v>11.694997417</c:v>
                </c:pt>
                <c:pt idx="559">
                  <c:v>12.522737917000001</c:v>
                </c:pt>
                <c:pt idx="560">
                  <c:v>12.911308916999999</c:v>
                </c:pt>
                <c:pt idx="561">
                  <c:v>12.873175417000001</c:v>
                </c:pt>
                <c:pt idx="562">
                  <c:v>11.992050750000001</c:v>
                </c:pt>
                <c:pt idx="563">
                  <c:v>11.218648833</c:v>
                </c:pt>
                <c:pt idx="564">
                  <c:v>10.603488833</c:v>
                </c:pt>
                <c:pt idx="565">
                  <c:v>10.041216416999999</c:v>
                </c:pt>
                <c:pt idx="566">
                  <c:v>9.7846152499999999</c:v>
                </c:pt>
                <c:pt idx="567">
                  <c:v>9.5726835832999999</c:v>
                </c:pt>
                <c:pt idx="568">
                  <c:v>9.6890538332999991</c:v>
                </c:pt>
                <c:pt idx="569">
                  <c:v>10.06904875</c:v>
                </c:pt>
                <c:pt idx="570">
                  <c:v>11.404566167</c:v>
                </c:pt>
                <c:pt idx="571">
                  <c:v>12.414891167</c:v>
                </c:pt>
                <c:pt idx="572">
                  <c:v>13.187279</c:v>
                </c:pt>
                <c:pt idx="573">
                  <c:v>13.524408749999999</c:v>
                </c:pt>
                <c:pt idx="574">
                  <c:v>13.523052166999999</c:v>
                </c:pt>
                <c:pt idx="575">
                  <c:v>12.860415832999999</c:v>
                </c:pt>
                <c:pt idx="576">
                  <c:v>12.310887167000001</c:v>
                </c:pt>
                <c:pt idx="577">
                  <c:v>12.080799582999999</c:v>
                </c:pt>
                <c:pt idx="578">
                  <c:v>12.172695666999999</c:v>
                </c:pt>
                <c:pt idx="579">
                  <c:v>12.416209083</c:v>
                </c:pt>
                <c:pt idx="580">
                  <c:v>13.403822083</c:v>
                </c:pt>
                <c:pt idx="581">
                  <c:v>15.318735083</c:v>
                </c:pt>
                <c:pt idx="582">
                  <c:v>17.280594582999999</c:v>
                </c:pt>
                <c:pt idx="583">
                  <c:v>17.600806082999998</c:v>
                </c:pt>
                <c:pt idx="584">
                  <c:v>16.656254749999999</c:v>
                </c:pt>
                <c:pt idx="585">
                  <c:v>15.625432167</c:v>
                </c:pt>
                <c:pt idx="586">
                  <c:v>14.49349775</c:v>
                </c:pt>
                <c:pt idx="587">
                  <c:v>13.704805416999999</c:v>
                </c:pt>
                <c:pt idx="588">
                  <c:v>13.303789167</c:v>
                </c:pt>
                <c:pt idx="589">
                  <c:v>13.252917917</c:v>
                </c:pt>
                <c:pt idx="590">
                  <c:v>13.149811832999999</c:v>
                </c:pt>
                <c:pt idx="591">
                  <c:v>12.851084667</c:v>
                </c:pt>
                <c:pt idx="592">
                  <c:v>12.480594999999999</c:v>
                </c:pt>
                <c:pt idx="593">
                  <c:v>12.073447333000001</c:v>
                </c:pt>
                <c:pt idx="594">
                  <c:v>13.007147583</c:v>
                </c:pt>
                <c:pt idx="595">
                  <c:v>12.924091917</c:v>
                </c:pt>
                <c:pt idx="596">
                  <c:v>13.205725666999999</c:v>
                </c:pt>
                <c:pt idx="597">
                  <c:v>12.723113583</c:v>
                </c:pt>
                <c:pt idx="598">
                  <c:v>12.086728666999999</c:v>
                </c:pt>
                <c:pt idx="599">
                  <c:v>11.33451075</c:v>
                </c:pt>
                <c:pt idx="600">
                  <c:v>11.057294538000001</c:v>
                </c:pt>
                <c:pt idx="601">
                  <c:v>11.255755691999999</c:v>
                </c:pt>
                <c:pt idx="602">
                  <c:v>11.785622500000001</c:v>
                </c:pt>
                <c:pt idx="603">
                  <c:v>12.771861167000001</c:v>
                </c:pt>
                <c:pt idx="604">
                  <c:v>14.158103833</c:v>
                </c:pt>
                <c:pt idx="605">
                  <c:v>17.145545250000001</c:v>
                </c:pt>
                <c:pt idx="606">
                  <c:v>20.493767333000001</c:v>
                </c:pt>
                <c:pt idx="607">
                  <c:v>21.8413255</c:v>
                </c:pt>
                <c:pt idx="608">
                  <c:v>21.55621425</c:v>
                </c:pt>
                <c:pt idx="609">
                  <c:v>20.533140166999999</c:v>
                </c:pt>
                <c:pt idx="610">
                  <c:v>19.655987249999999</c:v>
                </c:pt>
                <c:pt idx="611">
                  <c:v>18.765744999999999</c:v>
                </c:pt>
                <c:pt idx="612">
                  <c:v>18.213623583</c:v>
                </c:pt>
                <c:pt idx="613">
                  <c:v>17.279390249999999</c:v>
                </c:pt>
                <c:pt idx="614">
                  <c:v>16.787106250000001</c:v>
                </c:pt>
                <c:pt idx="615">
                  <c:v>16.277820167000002</c:v>
                </c:pt>
                <c:pt idx="616">
                  <c:v>16.478673916999998</c:v>
                </c:pt>
                <c:pt idx="617">
                  <c:v>17.511987417</c:v>
                </c:pt>
                <c:pt idx="618">
                  <c:v>19.642281417</c:v>
                </c:pt>
                <c:pt idx="619">
                  <c:v>20.712184582999999</c:v>
                </c:pt>
                <c:pt idx="620">
                  <c:v>21.080171833000001</c:v>
                </c:pt>
                <c:pt idx="621">
                  <c:v>20.357662832999999</c:v>
                </c:pt>
                <c:pt idx="622">
                  <c:v>18.888513667000002</c:v>
                </c:pt>
                <c:pt idx="623">
                  <c:v>17.455737417000002</c:v>
                </c:pt>
                <c:pt idx="624">
                  <c:v>16.705125667000001</c:v>
                </c:pt>
                <c:pt idx="625">
                  <c:v>16.360825583</c:v>
                </c:pt>
                <c:pt idx="626">
                  <c:v>16.161391167000001</c:v>
                </c:pt>
                <c:pt idx="627">
                  <c:v>16.069303417</c:v>
                </c:pt>
                <c:pt idx="628">
                  <c:v>16.949213</c:v>
                </c:pt>
                <c:pt idx="629">
                  <c:v>19.106680999999998</c:v>
                </c:pt>
                <c:pt idx="630">
                  <c:v>21.035619749999999</c:v>
                </c:pt>
                <c:pt idx="631">
                  <c:v>21.625917167000001</c:v>
                </c:pt>
                <c:pt idx="632">
                  <c:v>20.659133832999999</c:v>
                </c:pt>
                <c:pt idx="633">
                  <c:v>19.044800917</c:v>
                </c:pt>
                <c:pt idx="634">
                  <c:v>18.550434583000001</c:v>
                </c:pt>
                <c:pt idx="635">
                  <c:v>17.920527083</c:v>
                </c:pt>
                <c:pt idx="636">
                  <c:v>17.370852750000001</c:v>
                </c:pt>
                <c:pt idx="637">
                  <c:v>17.819321384999999</c:v>
                </c:pt>
                <c:pt idx="638">
                  <c:v>17.641203333</c:v>
                </c:pt>
                <c:pt idx="639">
                  <c:v>17.921799167</c:v>
                </c:pt>
                <c:pt idx="640">
                  <c:v>18.086630332999999</c:v>
                </c:pt>
                <c:pt idx="641">
                  <c:v>18.257293916999998</c:v>
                </c:pt>
                <c:pt idx="642">
                  <c:v>19.951017917000001</c:v>
                </c:pt>
                <c:pt idx="643">
                  <c:v>20.379609154000001</c:v>
                </c:pt>
                <c:pt idx="644">
                  <c:v>20.292948726999999</c:v>
                </c:pt>
                <c:pt idx="645">
                  <c:v>19.356475166999999</c:v>
                </c:pt>
                <c:pt idx="646">
                  <c:v>17.814847083</c:v>
                </c:pt>
                <c:pt idx="647">
                  <c:v>16.153373083000002</c:v>
                </c:pt>
                <c:pt idx="648">
                  <c:v>14.982206082999999</c:v>
                </c:pt>
                <c:pt idx="649">
                  <c:v>14.2488805</c:v>
                </c:pt>
                <c:pt idx="650">
                  <c:v>14.00106925</c:v>
                </c:pt>
                <c:pt idx="651">
                  <c:v>14.091455083</c:v>
                </c:pt>
                <c:pt idx="652">
                  <c:v>14.725815750000001</c:v>
                </c:pt>
                <c:pt idx="653">
                  <c:v>16.43677125</c:v>
                </c:pt>
                <c:pt idx="654">
                  <c:v>18.35844625</c:v>
                </c:pt>
                <c:pt idx="655">
                  <c:v>18.613808417000001</c:v>
                </c:pt>
                <c:pt idx="656">
                  <c:v>18.268936332999999</c:v>
                </c:pt>
                <c:pt idx="657">
                  <c:v>18.010365749999998</c:v>
                </c:pt>
                <c:pt idx="658">
                  <c:v>16.9214135</c:v>
                </c:pt>
                <c:pt idx="659">
                  <c:v>16.307864917</c:v>
                </c:pt>
                <c:pt idx="660">
                  <c:v>15.793316666999999</c:v>
                </c:pt>
                <c:pt idx="661">
                  <c:v>16.012293082999999</c:v>
                </c:pt>
                <c:pt idx="662">
                  <c:v>16.160489333000001</c:v>
                </c:pt>
                <c:pt idx="663">
                  <c:v>16.391062667</c:v>
                </c:pt>
                <c:pt idx="664">
                  <c:v>16.719197083000001</c:v>
                </c:pt>
                <c:pt idx="665">
                  <c:v>16.802490417000001</c:v>
                </c:pt>
                <c:pt idx="666">
                  <c:v>17.377092749999999</c:v>
                </c:pt>
                <c:pt idx="667">
                  <c:v>17.207272583000002</c:v>
                </c:pt>
                <c:pt idx="668">
                  <c:v>16.760600083</c:v>
                </c:pt>
                <c:pt idx="669">
                  <c:v>15.490947583000001</c:v>
                </c:pt>
                <c:pt idx="670">
                  <c:v>14.088286332999999</c:v>
                </c:pt>
                <c:pt idx="671">
                  <c:v>12.676355750000001</c:v>
                </c:pt>
                <c:pt idx="672">
                  <c:v>11.653321833</c:v>
                </c:pt>
                <c:pt idx="673">
                  <c:v>11.161085</c:v>
                </c:pt>
                <c:pt idx="674">
                  <c:v>11.138176417</c:v>
                </c:pt>
                <c:pt idx="675">
                  <c:v>10.866115083</c:v>
                </c:pt>
                <c:pt idx="676">
                  <c:v>11.291820917000001</c:v>
                </c:pt>
                <c:pt idx="677">
                  <c:v>12.655457416999999</c:v>
                </c:pt>
                <c:pt idx="678">
                  <c:v>14.514478416999999</c:v>
                </c:pt>
                <c:pt idx="679">
                  <c:v>15.08605075</c:v>
                </c:pt>
                <c:pt idx="680">
                  <c:v>15.0464105</c:v>
                </c:pt>
                <c:pt idx="681">
                  <c:v>14.906402083</c:v>
                </c:pt>
                <c:pt idx="682">
                  <c:v>14.616218833</c:v>
                </c:pt>
                <c:pt idx="683">
                  <c:v>14.023033417000001</c:v>
                </c:pt>
                <c:pt idx="684">
                  <c:v>14.018761166999999</c:v>
                </c:pt>
                <c:pt idx="685">
                  <c:v>13.73518625</c:v>
                </c:pt>
                <c:pt idx="686">
                  <c:v>13.460280666999999</c:v>
                </c:pt>
                <c:pt idx="687">
                  <c:v>12.841025667</c:v>
                </c:pt>
                <c:pt idx="688">
                  <c:v>12.29696775</c:v>
                </c:pt>
                <c:pt idx="689">
                  <c:v>11.944348417</c:v>
                </c:pt>
                <c:pt idx="690">
                  <c:v>12.742207167</c:v>
                </c:pt>
                <c:pt idx="691">
                  <c:v>12.668564</c:v>
                </c:pt>
                <c:pt idx="692">
                  <c:v>12.41327925</c:v>
                </c:pt>
                <c:pt idx="693">
                  <c:v>12.070257832999999</c:v>
                </c:pt>
                <c:pt idx="694">
                  <c:v>11.425121499999999</c:v>
                </c:pt>
                <c:pt idx="695">
                  <c:v>10.649269667</c:v>
                </c:pt>
                <c:pt idx="696">
                  <c:v>10.005409999999999</c:v>
                </c:pt>
                <c:pt idx="697">
                  <c:v>9.6150771667000008</c:v>
                </c:pt>
                <c:pt idx="698">
                  <c:v>9.2857515832999997</c:v>
                </c:pt>
                <c:pt idx="699">
                  <c:v>9.1159751667000002</c:v>
                </c:pt>
                <c:pt idx="700">
                  <c:v>9.2014568333</c:v>
                </c:pt>
                <c:pt idx="701">
                  <c:v>9.6601120832999996</c:v>
                </c:pt>
                <c:pt idx="702">
                  <c:v>10.056844667</c:v>
                </c:pt>
                <c:pt idx="703">
                  <c:v>10.948011917000001</c:v>
                </c:pt>
                <c:pt idx="704">
                  <c:v>11.392527167000001</c:v>
                </c:pt>
                <c:pt idx="705">
                  <c:v>11.790152582999999</c:v>
                </c:pt>
                <c:pt idx="706">
                  <c:v>11.936178833</c:v>
                </c:pt>
                <c:pt idx="707">
                  <c:v>11.728899667</c:v>
                </c:pt>
                <c:pt idx="708">
                  <c:v>11.282535167000001</c:v>
                </c:pt>
                <c:pt idx="709">
                  <c:v>10.6654345</c:v>
                </c:pt>
                <c:pt idx="710">
                  <c:v>10.279429833</c:v>
                </c:pt>
                <c:pt idx="711">
                  <c:v>10.16107</c:v>
                </c:pt>
                <c:pt idx="712">
                  <c:v>10.178522582999999</c:v>
                </c:pt>
                <c:pt idx="713">
                  <c:v>10.509229917000001</c:v>
                </c:pt>
                <c:pt idx="714">
                  <c:v>11.181972999999999</c:v>
                </c:pt>
                <c:pt idx="715">
                  <c:v>11.067172417</c:v>
                </c:pt>
                <c:pt idx="716">
                  <c:v>10.812994583</c:v>
                </c:pt>
                <c:pt idx="717">
                  <c:v>10.456427166999999</c:v>
                </c:pt>
                <c:pt idx="718">
                  <c:v>9.9055623333000007</c:v>
                </c:pt>
                <c:pt idx="719">
                  <c:v>9.2148299166999994</c:v>
                </c:pt>
                <c:pt idx="720">
                  <c:v>8.66044825</c:v>
                </c:pt>
                <c:pt idx="721">
                  <c:v>8.2051219166999996</c:v>
                </c:pt>
                <c:pt idx="722">
                  <c:v>7.9174139167000002</c:v>
                </c:pt>
                <c:pt idx="723">
                  <c:v>7.8461683077000002</c:v>
                </c:pt>
                <c:pt idx="724">
                  <c:v>7.9359465</c:v>
                </c:pt>
                <c:pt idx="725">
                  <c:v>7.9443695833000003</c:v>
                </c:pt>
                <c:pt idx="726">
                  <c:v>8.1149834999999992</c:v>
                </c:pt>
                <c:pt idx="727">
                  <c:v>8.3847434166999992</c:v>
                </c:pt>
                <c:pt idx="728">
                  <c:v>8.8009053332999994</c:v>
                </c:pt>
                <c:pt idx="729">
                  <c:v>9.55458125</c:v>
                </c:pt>
                <c:pt idx="730">
                  <c:v>9.711703</c:v>
                </c:pt>
                <c:pt idx="731">
                  <c:v>9.9943399166999995</c:v>
                </c:pt>
                <c:pt idx="732">
                  <c:v>9.9014877499999994</c:v>
                </c:pt>
                <c:pt idx="733">
                  <c:v>9.8601558333000003</c:v>
                </c:pt>
                <c:pt idx="734">
                  <c:v>9.9250789167000004</c:v>
                </c:pt>
                <c:pt idx="735">
                  <c:v>9.8753675832999992</c:v>
                </c:pt>
                <c:pt idx="736">
                  <c:v>9.9003423332999994</c:v>
                </c:pt>
                <c:pt idx="737">
                  <c:v>10.224079166999999</c:v>
                </c:pt>
                <c:pt idx="738">
                  <c:v>11.009354999999999</c:v>
                </c:pt>
                <c:pt idx="739">
                  <c:v>11.118913917</c:v>
                </c:pt>
                <c:pt idx="740">
                  <c:v>11.204076167</c:v>
                </c:pt>
                <c:pt idx="741">
                  <c:v>11.08916</c:v>
                </c:pt>
                <c:pt idx="742">
                  <c:v>10.206514583000001</c:v>
                </c:pt>
                <c:pt idx="743">
                  <c:v>8.9862449167000005</c:v>
                </c:pt>
              </c:numCache>
            </c:numRef>
          </c:val>
          <c:smooth val="0"/>
        </c:ser>
        <c:ser>
          <c:idx val="1"/>
          <c:order val="1"/>
          <c:tx>
            <c:v>Feb 2019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Sheet1!$F$746:$F$1417</c:f>
              <c:numCache>
                <c:formatCode>General</c:formatCode>
                <c:ptCount val="672"/>
                <c:pt idx="0">
                  <c:v>8.0603688333000001</c:v>
                </c:pt>
                <c:pt idx="1">
                  <c:v>7.4230770000000001</c:v>
                </c:pt>
                <c:pt idx="2">
                  <c:v>7.2230768333000004</c:v>
                </c:pt>
                <c:pt idx="3">
                  <c:v>7.2807692499999996</c:v>
                </c:pt>
                <c:pt idx="4">
                  <c:v>7.8038463333000001</c:v>
                </c:pt>
                <c:pt idx="5">
                  <c:v>9.4150219167000007</c:v>
                </c:pt>
                <c:pt idx="6">
                  <c:v>11.590235832999999</c:v>
                </c:pt>
                <c:pt idx="7">
                  <c:v>12.851262667</c:v>
                </c:pt>
                <c:pt idx="8">
                  <c:v>12.75914575</c:v>
                </c:pt>
                <c:pt idx="9">
                  <c:v>13.145163500000001</c:v>
                </c:pt>
                <c:pt idx="10">
                  <c:v>13.634511714</c:v>
                </c:pt>
                <c:pt idx="11">
                  <c:v>13.877290167</c:v>
                </c:pt>
                <c:pt idx="12">
                  <c:v>14.135445917</c:v>
                </c:pt>
                <c:pt idx="13">
                  <c:v>14.612909999999999</c:v>
                </c:pt>
                <c:pt idx="14">
                  <c:v>14.505078417</c:v>
                </c:pt>
                <c:pt idx="15">
                  <c:v>14.348397307999999</c:v>
                </c:pt>
                <c:pt idx="16">
                  <c:v>13.905271417</c:v>
                </c:pt>
                <c:pt idx="17">
                  <c:v>13.48989725</c:v>
                </c:pt>
                <c:pt idx="18">
                  <c:v>13.9411045</c:v>
                </c:pt>
                <c:pt idx="19">
                  <c:v>14.007639583</c:v>
                </c:pt>
                <c:pt idx="20">
                  <c:v>13.543990417</c:v>
                </c:pt>
                <c:pt idx="21">
                  <c:v>12.891514167</c:v>
                </c:pt>
                <c:pt idx="22">
                  <c:v>11.708575667</c:v>
                </c:pt>
                <c:pt idx="23">
                  <c:v>10.215395750000001</c:v>
                </c:pt>
                <c:pt idx="24">
                  <c:v>9.3893401667000003</c:v>
                </c:pt>
                <c:pt idx="25">
                  <c:v>8.7040250832999995</c:v>
                </c:pt>
                <c:pt idx="26">
                  <c:v>8.3277080832999992</c:v>
                </c:pt>
                <c:pt idx="27">
                  <c:v>8.2076919999999998</c:v>
                </c:pt>
                <c:pt idx="28">
                  <c:v>8.6237712500000008</c:v>
                </c:pt>
                <c:pt idx="29">
                  <c:v>10.419247500000001</c:v>
                </c:pt>
                <c:pt idx="30">
                  <c:v>11.996687832999999</c:v>
                </c:pt>
                <c:pt idx="31">
                  <c:v>12.923291667000001</c:v>
                </c:pt>
                <c:pt idx="32">
                  <c:v>13.090928</c:v>
                </c:pt>
                <c:pt idx="33">
                  <c:v>13.20478975</c:v>
                </c:pt>
                <c:pt idx="34">
                  <c:v>13.57606125</c:v>
                </c:pt>
                <c:pt idx="35">
                  <c:v>13.668960917</c:v>
                </c:pt>
                <c:pt idx="36">
                  <c:v>13.944389666999999</c:v>
                </c:pt>
                <c:pt idx="37">
                  <c:v>14.540589582999999</c:v>
                </c:pt>
                <c:pt idx="38">
                  <c:v>14.711215333</c:v>
                </c:pt>
                <c:pt idx="39">
                  <c:v>14.6101735</c:v>
                </c:pt>
                <c:pt idx="40">
                  <c:v>14.351473416999999</c:v>
                </c:pt>
                <c:pt idx="41">
                  <c:v>13.957227667</c:v>
                </c:pt>
                <c:pt idx="42">
                  <c:v>14.412215333000001</c:v>
                </c:pt>
                <c:pt idx="43">
                  <c:v>14.300367583</c:v>
                </c:pt>
                <c:pt idx="44">
                  <c:v>13.786324667000001</c:v>
                </c:pt>
                <c:pt idx="45">
                  <c:v>13.057240083</c:v>
                </c:pt>
                <c:pt idx="46">
                  <c:v>12.016641923</c:v>
                </c:pt>
                <c:pt idx="47">
                  <c:v>10.643645833000001</c:v>
                </c:pt>
                <c:pt idx="48">
                  <c:v>9.5054743845999994</c:v>
                </c:pt>
                <c:pt idx="49">
                  <c:v>9.0192307500000002</c:v>
                </c:pt>
                <c:pt idx="50">
                  <c:v>8.7166294167</c:v>
                </c:pt>
                <c:pt idx="51">
                  <c:v>8.5339421666999993</c:v>
                </c:pt>
                <c:pt idx="52">
                  <c:v>9.0984499999999997</c:v>
                </c:pt>
                <c:pt idx="53">
                  <c:v>10.730275417</c:v>
                </c:pt>
                <c:pt idx="54">
                  <c:v>12.548735582999999</c:v>
                </c:pt>
                <c:pt idx="55">
                  <c:v>13.334351083</c:v>
                </c:pt>
                <c:pt idx="56">
                  <c:v>13.561281077</c:v>
                </c:pt>
                <c:pt idx="57">
                  <c:v>13.964623462</c:v>
                </c:pt>
                <c:pt idx="58">
                  <c:v>14.591481462000001</c:v>
                </c:pt>
                <c:pt idx="59">
                  <c:v>15.008857167</c:v>
                </c:pt>
                <c:pt idx="60">
                  <c:v>16.010131922999999</c:v>
                </c:pt>
                <c:pt idx="61">
                  <c:v>16.527926916999998</c:v>
                </c:pt>
                <c:pt idx="62">
                  <c:v>16.481192083</c:v>
                </c:pt>
                <c:pt idx="63">
                  <c:v>16.642492333</c:v>
                </c:pt>
                <c:pt idx="64">
                  <c:v>16.532439582999999</c:v>
                </c:pt>
                <c:pt idx="65">
                  <c:v>15.395170999999999</c:v>
                </c:pt>
                <c:pt idx="66">
                  <c:v>15.74909725</c:v>
                </c:pt>
                <c:pt idx="67">
                  <c:v>15.5213555</c:v>
                </c:pt>
                <c:pt idx="68">
                  <c:v>15.25693425</c:v>
                </c:pt>
                <c:pt idx="69">
                  <c:v>14.4582595</c:v>
                </c:pt>
                <c:pt idx="70">
                  <c:v>13.284195583000001</c:v>
                </c:pt>
                <c:pt idx="71">
                  <c:v>11.56879075</c:v>
                </c:pt>
                <c:pt idx="72">
                  <c:v>10.418492499999999</c:v>
                </c:pt>
                <c:pt idx="73">
                  <c:v>9.7709402500000007</c:v>
                </c:pt>
                <c:pt idx="74">
                  <c:v>9.3048180833000007</c:v>
                </c:pt>
                <c:pt idx="75">
                  <c:v>9.0294880000000006</c:v>
                </c:pt>
                <c:pt idx="76">
                  <c:v>9.6581838333000007</c:v>
                </c:pt>
                <c:pt idx="77">
                  <c:v>11.259903417</c:v>
                </c:pt>
                <c:pt idx="78">
                  <c:v>12.652758167</c:v>
                </c:pt>
                <c:pt idx="79">
                  <c:v>13.628114083</c:v>
                </c:pt>
                <c:pt idx="80">
                  <c:v>13.8042745</c:v>
                </c:pt>
                <c:pt idx="81">
                  <c:v>14.257585499999999</c:v>
                </c:pt>
                <c:pt idx="82">
                  <c:v>14.550593417</c:v>
                </c:pt>
                <c:pt idx="83">
                  <c:v>14.451292167</c:v>
                </c:pt>
                <c:pt idx="84">
                  <c:v>13.654075333</c:v>
                </c:pt>
                <c:pt idx="85">
                  <c:v>13.665357455000001</c:v>
                </c:pt>
                <c:pt idx="86">
                  <c:v>13.53213425</c:v>
                </c:pt>
                <c:pt idx="87">
                  <c:v>12.858116153999999</c:v>
                </c:pt>
                <c:pt idx="88">
                  <c:v>12.985394667</c:v>
                </c:pt>
                <c:pt idx="89">
                  <c:v>13.188648917</c:v>
                </c:pt>
                <c:pt idx="90">
                  <c:v>14.319761916999999</c:v>
                </c:pt>
                <c:pt idx="91">
                  <c:v>15.194435667</c:v>
                </c:pt>
                <c:pt idx="92">
                  <c:v>15.63747775</c:v>
                </c:pt>
                <c:pt idx="93">
                  <c:v>15.68138025</c:v>
                </c:pt>
                <c:pt idx="94">
                  <c:v>15.147099499999999</c:v>
                </c:pt>
                <c:pt idx="95">
                  <c:v>14.251163500000001</c:v>
                </c:pt>
                <c:pt idx="96">
                  <c:v>13.832418583000001</c:v>
                </c:pt>
                <c:pt idx="97">
                  <c:v>13.657438833</c:v>
                </c:pt>
                <c:pt idx="98">
                  <c:v>13.577110833000001</c:v>
                </c:pt>
                <c:pt idx="99">
                  <c:v>14.014248332999999</c:v>
                </c:pt>
                <c:pt idx="100">
                  <c:v>15.047451167</c:v>
                </c:pt>
                <c:pt idx="101">
                  <c:v>17.395693916999999</c:v>
                </c:pt>
                <c:pt idx="102">
                  <c:v>20.238375250000001</c:v>
                </c:pt>
                <c:pt idx="103">
                  <c:v>21.314719332999999</c:v>
                </c:pt>
                <c:pt idx="104">
                  <c:v>21.310923166999999</c:v>
                </c:pt>
                <c:pt idx="105">
                  <c:v>21.739879999999999</c:v>
                </c:pt>
                <c:pt idx="106">
                  <c:v>21.814367582999999</c:v>
                </c:pt>
                <c:pt idx="107">
                  <c:v>21.407360916999998</c:v>
                </c:pt>
                <c:pt idx="108">
                  <c:v>21.162687999999999</c:v>
                </c:pt>
                <c:pt idx="109">
                  <c:v>21.395896749999999</c:v>
                </c:pt>
                <c:pt idx="110">
                  <c:v>21.417806583000001</c:v>
                </c:pt>
                <c:pt idx="111">
                  <c:v>21.32279175</c:v>
                </c:pt>
                <c:pt idx="112">
                  <c:v>21.822922917</c:v>
                </c:pt>
                <c:pt idx="113">
                  <c:v>22.559416667000001</c:v>
                </c:pt>
                <c:pt idx="114">
                  <c:v>23.573304749999998</c:v>
                </c:pt>
                <c:pt idx="115">
                  <c:v>23.776311917000001</c:v>
                </c:pt>
                <c:pt idx="116">
                  <c:v>23.375798</c:v>
                </c:pt>
                <c:pt idx="117">
                  <c:v>22.69345225</c:v>
                </c:pt>
                <c:pt idx="118">
                  <c:v>21.793849250000001</c:v>
                </c:pt>
                <c:pt idx="119">
                  <c:v>20.527853666999999</c:v>
                </c:pt>
                <c:pt idx="120">
                  <c:v>19.335666416999999</c:v>
                </c:pt>
                <c:pt idx="121">
                  <c:v>18.580919583</c:v>
                </c:pt>
                <c:pt idx="122">
                  <c:v>18.41442275</c:v>
                </c:pt>
                <c:pt idx="123">
                  <c:v>17.980767749999998</c:v>
                </c:pt>
                <c:pt idx="124">
                  <c:v>18.053242000000001</c:v>
                </c:pt>
                <c:pt idx="125">
                  <c:v>18.751579332999999</c:v>
                </c:pt>
                <c:pt idx="126">
                  <c:v>19.394477083000002</c:v>
                </c:pt>
                <c:pt idx="127">
                  <c:v>19.943163083000002</c:v>
                </c:pt>
                <c:pt idx="128">
                  <c:v>20.474362332999998</c:v>
                </c:pt>
                <c:pt idx="129">
                  <c:v>20.705244917000002</c:v>
                </c:pt>
                <c:pt idx="130">
                  <c:v>20.995163916999999</c:v>
                </c:pt>
                <c:pt idx="131">
                  <c:v>20.515190499999999</c:v>
                </c:pt>
                <c:pt idx="132">
                  <c:v>19.612273250000001</c:v>
                </c:pt>
                <c:pt idx="133">
                  <c:v>18.954939082999999</c:v>
                </c:pt>
                <c:pt idx="134">
                  <c:v>18.9825935</c:v>
                </c:pt>
                <c:pt idx="135">
                  <c:v>18.886714832999999</c:v>
                </c:pt>
                <c:pt idx="136">
                  <c:v>18.871678750000001</c:v>
                </c:pt>
                <c:pt idx="137">
                  <c:v>19.231519833</c:v>
                </c:pt>
                <c:pt idx="138">
                  <c:v>20.131134332999999</c:v>
                </c:pt>
                <c:pt idx="139">
                  <c:v>20.179400333</c:v>
                </c:pt>
                <c:pt idx="140">
                  <c:v>19.857271832999999</c:v>
                </c:pt>
                <c:pt idx="141">
                  <c:v>19.294746416999999</c:v>
                </c:pt>
                <c:pt idx="142">
                  <c:v>18.725478583000001</c:v>
                </c:pt>
                <c:pt idx="143">
                  <c:v>17.612325417000001</c:v>
                </c:pt>
                <c:pt idx="144">
                  <c:v>16.598843667000001</c:v>
                </c:pt>
                <c:pt idx="145">
                  <c:v>15.575739499999999</c:v>
                </c:pt>
                <c:pt idx="146">
                  <c:v>14.96510675</c:v>
                </c:pt>
                <c:pt idx="147">
                  <c:v>14.509911083</c:v>
                </c:pt>
                <c:pt idx="148">
                  <c:v>14.3842815</c:v>
                </c:pt>
                <c:pt idx="149">
                  <c:v>14.416689</c:v>
                </c:pt>
                <c:pt idx="150">
                  <c:v>14.626923583</c:v>
                </c:pt>
                <c:pt idx="151">
                  <c:v>14.745045333</c:v>
                </c:pt>
                <c:pt idx="152">
                  <c:v>14.957908583</c:v>
                </c:pt>
                <c:pt idx="153">
                  <c:v>14.923076916999999</c:v>
                </c:pt>
                <c:pt idx="154">
                  <c:v>14.117199583</c:v>
                </c:pt>
                <c:pt idx="155">
                  <c:v>13.109410499999999</c:v>
                </c:pt>
                <c:pt idx="156">
                  <c:v>11.888066083</c:v>
                </c:pt>
                <c:pt idx="157">
                  <c:v>11.113680667000001</c:v>
                </c:pt>
                <c:pt idx="158">
                  <c:v>10.643262249999999</c:v>
                </c:pt>
                <c:pt idx="159">
                  <c:v>10.4027905</c:v>
                </c:pt>
                <c:pt idx="160">
                  <c:v>10.300596833</c:v>
                </c:pt>
                <c:pt idx="161">
                  <c:v>10.699410917</c:v>
                </c:pt>
                <c:pt idx="162">
                  <c:v>11.521966917</c:v>
                </c:pt>
                <c:pt idx="163">
                  <c:v>11.849849167</c:v>
                </c:pt>
                <c:pt idx="164">
                  <c:v>11.949054917</c:v>
                </c:pt>
                <c:pt idx="165">
                  <c:v>11.671839</c:v>
                </c:pt>
                <c:pt idx="166">
                  <c:v>10.457135750000001</c:v>
                </c:pt>
                <c:pt idx="167">
                  <c:v>9.3034661666999998</c:v>
                </c:pt>
                <c:pt idx="168">
                  <c:v>8.4935390833</c:v>
                </c:pt>
                <c:pt idx="169">
                  <c:v>8.0328567500000005</c:v>
                </c:pt>
                <c:pt idx="170">
                  <c:v>7.7712009166999998</c:v>
                </c:pt>
                <c:pt idx="171">
                  <c:v>7.8521945833000002</c:v>
                </c:pt>
                <c:pt idx="172">
                  <c:v>8.4805574167</c:v>
                </c:pt>
                <c:pt idx="173">
                  <c:v>10.129709332999999</c:v>
                </c:pt>
                <c:pt idx="174">
                  <c:v>12.106381582999999</c:v>
                </c:pt>
                <c:pt idx="175">
                  <c:v>12.948965583</c:v>
                </c:pt>
                <c:pt idx="176">
                  <c:v>13.169768749999999</c:v>
                </c:pt>
                <c:pt idx="177">
                  <c:v>13.217672583000001</c:v>
                </c:pt>
                <c:pt idx="178">
                  <c:v>13.33272625</c:v>
                </c:pt>
                <c:pt idx="179">
                  <c:v>13.405364083</c:v>
                </c:pt>
                <c:pt idx="180">
                  <c:v>13.917305667000001</c:v>
                </c:pt>
                <c:pt idx="181">
                  <c:v>14.243365083</c:v>
                </c:pt>
                <c:pt idx="182">
                  <c:v>13.914422833</c:v>
                </c:pt>
                <c:pt idx="183">
                  <c:v>13.422574666999999</c:v>
                </c:pt>
                <c:pt idx="184">
                  <c:v>13.361275692</c:v>
                </c:pt>
                <c:pt idx="185">
                  <c:v>12.957503063000001</c:v>
                </c:pt>
                <c:pt idx="186">
                  <c:v>13.729497416999999</c:v>
                </c:pt>
                <c:pt idx="187">
                  <c:v>13.750616167</c:v>
                </c:pt>
                <c:pt idx="188">
                  <c:v>13.434819167000001</c:v>
                </c:pt>
                <c:pt idx="189">
                  <c:v>12.496225833</c:v>
                </c:pt>
                <c:pt idx="190">
                  <c:v>11.216990750000001</c:v>
                </c:pt>
                <c:pt idx="191">
                  <c:v>9.9349935833000007</c:v>
                </c:pt>
                <c:pt idx="192">
                  <c:v>8.9664407500000003</c:v>
                </c:pt>
                <c:pt idx="193">
                  <c:v>8.3770950833000004</c:v>
                </c:pt>
                <c:pt idx="194">
                  <c:v>7.9367541667000001</c:v>
                </c:pt>
                <c:pt idx="195">
                  <c:v>7.6923079166999999</c:v>
                </c:pt>
                <c:pt idx="196">
                  <c:v>8.2529297499999998</c:v>
                </c:pt>
                <c:pt idx="197">
                  <c:v>9.8261439166999995</c:v>
                </c:pt>
                <c:pt idx="198">
                  <c:v>12.14233325</c:v>
                </c:pt>
                <c:pt idx="199">
                  <c:v>13.270006667000001</c:v>
                </c:pt>
                <c:pt idx="200">
                  <c:v>13.684402667000001</c:v>
                </c:pt>
                <c:pt idx="201">
                  <c:v>13.46707625</c:v>
                </c:pt>
                <c:pt idx="202">
                  <c:v>13.470412832999999</c:v>
                </c:pt>
                <c:pt idx="203">
                  <c:v>13.453265583</c:v>
                </c:pt>
                <c:pt idx="204">
                  <c:v>13.491191167</c:v>
                </c:pt>
                <c:pt idx="205">
                  <c:v>13.713363333</c:v>
                </c:pt>
                <c:pt idx="206">
                  <c:v>13.418521833</c:v>
                </c:pt>
                <c:pt idx="207">
                  <c:v>13.194180417</c:v>
                </c:pt>
                <c:pt idx="208">
                  <c:v>12.798678750000001</c:v>
                </c:pt>
                <c:pt idx="209">
                  <c:v>12.52197125</c:v>
                </c:pt>
                <c:pt idx="210">
                  <c:v>13.317461</c:v>
                </c:pt>
                <c:pt idx="211">
                  <c:v>14.094084000000001</c:v>
                </c:pt>
                <c:pt idx="212">
                  <c:v>14.350777333</c:v>
                </c:pt>
                <c:pt idx="213">
                  <c:v>14.078060417</c:v>
                </c:pt>
                <c:pt idx="214">
                  <c:v>13.4366895</c:v>
                </c:pt>
                <c:pt idx="215">
                  <c:v>12.484956499999999</c:v>
                </c:pt>
                <c:pt idx="216">
                  <c:v>11.86028275</c:v>
                </c:pt>
                <c:pt idx="217">
                  <c:v>11.577264583</c:v>
                </c:pt>
                <c:pt idx="218">
                  <c:v>11.530347582999999</c:v>
                </c:pt>
                <c:pt idx="219">
                  <c:v>11.891939167</c:v>
                </c:pt>
                <c:pt idx="220">
                  <c:v>13.132667583</c:v>
                </c:pt>
                <c:pt idx="221">
                  <c:v>15.581651582999999</c:v>
                </c:pt>
                <c:pt idx="222">
                  <c:v>18.631395167000001</c:v>
                </c:pt>
                <c:pt idx="223">
                  <c:v>19.55116675</c:v>
                </c:pt>
                <c:pt idx="224">
                  <c:v>18.734640166999998</c:v>
                </c:pt>
                <c:pt idx="225">
                  <c:v>17.346905833000001</c:v>
                </c:pt>
                <c:pt idx="226">
                  <c:v>15.881680749999999</c:v>
                </c:pt>
                <c:pt idx="227">
                  <c:v>14.963275167000001</c:v>
                </c:pt>
                <c:pt idx="228">
                  <c:v>14.1794435</c:v>
                </c:pt>
                <c:pt idx="229">
                  <c:v>13.885233583</c:v>
                </c:pt>
                <c:pt idx="230">
                  <c:v>13.408665833000001</c:v>
                </c:pt>
                <c:pt idx="231">
                  <c:v>12.973481417</c:v>
                </c:pt>
                <c:pt idx="232">
                  <c:v>12.640331667</c:v>
                </c:pt>
                <c:pt idx="233">
                  <c:v>12.482886917</c:v>
                </c:pt>
                <c:pt idx="234">
                  <c:v>13.4648515</c:v>
                </c:pt>
                <c:pt idx="235">
                  <c:v>14.145204916999999</c:v>
                </c:pt>
                <c:pt idx="236">
                  <c:v>14.523619917</c:v>
                </c:pt>
                <c:pt idx="237">
                  <c:v>14.179756583</c:v>
                </c:pt>
                <c:pt idx="238">
                  <c:v>13.074643583</c:v>
                </c:pt>
                <c:pt idx="239">
                  <c:v>11.843626333</c:v>
                </c:pt>
                <c:pt idx="240">
                  <c:v>11.072388917</c:v>
                </c:pt>
                <c:pt idx="241">
                  <c:v>10.623962583000001</c:v>
                </c:pt>
                <c:pt idx="242">
                  <c:v>10.286025499999999</c:v>
                </c:pt>
                <c:pt idx="243">
                  <c:v>10.456415417000001</c:v>
                </c:pt>
                <c:pt idx="244">
                  <c:v>11.177781749999999</c:v>
                </c:pt>
                <c:pt idx="245">
                  <c:v>12.065518750000001</c:v>
                </c:pt>
                <c:pt idx="246">
                  <c:v>14.65085425</c:v>
                </c:pt>
                <c:pt idx="247">
                  <c:v>15.428198500000001</c:v>
                </c:pt>
                <c:pt idx="248">
                  <c:v>14.700457500000001</c:v>
                </c:pt>
                <c:pt idx="249">
                  <c:v>13.843766416999999</c:v>
                </c:pt>
                <c:pt idx="250">
                  <c:v>13.345317583</c:v>
                </c:pt>
                <c:pt idx="251">
                  <c:v>13.197487167</c:v>
                </c:pt>
                <c:pt idx="252">
                  <c:v>13.343296083</c:v>
                </c:pt>
                <c:pt idx="253">
                  <c:v>13.382327167</c:v>
                </c:pt>
                <c:pt idx="254">
                  <c:v>13.520787083</c:v>
                </c:pt>
                <c:pt idx="255">
                  <c:v>13.33896025</c:v>
                </c:pt>
                <c:pt idx="256">
                  <c:v>12.806018833</c:v>
                </c:pt>
                <c:pt idx="257">
                  <c:v>12.202174167000001</c:v>
                </c:pt>
                <c:pt idx="258">
                  <c:v>12.55877875</c:v>
                </c:pt>
                <c:pt idx="259">
                  <c:v>12.956803000000001</c:v>
                </c:pt>
                <c:pt idx="260">
                  <c:v>12.685100416999999</c:v>
                </c:pt>
                <c:pt idx="261">
                  <c:v>11.811163083</c:v>
                </c:pt>
                <c:pt idx="262">
                  <c:v>10.938168750000001</c:v>
                </c:pt>
                <c:pt idx="263">
                  <c:v>9.7500000832999998</c:v>
                </c:pt>
                <c:pt idx="264">
                  <c:v>8.8760061666999999</c:v>
                </c:pt>
                <c:pt idx="265">
                  <c:v>8.4186117500000002</c:v>
                </c:pt>
                <c:pt idx="266">
                  <c:v>8.3846154167000009</c:v>
                </c:pt>
                <c:pt idx="267">
                  <c:v>8.1560119167000007</c:v>
                </c:pt>
                <c:pt idx="268">
                  <c:v>8.4397541667000002</c:v>
                </c:pt>
                <c:pt idx="269">
                  <c:v>9.9909464999999997</c:v>
                </c:pt>
                <c:pt idx="270">
                  <c:v>11.410979417</c:v>
                </c:pt>
                <c:pt idx="271">
                  <c:v>12.322819615</c:v>
                </c:pt>
                <c:pt idx="272">
                  <c:v>12.818312083</c:v>
                </c:pt>
                <c:pt idx="273">
                  <c:v>12.976163</c:v>
                </c:pt>
                <c:pt idx="274">
                  <c:v>13.197765</c:v>
                </c:pt>
                <c:pt idx="275">
                  <c:v>13.415820417000001</c:v>
                </c:pt>
                <c:pt idx="276">
                  <c:v>13.883626</c:v>
                </c:pt>
                <c:pt idx="277">
                  <c:v>14.499345769</c:v>
                </c:pt>
                <c:pt idx="278">
                  <c:v>15.072336916999999</c:v>
                </c:pt>
                <c:pt idx="279">
                  <c:v>14.827745917</c:v>
                </c:pt>
                <c:pt idx="280">
                  <c:v>14.150354917</c:v>
                </c:pt>
                <c:pt idx="281">
                  <c:v>13.054110417</c:v>
                </c:pt>
                <c:pt idx="282">
                  <c:v>13.331208</c:v>
                </c:pt>
                <c:pt idx="283">
                  <c:v>12.985692917</c:v>
                </c:pt>
                <c:pt idx="284">
                  <c:v>12.682002833</c:v>
                </c:pt>
                <c:pt idx="285">
                  <c:v>12.104749167</c:v>
                </c:pt>
                <c:pt idx="286">
                  <c:v>11.663785083</c:v>
                </c:pt>
                <c:pt idx="287">
                  <c:v>10.67885325</c:v>
                </c:pt>
                <c:pt idx="288">
                  <c:v>9.6452104166999995</c:v>
                </c:pt>
                <c:pt idx="289">
                  <c:v>8.9790326667000002</c:v>
                </c:pt>
                <c:pt idx="290">
                  <c:v>8.4694513333000003</c:v>
                </c:pt>
                <c:pt idx="291">
                  <c:v>8.1572645832999999</c:v>
                </c:pt>
                <c:pt idx="292">
                  <c:v>8.3625089166999995</c:v>
                </c:pt>
                <c:pt idx="293">
                  <c:v>8.9083059166999998</c:v>
                </c:pt>
                <c:pt idx="294">
                  <c:v>9.4594011666999993</c:v>
                </c:pt>
                <c:pt idx="295">
                  <c:v>10.0954695</c:v>
                </c:pt>
                <c:pt idx="296">
                  <c:v>10.717053583</c:v>
                </c:pt>
                <c:pt idx="297">
                  <c:v>11.296987250000001</c:v>
                </c:pt>
                <c:pt idx="298">
                  <c:v>11.45542</c:v>
                </c:pt>
                <c:pt idx="299">
                  <c:v>11.786869333</c:v>
                </c:pt>
                <c:pt idx="300">
                  <c:v>11.596223999999999</c:v>
                </c:pt>
                <c:pt idx="301">
                  <c:v>11.307395667</c:v>
                </c:pt>
                <c:pt idx="302">
                  <c:v>11.055317000000001</c:v>
                </c:pt>
                <c:pt idx="303">
                  <c:v>10.856964333000001</c:v>
                </c:pt>
                <c:pt idx="304">
                  <c:v>10.777563833</c:v>
                </c:pt>
                <c:pt idx="305">
                  <c:v>10.823076833</c:v>
                </c:pt>
                <c:pt idx="306">
                  <c:v>11.091949166999999</c:v>
                </c:pt>
                <c:pt idx="307">
                  <c:v>11.105580166999999</c:v>
                </c:pt>
                <c:pt idx="308">
                  <c:v>10.892307499999999</c:v>
                </c:pt>
                <c:pt idx="309">
                  <c:v>10.434615333</c:v>
                </c:pt>
                <c:pt idx="310">
                  <c:v>9.8699509167000006</c:v>
                </c:pt>
                <c:pt idx="311">
                  <c:v>9.2615381666999994</c:v>
                </c:pt>
                <c:pt idx="312">
                  <c:v>8.7032835832999993</c:v>
                </c:pt>
                <c:pt idx="313">
                  <c:v>8.0150032307999997</c:v>
                </c:pt>
                <c:pt idx="314">
                  <c:v>7.7784565832999997</c:v>
                </c:pt>
                <c:pt idx="315">
                  <c:v>7.6515921667000004</c:v>
                </c:pt>
                <c:pt idx="316">
                  <c:v>7.5477005833000002</c:v>
                </c:pt>
                <c:pt idx="317">
                  <c:v>7.6972474999999996</c:v>
                </c:pt>
                <c:pt idx="318">
                  <c:v>7.7027275832999997</c:v>
                </c:pt>
                <c:pt idx="319">
                  <c:v>8.0393954166999997</c:v>
                </c:pt>
                <c:pt idx="320">
                  <c:v>8.6863704167000009</c:v>
                </c:pt>
                <c:pt idx="321">
                  <c:v>9.2841207499999996</c:v>
                </c:pt>
                <c:pt idx="322">
                  <c:v>9.6712810000000005</c:v>
                </c:pt>
                <c:pt idx="323">
                  <c:v>10.188902083</c:v>
                </c:pt>
                <c:pt idx="324">
                  <c:v>10.327647000000001</c:v>
                </c:pt>
                <c:pt idx="325">
                  <c:v>10.334818833</c:v>
                </c:pt>
                <c:pt idx="326">
                  <c:v>10.088045917000001</c:v>
                </c:pt>
                <c:pt idx="327">
                  <c:v>9.8686594166999999</c:v>
                </c:pt>
                <c:pt idx="328">
                  <c:v>9.6784941667000002</c:v>
                </c:pt>
                <c:pt idx="329">
                  <c:v>9.9986688333</c:v>
                </c:pt>
                <c:pt idx="330">
                  <c:v>11.183953417</c:v>
                </c:pt>
                <c:pt idx="331">
                  <c:v>11.891857167</c:v>
                </c:pt>
                <c:pt idx="332">
                  <c:v>12.134615332999999</c:v>
                </c:pt>
                <c:pt idx="333">
                  <c:v>12.565173166999999</c:v>
                </c:pt>
                <c:pt idx="334">
                  <c:v>12.398001167</c:v>
                </c:pt>
                <c:pt idx="335">
                  <c:v>11.800436250000001</c:v>
                </c:pt>
                <c:pt idx="336">
                  <c:v>11.070565667</c:v>
                </c:pt>
                <c:pt idx="337">
                  <c:v>10.854974332999999</c:v>
                </c:pt>
                <c:pt idx="338">
                  <c:v>10.914907417</c:v>
                </c:pt>
                <c:pt idx="339">
                  <c:v>11.099281250000001</c:v>
                </c:pt>
                <c:pt idx="340">
                  <c:v>11.6047745</c:v>
                </c:pt>
                <c:pt idx="341">
                  <c:v>13.4605845</c:v>
                </c:pt>
                <c:pt idx="342">
                  <c:v>15.500638332999999</c:v>
                </c:pt>
                <c:pt idx="343">
                  <c:v>16.993511000000002</c:v>
                </c:pt>
                <c:pt idx="344">
                  <c:v>17.327154332999999</c:v>
                </c:pt>
                <c:pt idx="345">
                  <c:v>16.919816582999999</c:v>
                </c:pt>
                <c:pt idx="346">
                  <c:v>16.832997583000001</c:v>
                </c:pt>
                <c:pt idx="347">
                  <c:v>16.227130833</c:v>
                </c:pt>
                <c:pt idx="348">
                  <c:v>15.394825167</c:v>
                </c:pt>
                <c:pt idx="349">
                  <c:v>14.903230417</c:v>
                </c:pt>
                <c:pt idx="350">
                  <c:v>14.494460083</c:v>
                </c:pt>
                <c:pt idx="351">
                  <c:v>13.773244417000001</c:v>
                </c:pt>
                <c:pt idx="352">
                  <c:v>13.23696125</c:v>
                </c:pt>
                <c:pt idx="353">
                  <c:v>12.741579333000001</c:v>
                </c:pt>
                <c:pt idx="354">
                  <c:v>14.14893275</c:v>
                </c:pt>
                <c:pt idx="355">
                  <c:v>14.989763417000001</c:v>
                </c:pt>
                <c:pt idx="356">
                  <c:v>15.349529833</c:v>
                </c:pt>
                <c:pt idx="357">
                  <c:v>15.245721832999999</c:v>
                </c:pt>
                <c:pt idx="358">
                  <c:v>14.243749749999999</c:v>
                </c:pt>
                <c:pt idx="359">
                  <c:v>13.061152</c:v>
                </c:pt>
                <c:pt idx="360">
                  <c:v>12.126009832999999</c:v>
                </c:pt>
                <c:pt idx="361">
                  <c:v>11.697279667</c:v>
                </c:pt>
                <c:pt idx="362">
                  <c:v>11.500462833</c:v>
                </c:pt>
                <c:pt idx="363">
                  <c:v>11.552330333</c:v>
                </c:pt>
                <c:pt idx="364">
                  <c:v>12.130166750000001</c:v>
                </c:pt>
                <c:pt idx="365">
                  <c:v>14.085677</c:v>
                </c:pt>
                <c:pt idx="366">
                  <c:v>16.427222666999999</c:v>
                </c:pt>
                <c:pt idx="367">
                  <c:v>17.477264999999999</c:v>
                </c:pt>
                <c:pt idx="368">
                  <c:v>18.031345916999999</c:v>
                </c:pt>
                <c:pt idx="369">
                  <c:v>18.422821667000001</c:v>
                </c:pt>
                <c:pt idx="370">
                  <c:v>18.671353750000002</c:v>
                </c:pt>
                <c:pt idx="371">
                  <c:v>18.720578750000001</c:v>
                </c:pt>
                <c:pt idx="372">
                  <c:v>18.933419582999999</c:v>
                </c:pt>
                <c:pt idx="373">
                  <c:v>18.907358500000001</c:v>
                </c:pt>
                <c:pt idx="374">
                  <c:v>18.694352833</c:v>
                </c:pt>
                <c:pt idx="375">
                  <c:v>18.629241333</c:v>
                </c:pt>
                <c:pt idx="376">
                  <c:v>18.629238749999999</c:v>
                </c:pt>
                <c:pt idx="377">
                  <c:v>18.666134416999999</c:v>
                </c:pt>
                <c:pt idx="378">
                  <c:v>19.544309500000001</c:v>
                </c:pt>
                <c:pt idx="379">
                  <c:v>19.604702332999999</c:v>
                </c:pt>
                <c:pt idx="380">
                  <c:v>19.205437249999999</c:v>
                </c:pt>
                <c:pt idx="381">
                  <c:v>18.473750249999998</c:v>
                </c:pt>
                <c:pt idx="382">
                  <c:v>16.963750167000001</c:v>
                </c:pt>
                <c:pt idx="383">
                  <c:v>15.417097583</c:v>
                </c:pt>
                <c:pt idx="384">
                  <c:v>14.369168999999999</c:v>
                </c:pt>
                <c:pt idx="385">
                  <c:v>13.992776917</c:v>
                </c:pt>
                <c:pt idx="386">
                  <c:v>13.89368775</c:v>
                </c:pt>
                <c:pt idx="387">
                  <c:v>13.901966166999999</c:v>
                </c:pt>
                <c:pt idx="388">
                  <c:v>14.546465749999999</c:v>
                </c:pt>
                <c:pt idx="389">
                  <c:v>16.083586167</c:v>
                </c:pt>
                <c:pt idx="390">
                  <c:v>18.328757416999998</c:v>
                </c:pt>
                <c:pt idx="391">
                  <c:v>18.896336000000002</c:v>
                </c:pt>
                <c:pt idx="392">
                  <c:v>18.719917166999998</c:v>
                </c:pt>
                <c:pt idx="393">
                  <c:v>18.733192833</c:v>
                </c:pt>
                <c:pt idx="394">
                  <c:v>17.966389750000001</c:v>
                </c:pt>
                <c:pt idx="395">
                  <c:v>16.642191416999999</c:v>
                </c:pt>
                <c:pt idx="396">
                  <c:v>15.559920667</c:v>
                </c:pt>
                <c:pt idx="397">
                  <c:v>14.704073917000001</c:v>
                </c:pt>
                <c:pt idx="398">
                  <c:v>14.162726749999999</c:v>
                </c:pt>
                <c:pt idx="399">
                  <c:v>13.696153917</c:v>
                </c:pt>
                <c:pt idx="400">
                  <c:v>13.363296332999999</c:v>
                </c:pt>
                <c:pt idx="401">
                  <c:v>13.1218275</c:v>
                </c:pt>
                <c:pt idx="402">
                  <c:v>13.924570083000001</c:v>
                </c:pt>
                <c:pt idx="403">
                  <c:v>14.427030538</c:v>
                </c:pt>
                <c:pt idx="404">
                  <c:v>14.676406833</c:v>
                </c:pt>
                <c:pt idx="405">
                  <c:v>14.379131833000001</c:v>
                </c:pt>
                <c:pt idx="406">
                  <c:v>13.36933675</c:v>
                </c:pt>
                <c:pt idx="407">
                  <c:v>12.42174425</c:v>
                </c:pt>
                <c:pt idx="408">
                  <c:v>11.668736083000001</c:v>
                </c:pt>
                <c:pt idx="409">
                  <c:v>11.080865749999999</c:v>
                </c:pt>
                <c:pt idx="410">
                  <c:v>10.851761832999999</c:v>
                </c:pt>
                <c:pt idx="411">
                  <c:v>10.68768925</c:v>
                </c:pt>
                <c:pt idx="412">
                  <c:v>11.399797667</c:v>
                </c:pt>
                <c:pt idx="413">
                  <c:v>13.2425955</c:v>
                </c:pt>
                <c:pt idx="414">
                  <c:v>15.26646</c:v>
                </c:pt>
                <c:pt idx="415">
                  <c:v>16.302378999999998</c:v>
                </c:pt>
                <c:pt idx="416">
                  <c:v>16.693106332999999</c:v>
                </c:pt>
                <c:pt idx="417">
                  <c:v>16.702508250000001</c:v>
                </c:pt>
                <c:pt idx="418">
                  <c:v>16.826734538</c:v>
                </c:pt>
                <c:pt idx="419">
                  <c:v>16.838897082999999</c:v>
                </c:pt>
                <c:pt idx="420">
                  <c:v>16.819475582999999</c:v>
                </c:pt>
                <c:pt idx="421">
                  <c:v>17.012461999999999</c:v>
                </c:pt>
                <c:pt idx="422">
                  <c:v>17.025690083000001</c:v>
                </c:pt>
                <c:pt idx="423">
                  <c:v>17.014721916999999</c:v>
                </c:pt>
                <c:pt idx="424">
                  <c:v>17.337678499999999</c:v>
                </c:pt>
                <c:pt idx="425">
                  <c:v>17.027934250000001</c:v>
                </c:pt>
                <c:pt idx="426">
                  <c:v>17.491477583000002</c:v>
                </c:pt>
                <c:pt idx="427">
                  <c:v>18.119243083000001</c:v>
                </c:pt>
                <c:pt idx="428">
                  <c:v>17.612560333000001</c:v>
                </c:pt>
                <c:pt idx="429">
                  <c:v>17.174242416999999</c:v>
                </c:pt>
                <c:pt idx="430">
                  <c:v>15.885011083</c:v>
                </c:pt>
                <c:pt idx="431">
                  <c:v>14.370400083</c:v>
                </c:pt>
                <c:pt idx="432">
                  <c:v>13.390262583</c:v>
                </c:pt>
                <c:pt idx="433">
                  <c:v>12.832383332999999</c:v>
                </c:pt>
                <c:pt idx="434">
                  <c:v>12.324419750000001</c:v>
                </c:pt>
                <c:pt idx="435">
                  <c:v>12.135239833</c:v>
                </c:pt>
                <c:pt idx="436">
                  <c:v>12.628746333</c:v>
                </c:pt>
                <c:pt idx="437">
                  <c:v>14.307552333</c:v>
                </c:pt>
                <c:pt idx="438">
                  <c:v>16.319709917000001</c:v>
                </c:pt>
                <c:pt idx="439">
                  <c:v>16.969924500000001</c:v>
                </c:pt>
                <c:pt idx="440">
                  <c:v>16.880620832999998</c:v>
                </c:pt>
                <c:pt idx="441">
                  <c:v>16.473515417000002</c:v>
                </c:pt>
                <c:pt idx="442">
                  <c:v>16.218604082999999</c:v>
                </c:pt>
                <c:pt idx="443">
                  <c:v>15.604460250000001</c:v>
                </c:pt>
                <c:pt idx="444">
                  <c:v>14.904954332999999</c:v>
                </c:pt>
                <c:pt idx="445">
                  <c:v>14.606591999999999</c:v>
                </c:pt>
                <c:pt idx="446">
                  <c:v>14.028517666999999</c:v>
                </c:pt>
                <c:pt idx="447">
                  <c:v>13.464382583000001</c:v>
                </c:pt>
                <c:pt idx="448">
                  <c:v>13.239769750000001</c:v>
                </c:pt>
                <c:pt idx="449">
                  <c:v>12.847852417</c:v>
                </c:pt>
                <c:pt idx="450">
                  <c:v>12.918716667</c:v>
                </c:pt>
                <c:pt idx="451">
                  <c:v>12.815730416999999</c:v>
                </c:pt>
                <c:pt idx="452">
                  <c:v>12.563793083</c:v>
                </c:pt>
                <c:pt idx="453">
                  <c:v>12.242992333</c:v>
                </c:pt>
                <c:pt idx="454">
                  <c:v>11.538217</c:v>
                </c:pt>
                <c:pt idx="455">
                  <c:v>10.54615375</c:v>
                </c:pt>
                <c:pt idx="456">
                  <c:v>9.7324925833000009</c:v>
                </c:pt>
                <c:pt idx="457">
                  <c:v>9.1896013333000006</c:v>
                </c:pt>
                <c:pt idx="458">
                  <c:v>8.8662530000000004</c:v>
                </c:pt>
                <c:pt idx="459">
                  <c:v>8.6957837500000004</c:v>
                </c:pt>
                <c:pt idx="460">
                  <c:v>8.8238339999999997</c:v>
                </c:pt>
                <c:pt idx="461">
                  <c:v>9.2191033332999996</c:v>
                </c:pt>
                <c:pt idx="462">
                  <c:v>9.8307691666999997</c:v>
                </c:pt>
                <c:pt idx="463">
                  <c:v>10.539079846</c:v>
                </c:pt>
                <c:pt idx="464">
                  <c:v>11.308711538000001</c:v>
                </c:pt>
                <c:pt idx="465">
                  <c:v>12.176817692</c:v>
                </c:pt>
                <c:pt idx="466">
                  <c:v>12.822141416999999</c:v>
                </c:pt>
                <c:pt idx="467">
                  <c:v>12.647162857</c:v>
                </c:pt>
                <c:pt idx="468">
                  <c:v>12.489074667000001</c:v>
                </c:pt>
                <c:pt idx="469">
                  <c:v>12.34713275</c:v>
                </c:pt>
                <c:pt idx="470">
                  <c:v>12.022887000000001</c:v>
                </c:pt>
                <c:pt idx="471">
                  <c:v>12.150808832999999</c:v>
                </c:pt>
                <c:pt idx="472">
                  <c:v>11.705571750000001</c:v>
                </c:pt>
                <c:pt idx="473">
                  <c:v>11.407911332999999</c:v>
                </c:pt>
                <c:pt idx="474">
                  <c:v>11.747119583</c:v>
                </c:pt>
                <c:pt idx="475">
                  <c:v>11.765345583</c:v>
                </c:pt>
                <c:pt idx="476">
                  <c:v>11.256550333</c:v>
                </c:pt>
                <c:pt idx="477">
                  <c:v>11.12172475</c:v>
                </c:pt>
                <c:pt idx="478">
                  <c:v>10.80279075</c:v>
                </c:pt>
                <c:pt idx="479">
                  <c:v>10.291083917</c:v>
                </c:pt>
                <c:pt idx="480">
                  <c:v>9.7790955833000002</c:v>
                </c:pt>
                <c:pt idx="481">
                  <c:v>9.5592199999999998</c:v>
                </c:pt>
                <c:pt idx="482">
                  <c:v>9.3183519166999993</c:v>
                </c:pt>
                <c:pt idx="483">
                  <c:v>9.2374346667000005</c:v>
                </c:pt>
                <c:pt idx="484">
                  <c:v>9.4498604167</c:v>
                </c:pt>
                <c:pt idx="485">
                  <c:v>9.8622704999999993</c:v>
                </c:pt>
                <c:pt idx="486">
                  <c:v>10.199229667000001</c:v>
                </c:pt>
                <c:pt idx="487">
                  <c:v>10.758720083</c:v>
                </c:pt>
                <c:pt idx="488">
                  <c:v>11.439832917</c:v>
                </c:pt>
                <c:pt idx="489">
                  <c:v>11.818167083000001</c:v>
                </c:pt>
                <c:pt idx="490">
                  <c:v>11.586178667</c:v>
                </c:pt>
                <c:pt idx="491">
                  <c:v>11.122926333000001</c:v>
                </c:pt>
                <c:pt idx="492">
                  <c:v>10.495549833</c:v>
                </c:pt>
                <c:pt idx="493">
                  <c:v>10.085427583</c:v>
                </c:pt>
                <c:pt idx="494">
                  <c:v>9.9846157499999997</c:v>
                </c:pt>
                <c:pt idx="495">
                  <c:v>10.081103833</c:v>
                </c:pt>
                <c:pt idx="496">
                  <c:v>10.08805725</c:v>
                </c:pt>
                <c:pt idx="497">
                  <c:v>10.106857417000001</c:v>
                </c:pt>
                <c:pt idx="498">
                  <c:v>10.841517166999999</c:v>
                </c:pt>
                <c:pt idx="499">
                  <c:v>11.640895583000001</c:v>
                </c:pt>
                <c:pt idx="500">
                  <c:v>12.136010417</c:v>
                </c:pt>
                <c:pt idx="501">
                  <c:v>12.171121082999999</c:v>
                </c:pt>
                <c:pt idx="502">
                  <c:v>11.739560333</c:v>
                </c:pt>
                <c:pt idx="503">
                  <c:v>10.924720417</c:v>
                </c:pt>
                <c:pt idx="504">
                  <c:v>10.472939332999999</c:v>
                </c:pt>
                <c:pt idx="505">
                  <c:v>10.297750499999999</c:v>
                </c:pt>
                <c:pt idx="506">
                  <c:v>10.110926666999999</c:v>
                </c:pt>
                <c:pt idx="507">
                  <c:v>10.360200917</c:v>
                </c:pt>
                <c:pt idx="508">
                  <c:v>10.97381025</c:v>
                </c:pt>
                <c:pt idx="509">
                  <c:v>13.313478999999999</c:v>
                </c:pt>
                <c:pt idx="510">
                  <c:v>16.098600083000001</c:v>
                </c:pt>
                <c:pt idx="511">
                  <c:v>16.990799833000001</c:v>
                </c:pt>
                <c:pt idx="512">
                  <c:v>16.893711082999999</c:v>
                </c:pt>
                <c:pt idx="513">
                  <c:v>16.494930769</c:v>
                </c:pt>
                <c:pt idx="514">
                  <c:v>16.004724082999999</c:v>
                </c:pt>
                <c:pt idx="515">
                  <c:v>15.725071846000001</c:v>
                </c:pt>
                <c:pt idx="516">
                  <c:v>15.632825</c:v>
                </c:pt>
                <c:pt idx="517">
                  <c:v>15.662812499999999</c:v>
                </c:pt>
                <c:pt idx="518">
                  <c:v>15.596112</c:v>
                </c:pt>
                <c:pt idx="519">
                  <c:v>15.441818250000001</c:v>
                </c:pt>
                <c:pt idx="520">
                  <c:v>15.623076749999999</c:v>
                </c:pt>
                <c:pt idx="521">
                  <c:v>16.064251166999998</c:v>
                </c:pt>
                <c:pt idx="522">
                  <c:v>17.117535332999999</c:v>
                </c:pt>
                <c:pt idx="523">
                  <c:v>17.281145417000001</c:v>
                </c:pt>
                <c:pt idx="524">
                  <c:v>16.998212500000001</c:v>
                </c:pt>
                <c:pt idx="525">
                  <c:v>16.177664</c:v>
                </c:pt>
                <c:pt idx="526">
                  <c:v>14.721111083</c:v>
                </c:pt>
                <c:pt idx="527">
                  <c:v>13.124052000000001</c:v>
                </c:pt>
                <c:pt idx="528">
                  <c:v>12.166846768999999</c:v>
                </c:pt>
                <c:pt idx="529">
                  <c:v>11.482896167</c:v>
                </c:pt>
                <c:pt idx="530">
                  <c:v>11.208497417</c:v>
                </c:pt>
                <c:pt idx="531">
                  <c:v>11.093376666999999</c:v>
                </c:pt>
                <c:pt idx="532">
                  <c:v>11.615891667</c:v>
                </c:pt>
                <c:pt idx="533">
                  <c:v>13.506429167</c:v>
                </c:pt>
                <c:pt idx="534">
                  <c:v>15.362284917</c:v>
                </c:pt>
                <c:pt idx="535">
                  <c:v>15.727186832999999</c:v>
                </c:pt>
                <c:pt idx="536">
                  <c:v>15.644828167</c:v>
                </c:pt>
                <c:pt idx="537">
                  <c:v>15.700194692</c:v>
                </c:pt>
                <c:pt idx="538">
                  <c:v>15.879794667000001</c:v>
                </c:pt>
                <c:pt idx="539">
                  <c:v>15.655608666999999</c:v>
                </c:pt>
                <c:pt idx="540">
                  <c:v>15.61243975</c:v>
                </c:pt>
                <c:pt idx="541">
                  <c:v>15.61247425</c:v>
                </c:pt>
                <c:pt idx="542">
                  <c:v>15.238942667</c:v>
                </c:pt>
                <c:pt idx="543">
                  <c:v>15.185129846000001</c:v>
                </c:pt>
                <c:pt idx="544">
                  <c:v>15.132789083</c:v>
                </c:pt>
                <c:pt idx="545">
                  <c:v>15.050302667</c:v>
                </c:pt>
                <c:pt idx="546">
                  <c:v>15.157357666999999</c:v>
                </c:pt>
                <c:pt idx="547">
                  <c:v>15.012005917</c:v>
                </c:pt>
                <c:pt idx="548">
                  <c:v>14.6692065</c:v>
                </c:pt>
                <c:pt idx="549">
                  <c:v>13.972408166999999</c:v>
                </c:pt>
                <c:pt idx="550">
                  <c:v>12.81297225</c:v>
                </c:pt>
                <c:pt idx="551">
                  <c:v>11.458413917</c:v>
                </c:pt>
                <c:pt idx="552">
                  <c:v>10.5487565</c:v>
                </c:pt>
                <c:pt idx="553">
                  <c:v>10.117915500000001</c:v>
                </c:pt>
                <c:pt idx="554">
                  <c:v>9.5459438333000008</c:v>
                </c:pt>
                <c:pt idx="555">
                  <c:v>9.5625435833000001</c:v>
                </c:pt>
                <c:pt idx="556">
                  <c:v>9.9616025832999995</c:v>
                </c:pt>
                <c:pt idx="557">
                  <c:v>11.837667916999999</c:v>
                </c:pt>
                <c:pt idx="558">
                  <c:v>13.555196333</c:v>
                </c:pt>
                <c:pt idx="559">
                  <c:v>14.131825582999999</c:v>
                </c:pt>
                <c:pt idx="560">
                  <c:v>14.169407417</c:v>
                </c:pt>
                <c:pt idx="561">
                  <c:v>14.19563675</c:v>
                </c:pt>
                <c:pt idx="562">
                  <c:v>14.219637667000001</c:v>
                </c:pt>
                <c:pt idx="563">
                  <c:v>14.261678249999999</c:v>
                </c:pt>
                <c:pt idx="564">
                  <c:v>14.294400417</c:v>
                </c:pt>
                <c:pt idx="565">
                  <c:v>14.419269999999999</c:v>
                </c:pt>
                <c:pt idx="566">
                  <c:v>14.253843417000001</c:v>
                </c:pt>
                <c:pt idx="567">
                  <c:v>14.177199923</c:v>
                </c:pt>
                <c:pt idx="568">
                  <c:v>13.792790999999999</c:v>
                </c:pt>
                <c:pt idx="569">
                  <c:v>13.223773082999999</c:v>
                </c:pt>
                <c:pt idx="570">
                  <c:v>13.750403</c:v>
                </c:pt>
                <c:pt idx="571">
                  <c:v>13.860015083</c:v>
                </c:pt>
                <c:pt idx="572">
                  <c:v>13.888487</c:v>
                </c:pt>
                <c:pt idx="573">
                  <c:v>13.3464545</c:v>
                </c:pt>
                <c:pt idx="574">
                  <c:v>12.310997167</c:v>
                </c:pt>
                <c:pt idx="575">
                  <c:v>10.8693615</c:v>
                </c:pt>
                <c:pt idx="576">
                  <c:v>9.8410421666999994</c:v>
                </c:pt>
                <c:pt idx="577">
                  <c:v>9.4334908333000005</c:v>
                </c:pt>
                <c:pt idx="578">
                  <c:v>8.8824725833000002</c:v>
                </c:pt>
                <c:pt idx="579">
                  <c:v>8.8083210832999992</c:v>
                </c:pt>
                <c:pt idx="580">
                  <c:v>9.2514069167000006</c:v>
                </c:pt>
                <c:pt idx="581">
                  <c:v>10.932094666999999</c:v>
                </c:pt>
                <c:pt idx="582">
                  <c:v>12.838012167</c:v>
                </c:pt>
                <c:pt idx="583">
                  <c:v>13.973795333</c:v>
                </c:pt>
                <c:pt idx="584">
                  <c:v>14.33886925</c:v>
                </c:pt>
                <c:pt idx="585">
                  <c:v>14.756822916999999</c:v>
                </c:pt>
                <c:pt idx="586">
                  <c:v>15.166921083</c:v>
                </c:pt>
                <c:pt idx="587">
                  <c:v>15.537470167</c:v>
                </c:pt>
                <c:pt idx="588">
                  <c:v>15.737681500000001</c:v>
                </c:pt>
                <c:pt idx="589">
                  <c:v>16.338389500000002</c:v>
                </c:pt>
                <c:pt idx="590">
                  <c:v>16.607364832999998</c:v>
                </c:pt>
                <c:pt idx="591">
                  <c:v>17.105483499999998</c:v>
                </c:pt>
                <c:pt idx="592">
                  <c:v>17.743703833000001</c:v>
                </c:pt>
                <c:pt idx="593">
                  <c:v>18.109660667</c:v>
                </c:pt>
                <c:pt idx="594">
                  <c:v>18.996896416999999</c:v>
                </c:pt>
                <c:pt idx="595">
                  <c:v>19.706036167000001</c:v>
                </c:pt>
                <c:pt idx="596">
                  <c:v>19.433281666999999</c:v>
                </c:pt>
                <c:pt idx="597">
                  <c:v>18.631058166999999</c:v>
                </c:pt>
                <c:pt idx="598">
                  <c:v>17.595147417</c:v>
                </c:pt>
                <c:pt idx="599">
                  <c:v>16.048334499999999</c:v>
                </c:pt>
                <c:pt idx="600">
                  <c:v>15.053578</c:v>
                </c:pt>
                <c:pt idx="601">
                  <c:v>14.4816425</c:v>
                </c:pt>
                <c:pt idx="602">
                  <c:v>13.969963333000001</c:v>
                </c:pt>
                <c:pt idx="603">
                  <c:v>13.938776750000001</c:v>
                </c:pt>
                <c:pt idx="604">
                  <c:v>14.239097917</c:v>
                </c:pt>
                <c:pt idx="605">
                  <c:v>15.926904583000001</c:v>
                </c:pt>
                <c:pt idx="606">
                  <c:v>17.868207417000001</c:v>
                </c:pt>
                <c:pt idx="607">
                  <c:v>18.533437583000001</c:v>
                </c:pt>
                <c:pt idx="608">
                  <c:v>18.218776999999999</c:v>
                </c:pt>
                <c:pt idx="609">
                  <c:v>18.101396583</c:v>
                </c:pt>
                <c:pt idx="610">
                  <c:v>17.922790332999998</c:v>
                </c:pt>
                <c:pt idx="611">
                  <c:v>17.154425166999999</c:v>
                </c:pt>
                <c:pt idx="612">
                  <c:v>16.004674667</c:v>
                </c:pt>
                <c:pt idx="613">
                  <c:v>15.264651750000001</c:v>
                </c:pt>
                <c:pt idx="614">
                  <c:v>14.550727667</c:v>
                </c:pt>
                <c:pt idx="615">
                  <c:v>13.927335917000001</c:v>
                </c:pt>
                <c:pt idx="616">
                  <c:v>13.387642583</c:v>
                </c:pt>
                <c:pt idx="617">
                  <c:v>13.064741417</c:v>
                </c:pt>
                <c:pt idx="618">
                  <c:v>13.629113167</c:v>
                </c:pt>
                <c:pt idx="619">
                  <c:v>13.94528775</c:v>
                </c:pt>
                <c:pt idx="620">
                  <c:v>13.730878833</c:v>
                </c:pt>
                <c:pt idx="621">
                  <c:v>13.450407917</c:v>
                </c:pt>
                <c:pt idx="622">
                  <c:v>12.7322375</c:v>
                </c:pt>
                <c:pt idx="623">
                  <c:v>11.841501666999999</c:v>
                </c:pt>
                <c:pt idx="624">
                  <c:v>10.738587750000001</c:v>
                </c:pt>
                <c:pt idx="625">
                  <c:v>10.355522833</c:v>
                </c:pt>
                <c:pt idx="626">
                  <c:v>9.9335402500000001</c:v>
                </c:pt>
                <c:pt idx="627">
                  <c:v>9.8202558462000002</c:v>
                </c:pt>
                <c:pt idx="628">
                  <c:v>10.139653666999999</c:v>
                </c:pt>
                <c:pt idx="629">
                  <c:v>10.930161583</c:v>
                </c:pt>
                <c:pt idx="630">
                  <c:v>11.454434582999999</c:v>
                </c:pt>
                <c:pt idx="631">
                  <c:v>12.396017167</c:v>
                </c:pt>
                <c:pt idx="632">
                  <c:v>13.05971375</c:v>
                </c:pt>
                <c:pt idx="633">
                  <c:v>13.406503833</c:v>
                </c:pt>
                <c:pt idx="634">
                  <c:v>13.0411185</c:v>
                </c:pt>
                <c:pt idx="635">
                  <c:v>12.403702666999999</c:v>
                </c:pt>
                <c:pt idx="636">
                  <c:v>12.111099749999999</c:v>
                </c:pt>
                <c:pt idx="637">
                  <c:v>11.8001185</c:v>
                </c:pt>
                <c:pt idx="638">
                  <c:v>11.47477875</c:v>
                </c:pt>
                <c:pt idx="639">
                  <c:v>11.603418417</c:v>
                </c:pt>
                <c:pt idx="640">
                  <c:v>11.538185583000001</c:v>
                </c:pt>
                <c:pt idx="641">
                  <c:v>11.5242085</c:v>
                </c:pt>
                <c:pt idx="642">
                  <c:v>11.729616667</c:v>
                </c:pt>
                <c:pt idx="643">
                  <c:v>11.9770995</c:v>
                </c:pt>
                <c:pt idx="644">
                  <c:v>11.579995332999999</c:v>
                </c:pt>
                <c:pt idx="645">
                  <c:v>11.327438666999999</c:v>
                </c:pt>
                <c:pt idx="646">
                  <c:v>10.599519917</c:v>
                </c:pt>
                <c:pt idx="647">
                  <c:v>10.027444917</c:v>
                </c:pt>
                <c:pt idx="648">
                  <c:v>9.2717467500000001</c:v>
                </c:pt>
                <c:pt idx="649">
                  <c:v>8.7220543635999999</c:v>
                </c:pt>
                <c:pt idx="650">
                  <c:v>8.3296869999999998</c:v>
                </c:pt>
                <c:pt idx="651">
                  <c:v>8.2307691667</c:v>
                </c:pt>
                <c:pt idx="652">
                  <c:v>8.0922504167000007</c:v>
                </c:pt>
                <c:pt idx="653">
                  <c:v>8.1413402500000007</c:v>
                </c:pt>
                <c:pt idx="654">
                  <c:v>8.1970269167000005</c:v>
                </c:pt>
                <c:pt idx="655">
                  <c:v>8.5109487500000007</c:v>
                </c:pt>
                <c:pt idx="656">
                  <c:v>9.3458151666999996</c:v>
                </c:pt>
                <c:pt idx="657">
                  <c:v>10.24961425</c:v>
                </c:pt>
                <c:pt idx="658">
                  <c:v>10.854127833</c:v>
                </c:pt>
                <c:pt idx="659">
                  <c:v>11.299310083</c:v>
                </c:pt>
                <c:pt idx="660">
                  <c:v>11.837441667</c:v>
                </c:pt>
                <c:pt idx="661">
                  <c:v>11.968277583000001</c:v>
                </c:pt>
                <c:pt idx="662">
                  <c:v>12.059241667</c:v>
                </c:pt>
                <c:pt idx="663">
                  <c:v>12.469863500000001</c:v>
                </c:pt>
                <c:pt idx="664">
                  <c:v>13.057985416999999</c:v>
                </c:pt>
                <c:pt idx="665">
                  <c:v>13.633935167000001</c:v>
                </c:pt>
                <c:pt idx="666">
                  <c:v>15.472824692</c:v>
                </c:pt>
                <c:pt idx="667">
                  <c:v>17.065548249999999</c:v>
                </c:pt>
                <c:pt idx="668">
                  <c:v>17.651930083</c:v>
                </c:pt>
                <c:pt idx="669">
                  <c:v>17.785229999999999</c:v>
                </c:pt>
                <c:pt idx="670">
                  <c:v>17.184615333</c:v>
                </c:pt>
                <c:pt idx="671">
                  <c:v>16.316767333000001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5266592"/>
        <c:axId val="225552472"/>
      </c:lineChart>
      <c:catAx>
        <c:axId val="225266592"/>
        <c:scaling>
          <c:orientation val="minMax"/>
        </c:scaling>
        <c:delete val="1"/>
        <c:axPos val="b"/>
        <c:numFmt formatCode="#,##0" sourceLinked="0"/>
        <c:majorTickMark val="none"/>
        <c:minorTickMark val="none"/>
        <c:tickLblPos val="nextTo"/>
        <c:crossAx val="225552472"/>
        <c:crosses val="autoZero"/>
        <c:auto val="1"/>
        <c:lblAlgn val="ctr"/>
        <c:lblOffset val="100"/>
        <c:noMultiLvlLbl val="0"/>
      </c:catAx>
      <c:valAx>
        <c:axId val="2255524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26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Jan 2019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Sheet1!$F$2:$F$745</c:f>
              <c:numCache>
                <c:formatCode>General</c:formatCode>
                <c:ptCount val="744"/>
                <c:pt idx="0">
                  <c:v>13.464503333</c:v>
                </c:pt>
                <c:pt idx="1">
                  <c:v>13.718148666999999</c:v>
                </c:pt>
                <c:pt idx="2">
                  <c:v>13.667146917</c:v>
                </c:pt>
                <c:pt idx="3">
                  <c:v>13.724377083</c:v>
                </c:pt>
                <c:pt idx="4">
                  <c:v>13.916804417</c:v>
                </c:pt>
                <c:pt idx="5">
                  <c:v>13.98359975</c:v>
                </c:pt>
                <c:pt idx="6">
                  <c:v>13.8903535</c:v>
                </c:pt>
                <c:pt idx="7">
                  <c:v>13.948408917</c:v>
                </c:pt>
                <c:pt idx="8">
                  <c:v>13.420893667</c:v>
                </c:pt>
                <c:pt idx="9">
                  <c:v>12.467618333000001</c:v>
                </c:pt>
                <c:pt idx="10">
                  <c:v>11.96087975</c:v>
                </c:pt>
                <c:pt idx="11">
                  <c:v>11.599834082999999</c:v>
                </c:pt>
                <c:pt idx="12">
                  <c:v>11.130322250000001</c:v>
                </c:pt>
                <c:pt idx="13">
                  <c:v>10.547606999999999</c:v>
                </c:pt>
                <c:pt idx="14">
                  <c:v>10.253305666999999</c:v>
                </c:pt>
                <c:pt idx="15">
                  <c:v>10.0886455</c:v>
                </c:pt>
                <c:pt idx="16">
                  <c:v>10.257927083</c:v>
                </c:pt>
                <c:pt idx="17">
                  <c:v>11.160717583</c:v>
                </c:pt>
                <c:pt idx="18">
                  <c:v>11.877033582999999</c:v>
                </c:pt>
                <c:pt idx="19">
                  <c:v>12.150390417000001</c:v>
                </c:pt>
                <c:pt idx="20">
                  <c:v>12.095058417000001</c:v>
                </c:pt>
                <c:pt idx="21">
                  <c:v>11.95293075</c:v>
                </c:pt>
                <c:pt idx="22">
                  <c:v>11.364326083</c:v>
                </c:pt>
                <c:pt idx="23">
                  <c:v>10.759412917000001</c:v>
                </c:pt>
                <c:pt idx="24">
                  <c:v>10.146748000000001</c:v>
                </c:pt>
                <c:pt idx="25">
                  <c:v>9.7817577500000006</c:v>
                </c:pt>
                <c:pt idx="26">
                  <c:v>9.5947309166999997</c:v>
                </c:pt>
                <c:pt idx="27">
                  <c:v>9.8375485833000003</c:v>
                </c:pt>
                <c:pt idx="28">
                  <c:v>10.483548083000001</c:v>
                </c:pt>
                <c:pt idx="29">
                  <c:v>11.486190083</c:v>
                </c:pt>
                <c:pt idx="30">
                  <c:v>13.449171667</c:v>
                </c:pt>
                <c:pt idx="31">
                  <c:v>14.760184083</c:v>
                </c:pt>
                <c:pt idx="32">
                  <c:v>15.211270000000001</c:v>
                </c:pt>
                <c:pt idx="33">
                  <c:v>16.047815416999999</c:v>
                </c:pt>
                <c:pt idx="34">
                  <c:v>16.872238249999999</c:v>
                </c:pt>
                <c:pt idx="35">
                  <c:v>17.520378999999998</c:v>
                </c:pt>
                <c:pt idx="36">
                  <c:v>17.910650167</c:v>
                </c:pt>
                <c:pt idx="37">
                  <c:v>18.592272832999999</c:v>
                </c:pt>
                <c:pt idx="38">
                  <c:v>18.6109115</c:v>
                </c:pt>
                <c:pt idx="39">
                  <c:v>17.835807249999998</c:v>
                </c:pt>
                <c:pt idx="40">
                  <c:v>17.654493417000001</c:v>
                </c:pt>
                <c:pt idx="41">
                  <c:v>17.654459917000001</c:v>
                </c:pt>
                <c:pt idx="42">
                  <c:v>17.729040667</c:v>
                </c:pt>
                <c:pt idx="43">
                  <c:v>17.479917582999999</c:v>
                </c:pt>
                <c:pt idx="44">
                  <c:v>17.045304916999999</c:v>
                </c:pt>
                <c:pt idx="45">
                  <c:v>16.492052916999999</c:v>
                </c:pt>
                <c:pt idx="46">
                  <c:v>15.46124425</c:v>
                </c:pt>
                <c:pt idx="47">
                  <c:v>13.957817833</c:v>
                </c:pt>
                <c:pt idx="48">
                  <c:v>12.596195083</c:v>
                </c:pt>
                <c:pt idx="49">
                  <c:v>11.804870417</c:v>
                </c:pt>
                <c:pt idx="50">
                  <c:v>11.450576916999999</c:v>
                </c:pt>
                <c:pt idx="51">
                  <c:v>11.214480999999999</c:v>
                </c:pt>
                <c:pt idx="52">
                  <c:v>11.552723167</c:v>
                </c:pt>
                <c:pt idx="53">
                  <c:v>12.373580333</c:v>
                </c:pt>
                <c:pt idx="54">
                  <c:v>14.144138667</c:v>
                </c:pt>
                <c:pt idx="55">
                  <c:v>15.382599333</c:v>
                </c:pt>
                <c:pt idx="56">
                  <c:v>16.35418125</c:v>
                </c:pt>
                <c:pt idx="57">
                  <c:v>17.759766417000002</c:v>
                </c:pt>
                <c:pt idx="58">
                  <c:v>18.705154917000002</c:v>
                </c:pt>
                <c:pt idx="59">
                  <c:v>19.04422525</c:v>
                </c:pt>
                <c:pt idx="60">
                  <c:v>19.091167583000001</c:v>
                </c:pt>
                <c:pt idx="61">
                  <c:v>19.216800249999999</c:v>
                </c:pt>
                <c:pt idx="62">
                  <c:v>19.084147417000001</c:v>
                </c:pt>
                <c:pt idx="63">
                  <c:v>18.367395583</c:v>
                </c:pt>
                <c:pt idx="64">
                  <c:v>18.480768333</c:v>
                </c:pt>
                <c:pt idx="65">
                  <c:v>19.058161417000001</c:v>
                </c:pt>
                <c:pt idx="66">
                  <c:v>20.2795475</c:v>
                </c:pt>
                <c:pt idx="67">
                  <c:v>20.426827500000002</c:v>
                </c:pt>
                <c:pt idx="68">
                  <c:v>20.646864749999999</c:v>
                </c:pt>
                <c:pt idx="69">
                  <c:v>20.237971083000001</c:v>
                </c:pt>
                <c:pt idx="70">
                  <c:v>19.662355250000001</c:v>
                </c:pt>
                <c:pt idx="71">
                  <c:v>18.536879750000001</c:v>
                </c:pt>
                <c:pt idx="72">
                  <c:v>17.588570832999999</c:v>
                </c:pt>
                <c:pt idx="73">
                  <c:v>17.308472999999999</c:v>
                </c:pt>
                <c:pt idx="74">
                  <c:v>16.750941916999999</c:v>
                </c:pt>
                <c:pt idx="75">
                  <c:v>16.695388832999999</c:v>
                </c:pt>
                <c:pt idx="76">
                  <c:v>17.288310082999999</c:v>
                </c:pt>
                <c:pt idx="77">
                  <c:v>18.626528083</c:v>
                </c:pt>
                <c:pt idx="78">
                  <c:v>20.096425750000002</c:v>
                </c:pt>
                <c:pt idx="79">
                  <c:v>21.176053768999999</c:v>
                </c:pt>
                <c:pt idx="80">
                  <c:v>20.665977417000001</c:v>
                </c:pt>
                <c:pt idx="81">
                  <c:v>19.533016582999998</c:v>
                </c:pt>
                <c:pt idx="82">
                  <c:v>18.466400666999998</c:v>
                </c:pt>
                <c:pt idx="83">
                  <c:v>17.441253416999999</c:v>
                </c:pt>
                <c:pt idx="84">
                  <c:v>16.681615832999999</c:v>
                </c:pt>
                <c:pt idx="85">
                  <c:v>15.990080000000001</c:v>
                </c:pt>
                <c:pt idx="86">
                  <c:v>15.020596917000001</c:v>
                </c:pt>
                <c:pt idx="87">
                  <c:v>14.094035999999999</c:v>
                </c:pt>
                <c:pt idx="88">
                  <c:v>13.525471583</c:v>
                </c:pt>
                <c:pt idx="89">
                  <c:v>13.575996083</c:v>
                </c:pt>
                <c:pt idx="90">
                  <c:v>15.065811500000001</c:v>
                </c:pt>
                <c:pt idx="91">
                  <c:v>16.093195083000001</c:v>
                </c:pt>
                <c:pt idx="92">
                  <c:v>16.340435500000002</c:v>
                </c:pt>
                <c:pt idx="93">
                  <c:v>16.380612082999999</c:v>
                </c:pt>
                <c:pt idx="94">
                  <c:v>16.005235166999999</c:v>
                </c:pt>
                <c:pt idx="95">
                  <c:v>15.254394417</c:v>
                </c:pt>
                <c:pt idx="96">
                  <c:v>14.375935833</c:v>
                </c:pt>
                <c:pt idx="97">
                  <c:v>14.196041083000001</c:v>
                </c:pt>
                <c:pt idx="98">
                  <c:v>14.04937325</c:v>
                </c:pt>
                <c:pt idx="99">
                  <c:v>14.218000167</c:v>
                </c:pt>
                <c:pt idx="100">
                  <c:v>14.577135999999999</c:v>
                </c:pt>
                <c:pt idx="101">
                  <c:v>15.200721667</c:v>
                </c:pt>
                <c:pt idx="102">
                  <c:v>16.37480575</c:v>
                </c:pt>
                <c:pt idx="103">
                  <c:v>16.752939667</c:v>
                </c:pt>
                <c:pt idx="104">
                  <c:v>16.749018833000001</c:v>
                </c:pt>
                <c:pt idx="105">
                  <c:v>15.738061500000001</c:v>
                </c:pt>
                <c:pt idx="106">
                  <c:v>14.417347333</c:v>
                </c:pt>
                <c:pt idx="107">
                  <c:v>13.165235417</c:v>
                </c:pt>
                <c:pt idx="108">
                  <c:v>12.232480499999999</c:v>
                </c:pt>
                <c:pt idx="109">
                  <c:v>11.607120083</c:v>
                </c:pt>
                <c:pt idx="110">
                  <c:v>11.196245417</c:v>
                </c:pt>
                <c:pt idx="111">
                  <c:v>11.074343333</c:v>
                </c:pt>
                <c:pt idx="112">
                  <c:v>10.728916</c:v>
                </c:pt>
                <c:pt idx="113">
                  <c:v>10.95725625</c:v>
                </c:pt>
                <c:pt idx="114">
                  <c:v>11.949042583000001</c:v>
                </c:pt>
                <c:pt idx="115">
                  <c:v>12.259924166999999</c:v>
                </c:pt>
                <c:pt idx="116">
                  <c:v>12.448366917</c:v>
                </c:pt>
                <c:pt idx="117">
                  <c:v>12.304432167</c:v>
                </c:pt>
                <c:pt idx="118">
                  <c:v>12.349212166999999</c:v>
                </c:pt>
                <c:pt idx="119">
                  <c:v>12.221036916999999</c:v>
                </c:pt>
                <c:pt idx="120">
                  <c:v>11.706126167000001</c:v>
                </c:pt>
                <c:pt idx="121">
                  <c:v>11.537490833</c:v>
                </c:pt>
                <c:pt idx="122">
                  <c:v>11.488493500000001</c:v>
                </c:pt>
                <c:pt idx="123">
                  <c:v>11.6822575</c:v>
                </c:pt>
                <c:pt idx="124">
                  <c:v>11.907929833000001</c:v>
                </c:pt>
                <c:pt idx="125">
                  <c:v>11.858051166999999</c:v>
                </c:pt>
                <c:pt idx="126">
                  <c:v>12.193029583</c:v>
                </c:pt>
                <c:pt idx="127">
                  <c:v>12.692057416999999</c:v>
                </c:pt>
                <c:pt idx="128">
                  <c:v>12.739608667000001</c:v>
                </c:pt>
                <c:pt idx="129">
                  <c:v>12.038263583000001</c:v>
                </c:pt>
                <c:pt idx="130">
                  <c:v>11.296052667</c:v>
                </c:pt>
                <c:pt idx="131">
                  <c:v>10.684220832999999</c:v>
                </c:pt>
                <c:pt idx="132">
                  <c:v>10.337755333</c:v>
                </c:pt>
                <c:pt idx="133">
                  <c:v>10.291972167000001</c:v>
                </c:pt>
                <c:pt idx="134">
                  <c:v>10.156398917000001</c:v>
                </c:pt>
                <c:pt idx="135">
                  <c:v>9.9374985833</c:v>
                </c:pt>
                <c:pt idx="136">
                  <c:v>9.7515347499999994</c:v>
                </c:pt>
                <c:pt idx="137">
                  <c:v>10.150537249999999</c:v>
                </c:pt>
                <c:pt idx="138">
                  <c:v>11.141121</c:v>
                </c:pt>
                <c:pt idx="139">
                  <c:v>11.390429646999999</c:v>
                </c:pt>
                <c:pt idx="140">
                  <c:v>11.331914533000001</c:v>
                </c:pt>
                <c:pt idx="141">
                  <c:v>11.074092167</c:v>
                </c:pt>
                <c:pt idx="142">
                  <c:v>10.489554667</c:v>
                </c:pt>
                <c:pt idx="143">
                  <c:v>9.4850600833000005</c:v>
                </c:pt>
                <c:pt idx="144">
                  <c:v>8.9076385833000007</c:v>
                </c:pt>
                <c:pt idx="145">
                  <c:v>8.3822129167000003</c:v>
                </c:pt>
                <c:pt idx="146">
                  <c:v>8.2092430000000007</c:v>
                </c:pt>
                <c:pt idx="147">
                  <c:v>8.3087274999999998</c:v>
                </c:pt>
                <c:pt idx="148">
                  <c:v>9.0160617500000004</c:v>
                </c:pt>
                <c:pt idx="149">
                  <c:v>10.674118083</c:v>
                </c:pt>
                <c:pt idx="150">
                  <c:v>12.418532417</c:v>
                </c:pt>
                <c:pt idx="151">
                  <c:v>7.7649485832999998</c:v>
                </c:pt>
                <c:pt idx="152">
                  <c:v>4.2335220832999996</c:v>
                </c:pt>
                <c:pt idx="153">
                  <c:v>4.4778240832999998</c:v>
                </c:pt>
                <c:pt idx="154">
                  <c:v>4.9378898332999999</c:v>
                </c:pt>
                <c:pt idx="155">
                  <c:v>5.4013342499999997</c:v>
                </c:pt>
                <c:pt idx="156">
                  <c:v>4.7351514999999997</c:v>
                </c:pt>
                <c:pt idx="157">
                  <c:v>5.0185132499999998</c:v>
                </c:pt>
                <c:pt idx="158">
                  <c:v>5.5530647499999999</c:v>
                </c:pt>
                <c:pt idx="159">
                  <c:v>5.3694760833000004</c:v>
                </c:pt>
                <c:pt idx="160">
                  <c:v>5.1825223332999997</c:v>
                </c:pt>
                <c:pt idx="161">
                  <c:v>5.2612324167000004</c:v>
                </c:pt>
                <c:pt idx="162">
                  <c:v>5.8401206666999999</c:v>
                </c:pt>
                <c:pt idx="163">
                  <c:v>5.6663305832999997</c:v>
                </c:pt>
                <c:pt idx="164">
                  <c:v>5.3136958332999997</c:v>
                </c:pt>
                <c:pt idx="165">
                  <c:v>4.4461021667000002</c:v>
                </c:pt>
                <c:pt idx="166">
                  <c:v>3.9319066667000002</c:v>
                </c:pt>
                <c:pt idx="167">
                  <c:v>3.0583769166999999</c:v>
                </c:pt>
                <c:pt idx="168">
                  <c:v>2.2989034167</c:v>
                </c:pt>
                <c:pt idx="169">
                  <c:v>1.7913499167</c:v>
                </c:pt>
                <c:pt idx="170">
                  <c:v>1.5917925833</c:v>
                </c:pt>
                <c:pt idx="171">
                  <c:v>1.6888585</c:v>
                </c:pt>
                <c:pt idx="172">
                  <c:v>1.9595981667</c:v>
                </c:pt>
                <c:pt idx="173">
                  <c:v>2.8486505833</c:v>
                </c:pt>
                <c:pt idx="174">
                  <c:v>4.1704933332999996</c:v>
                </c:pt>
                <c:pt idx="175">
                  <c:v>4.7621954167</c:v>
                </c:pt>
                <c:pt idx="176">
                  <c:v>4.7482277499999999</c:v>
                </c:pt>
                <c:pt idx="177">
                  <c:v>4.9639829167</c:v>
                </c:pt>
                <c:pt idx="178">
                  <c:v>5.2027305833000002</c:v>
                </c:pt>
                <c:pt idx="179">
                  <c:v>5.0593317500000001</c:v>
                </c:pt>
                <c:pt idx="180">
                  <c:v>5.6622195832999997</c:v>
                </c:pt>
                <c:pt idx="181">
                  <c:v>5.8342119167000002</c:v>
                </c:pt>
                <c:pt idx="182">
                  <c:v>5.9321351667000002</c:v>
                </c:pt>
                <c:pt idx="183">
                  <c:v>5.6153519166999999</c:v>
                </c:pt>
                <c:pt idx="184">
                  <c:v>5.2417309166999999</c:v>
                </c:pt>
                <c:pt idx="185">
                  <c:v>5.2154146667000001</c:v>
                </c:pt>
                <c:pt idx="186">
                  <c:v>5.6948055000000002</c:v>
                </c:pt>
                <c:pt idx="187">
                  <c:v>5.4947776667000001</c:v>
                </c:pt>
                <c:pt idx="188">
                  <c:v>5.14088075</c:v>
                </c:pt>
                <c:pt idx="189">
                  <c:v>4.5390577499999996</c:v>
                </c:pt>
                <c:pt idx="190">
                  <c:v>3.6064215000000002</c:v>
                </c:pt>
                <c:pt idx="191">
                  <c:v>2.6943153333000001</c:v>
                </c:pt>
                <c:pt idx="192">
                  <c:v>2.0473771667</c:v>
                </c:pt>
                <c:pt idx="193">
                  <c:v>1.6516580000000001</c:v>
                </c:pt>
                <c:pt idx="194">
                  <c:v>1.4735687500000001</c:v>
                </c:pt>
                <c:pt idx="195">
                  <c:v>1.4365145832999999</c:v>
                </c:pt>
                <c:pt idx="196">
                  <c:v>1.6602429999999999</c:v>
                </c:pt>
                <c:pt idx="197">
                  <c:v>2.3798169166999998</c:v>
                </c:pt>
                <c:pt idx="198">
                  <c:v>3.7528494167000002</c:v>
                </c:pt>
                <c:pt idx="199">
                  <c:v>3.9392130832999999</c:v>
                </c:pt>
                <c:pt idx="200">
                  <c:v>4.9467207499999999</c:v>
                </c:pt>
                <c:pt idx="201">
                  <c:v>4.7851982499999997</c:v>
                </c:pt>
                <c:pt idx="202">
                  <c:v>5.4956132499999999</c:v>
                </c:pt>
                <c:pt idx="203">
                  <c:v>5.5193996667</c:v>
                </c:pt>
                <c:pt idx="204">
                  <c:v>5.3576630833000003</c:v>
                </c:pt>
                <c:pt idx="205">
                  <c:v>5.3810210833000003</c:v>
                </c:pt>
                <c:pt idx="206">
                  <c:v>5.3102510832999998</c:v>
                </c:pt>
                <c:pt idx="207">
                  <c:v>5.0674009166999996</c:v>
                </c:pt>
                <c:pt idx="208">
                  <c:v>4.9443595832999998</c:v>
                </c:pt>
                <c:pt idx="209">
                  <c:v>4.6739375832999999</c:v>
                </c:pt>
                <c:pt idx="210">
                  <c:v>5.6553333332999998</c:v>
                </c:pt>
                <c:pt idx="211">
                  <c:v>5.7433047500000001</c:v>
                </c:pt>
                <c:pt idx="212">
                  <c:v>5.6379844167000002</c:v>
                </c:pt>
                <c:pt idx="213">
                  <c:v>5.2623810000000004</c:v>
                </c:pt>
                <c:pt idx="214">
                  <c:v>4.2363024167000001</c:v>
                </c:pt>
                <c:pt idx="215">
                  <c:v>3.2073184167000002</c:v>
                </c:pt>
                <c:pt idx="216">
                  <c:v>2.9825385833000002</c:v>
                </c:pt>
                <c:pt idx="217">
                  <c:v>2.9601905833000002</c:v>
                </c:pt>
                <c:pt idx="218">
                  <c:v>2.9899605832999998</c:v>
                </c:pt>
                <c:pt idx="219">
                  <c:v>2.7476509999999998</c:v>
                </c:pt>
                <c:pt idx="220">
                  <c:v>2.5952165833</c:v>
                </c:pt>
                <c:pt idx="221">
                  <c:v>4.6403679999999996</c:v>
                </c:pt>
                <c:pt idx="222">
                  <c:v>5.1962611667000003</c:v>
                </c:pt>
                <c:pt idx="223">
                  <c:v>7.3293916667000003</c:v>
                </c:pt>
                <c:pt idx="224">
                  <c:v>6.6711387499999999</c:v>
                </c:pt>
                <c:pt idx="225">
                  <c:v>4.8363111666999998</c:v>
                </c:pt>
                <c:pt idx="226">
                  <c:v>5.6680350833000004</c:v>
                </c:pt>
                <c:pt idx="227">
                  <c:v>5.4304716666999999</c:v>
                </c:pt>
                <c:pt idx="228">
                  <c:v>5.2744675000000001</c:v>
                </c:pt>
                <c:pt idx="229">
                  <c:v>5.7660424167000004</c:v>
                </c:pt>
                <c:pt idx="230">
                  <c:v>5.5189968333000001</c:v>
                </c:pt>
                <c:pt idx="231">
                  <c:v>5.0167501666999996</c:v>
                </c:pt>
                <c:pt idx="232">
                  <c:v>5.1655518333000003</c:v>
                </c:pt>
                <c:pt idx="233">
                  <c:v>5.3567609999999997</c:v>
                </c:pt>
                <c:pt idx="234">
                  <c:v>6.1720683333000004</c:v>
                </c:pt>
                <c:pt idx="235">
                  <c:v>6.2818228332999997</c:v>
                </c:pt>
                <c:pt idx="236">
                  <c:v>6.3139064167000001</c:v>
                </c:pt>
                <c:pt idx="237">
                  <c:v>5.8896158332999997</c:v>
                </c:pt>
                <c:pt idx="238">
                  <c:v>4.5904984167</c:v>
                </c:pt>
                <c:pt idx="239">
                  <c:v>3.9030797499999998</c:v>
                </c:pt>
                <c:pt idx="240">
                  <c:v>3.6171212499999998</c:v>
                </c:pt>
                <c:pt idx="241">
                  <c:v>3.1321222500000001</c:v>
                </c:pt>
                <c:pt idx="242">
                  <c:v>3.2400794167</c:v>
                </c:pt>
                <c:pt idx="243">
                  <c:v>3.1092319167000002</c:v>
                </c:pt>
                <c:pt idx="244">
                  <c:v>3.6188715</c:v>
                </c:pt>
                <c:pt idx="245">
                  <c:v>5.0166064167000002</c:v>
                </c:pt>
                <c:pt idx="246">
                  <c:v>5.4768983333000003</c:v>
                </c:pt>
                <c:pt idx="247">
                  <c:v>7.5082406666999999</c:v>
                </c:pt>
                <c:pt idx="248">
                  <c:v>5.2870588332999997</c:v>
                </c:pt>
                <c:pt idx="249">
                  <c:v>4.0932434167</c:v>
                </c:pt>
                <c:pt idx="250">
                  <c:v>5.7393557499999996</c:v>
                </c:pt>
                <c:pt idx="251">
                  <c:v>5.9281342500000003</c:v>
                </c:pt>
                <c:pt idx="252">
                  <c:v>5.5524672500000003</c:v>
                </c:pt>
                <c:pt idx="253">
                  <c:v>5.3705067499999997</c:v>
                </c:pt>
                <c:pt idx="254">
                  <c:v>4.8957670000000002</c:v>
                </c:pt>
                <c:pt idx="255">
                  <c:v>4.9580074167000001</c:v>
                </c:pt>
                <c:pt idx="256">
                  <c:v>7.8599004167000004</c:v>
                </c:pt>
                <c:pt idx="257">
                  <c:v>12.610168</c:v>
                </c:pt>
                <c:pt idx="258">
                  <c:v>13.275290500000001</c:v>
                </c:pt>
                <c:pt idx="259">
                  <c:v>13.340363</c:v>
                </c:pt>
                <c:pt idx="260">
                  <c:v>13.225119917000001</c:v>
                </c:pt>
                <c:pt idx="261">
                  <c:v>12.768821000000001</c:v>
                </c:pt>
                <c:pt idx="262">
                  <c:v>11.923173583000001</c:v>
                </c:pt>
                <c:pt idx="263">
                  <c:v>11.189057917</c:v>
                </c:pt>
                <c:pt idx="264">
                  <c:v>10.162003583000001</c:v>
                </c:pt>
                <c:pt idx="265">
                  <c:v>9.4418723332999992</c:v>
                </c:pt>
                <c:pt idx="266">
                  <c:v>9.1354405832999994</c:v>
                </c:pt>
                <c:pt idx="267">
                  <c:v>8.7540965833000008</c:v>
                </c:pt>
                <c:pt idx="268">
                  <c:v>9.0021625833000005</c:v>
                </c:pt>
                <c:pt idx="269">
                  <c:v>9.5814515832999998</c:v>
                </c:pt>
                <c:pt idx="270">
                  <c:v>10.345604583</c:v>
                </c:pt>
                <c:pt idx="271">
                  <c:v>10.618577500000001</c:v>
                </c:pt>
                <c:pt idx="272">
                  <c:v>11.082900833</c:v>
                </c:pt>
                <c:pt idx="273">
                  <c:v>11.635105666999999</c:v>
                </c:pt>
                <c:pt idx="274">
                  <c:v>11.671218625</c:v>
                </c:pt>
                <c:pt idx="275">
                  <c:v>11.60460475</c:v>
                </c:pt>
                <c:pt idx="276">
                  <c:v>11.3202555</c:v>
                </c:pt>
                <c:pt idx="277">
                  <c:v>11.159844916999999</c:v>
                </c:pt>
                <c:pt idx="278">
                  <c:v>10.862149917</c:v>
                </c:pt>
                <c:pt idx="279">
                  <c:v>10.656701833</c:v>
                </c:pt>
                <c:pt idx="280">
                  <c:v>10.46808425</c:v>
                </c:pt>
                <c:pt idx="281">
                  <c:v>10.821567916999999</c:v>
                </c:pt>
                <c:pt idx="282">
                  <c:v>11.889729666999999</c:v>
                </c:pt>
                <c:pt idx="283">
                  <c:v>12.084067833000001</c:v>
                </c:pt>
                <c:pt idx="284">
                  <c:v>12.35122</c:v>
                </c:pt>
                <c:pt idx="285">
                  <c:v>12.705173</c:v>
                </c:pt>
                <c:pt idx="286">
                  <c:v>12.725978583</c:v>
                </c:pt>
                <c:pt idx="287">
                  <c:v>12.583822832999999</c:v>
                </c:pt>
                <c:pt idx="288">
                  <c:v>12.551009583000001</c:v>
                </c:pt>
                <c:pt idx="289">
                  <c:v>12.32691</c:v>
                </c:pt>
                <c:pt idx="290">
                  <c:v>12.342936417000001</c:v>
                </c:pt>
                <c:pt idx="291">
                  <c:v>12.367494667000001</c:v>
                </c:pt>
                <c:pt idx="292">
                  <c:v>12.597170667</c:v>
                </c:pt>
                <c:pt idx="293">
                  <c:v>12.890689167</c:v>
                </c:pt>
                <c:pt idx="294">
                  <c:v>13.576188167</c:v>
                </c:pt>
                <c:pt idx="295">
                  <c:v>14.330627249999999</c:v>
                </c:pt>
                <c:pt idx="296">
                  <c:v>14.583248333</c:v>
                </c:pt>
                <c:pt idx="297">
                  <c:v>14.708973583000001</c:v>
                </c:pt>
                <c:pt idx="298">
                  <c:v>14.481438917</c:v>
                </c:pt>
                <c:pt idx="299">
                  <c:v>13.283906</c:v>
                </c:pt>
                <c:pt idx="300">
                  <c:v>12.503527</c:v>
                </c:pt>
                <c:pt idx="301">
                  <c:v>11.63126025</c:v>
                </c:pt>
                <c:pt idx="302">
                  <c:v>10.712546832999999</c:v>
                </c:pt>
                <c:pt idx="303">
                  <c:v>10.361043917</c:v>
                </c:pt>
                <c:pt idx="304">
                  <c:v>10.453851416999999</c:v>
                </c:pt>
                <c:pt idx="305">
                  <c:v>11.447093499999999</c:v>
                </c:pt>
                <c:pt idx="306">
                  <c:v>13.496342416999999</c:v>
                </c:pt>
                <c:pt idx="307">
                  <c:v>14.724277000000001</c:v>
                </c:pt>
                <c:pt idx="308">
                  <c:v>15.383416333</c:v>
                </c:pt>
                <c:pt idx="309">
                  <c:v>15.555694666999999</c:v>
                </c:pt>
                <c:pt idx="310">
                  <c:v>14.927441167</c:v>
                </c:pt>
                <c:pt idx="311">
                  <c:v>14.041335083</c:v>
                </c:pt>
                <c:pt idx="312">
                  <c:v>13.581371833</c:v>
                </c:pt>
                <c:pt idx="313">
                  <c:v>13.451601</c:v>
                </c:pt>
                <c:pt idx="314">
                  <c:v>13.529430832999999</c:v>
                </c:pt>
                <c:pt idx="315">
                  <c:v>13.563538417</c:v>
                </c:pt>
                <c:pt idx="316">
                  <c:v>14.223041332999999</c:v>
                </c:pt>
                <c:pt idx="317">
                  <c:v>17.209228499999998</c:v>
                </c:pt>
                <c:pt idx="318">
                  <c:v>19.714007917</c:v>
                </c:pt>
                <c:pt idx="319">
                  <c:v>20.544430333000001</c:v>
                </c:pt>
                <c:pt idx="320">
                  <c:v>20.141727917000001</c:v>
                </c:pt>
                <c:pt idx="321">
                  <c:v>19.262400917000001</c:v>
                </c:pt>
                <c:pt idx="322">
                  <c:v>18.305245750000001</c:v>
                </c:pt>
                <c:pt idx="323">
                  <c:v>17.033636417</c:v>
                </c:pt>
                <c:pt idx="324">
                  <c:v>16.435907167</c:v>
                </c:pt>
                <c:pt idx="325">
                  <c:v>15.938189667</c:v>
                </c:pt>
                <c:pt idx="326">
                  <c:v>15.002522666999999</c:v>
                </c:pt>
                <c:pt idx="327">
                  <c:v>14.532996499999999</c:v>
                </c:pt>
                <c:pt idx="328">
                  <c:v>14.249836833</c:v>
                </c:pt>
                <c:pt idx="329">
                  <c:v>14.698366833</c:v>
                </c:pt>
                <c:pt idx="330">
                  <c:v>16.609235250000001</c:v>
                </c:pt>
                <c:pt idx="331">
                  <c:v>17.499760417000001</c:v>
                </c:pt>
                <c:pt idx="332">
                  <c:v>17.597198333000001</c:v>
                </c:pt>
                <c:pt idx="333">
                  <c:v>17.531614749999999</c:v>
                </c:pt>
                <c:pt idx="334">
                  <c:v>16.570539</c:v>
                </c:pt>
                <c:pt idx="335">
                  <c:v>15.447540917</c:v>
                </c:pt>
                <c:pt idx="336">
                  <c:v>14.427104833</c:v>
                </c:pt>
                <c:pt idx="337">
                  <c:v>13.843558832999999</c:v>
                </c:pt>
                <c:pt idx="338">
                  <c:v>13.584559667000001</c:v>
                </c:pt>
                <c:pt idx="339">
                  <c:v>13.627313750000001</c:v>
                </c:pt>
                <c:pt idx="340">
                  <c:v>14.358192417</c:v>
                </c:pt>
                <c:pt idx="341">
                  <c:v>16.146354333000001</c:v>
                </c:pt>
                <c:pt idx="342">
                  <c:v>18.542174082999999</c:v>
                </c:pt>
                <c:pt idx="343">
                  <c:v>18.767437417</c:v>
                </c:pt>
                <c:pt idx="344">
                  <c:v>18.479308750000001</c:v>
                </c:pt>
                <c:pt idx="345">
                  <c:v>18.629036416999998</c:v>
                </c:pt>
                <c:pt idx="346">
                  <c:v>18.194245082999998</c:v>
                </c:pt>
                <c:pt idx="347">
                  <c:v>17.646855333000001</c:v>
                </c:pt>
                <c:pt idx="348">
                  <c:v>16.727868000000001</c:v>
                </c:pt>
                <c:pt idx="349">
                  <c:v>15.754268832999999</c:v>
                </c:pt>
                <c:pt idx="350">
                  <c:v>15.389665000000001</c:v>
                </c:pt>
                <c:pt idx="351">
                  <c:v>15.415656332999999</c:v>
                </c:pt>
                <c:pt idx="352">
                  <c:v>15.623431667</c:v>
                </c:pt>
                <c:pt idx="353">
                  <c:v>16.240649083000001</c:v>
                </c:pt>
                <c:pt idx="354">
                  <c:v>17.665614250000001</c:v>
                </c:pt>
                <c:pt idx="355">
                  <c:v>17.6666895</c:v>
                </c:pt>
                <c:pt idx="356">
                  <c:v>17.13508775</c:v>
                </c:pt>
                <c:pt idx="357">
                  <c:v>16.455779416999999</c:v>
                </c:pt>
                <c:pt idx="358">
                  <c:v>15.279390917000001</c:v>
                </c:pt>
                <c:pt idx="359">
                  <c:v>13.89767775</c:v>
                </c:pt>
                <c:pt idx="360">
                  <c:v>12.981029082999999</c:v>
                </c:pt>
                <c:pt idx="361">
                  <c:v>12.348824833</c:v>
                </c:pt>
                <c:pt idx="362">
                  <c:v>12.092533166999999</c:v>
                </c:pt>
                <c:pt idx="363">
                  <c:v>11.985114082999999</c:v>
                </c:pt>
                <c:pt idx="364">
                  <c:v>12.712454333</c:v>
                </c:pt>
                <c:pt idx="365">
                  <c:v>14.414445167</c:v>
                </c:pt>
                <c:pt idx="366">
                  <c:v>16.328660416999998</c:v>
                </c:pt>
                <c:pt idx="367">
                  <c:v>16.847858286000001</c:v>
                </c:pt>
                <c:pt idx="368">
                  <c:v>16.717719417000001</c:v>
                </c:pt>
                <c:pt idx="369">
                  <c:v>16.427465583</c:v>
                </c:pt>
                <c:pt idx="370">
                  <c:v>16.249402499999999</c:v>
                </c:pt>
                <c:pt idx="371">
                  <c:v>15.6885695</c:v>
                </c:pt>
                <c:pt idx="372">
                  <c:v>15.151303462</c:v>
                </c:pt>
                <c:pt idx="373">
                  <c:v>14.748589308</c:v>
                </c:pt>
                <c:pt idx="374">
                  <c:v>15.000334167</c:v>
                </c:pt>
                <c:pt idx="375">
                  <c:v>14.811833917</c:v>
                </c:pt>
                <c:pt idx="376">
                  <c:v>14.932717999999999</c:v>
                </c:pt>
                <c:pt idx="377">
                  <c:v>15.084067583</c:v>
                </c:pt>
                <c:pt idx="378">
                  <c:v>15.838408583</c:v>
                </c:pt>
                <c:pt idx="379">
                  <c:v>15.727879417</c:v>
                </c:pt>
                <c:pt idx="380">
                  <c:v>15.365106167</c:v>
                </c:pt>
                <c:pt idx="381">
                  <c:v>14.376652332999999</c:v>
                </c:pt>
                <c:pt idx="382">
                  <c:v>13.14727575</c:v>
                </c:pt>
                <c:pt idx="383">
                  <c:v>11.761538333000001</c:v>
                </c:pt>
                <c:pt idx="384">
                  <c:v>18.996629250000002</c:v>
                </c:pt>
                <c:pt idx="385">
                  <c:v>18.618032332999999</c:v>
                </c:pt>
                <c:pt idx="386">
                  <c:v>18.35262925</c:v>
                </c:pt>
                <c:pt idx="387">
                  <c:v>18.139509416999999</c:v>
                </c:pt>
                <c:pt idx="388">
                  <c:v>18.127314333000001</c:v>
                </c:pt>
                <c:pt idx="389">
                  <c:v>18.014613083</c:v>
                </c:pt>
                <c:pt idx="390">
                  <c:v>18.499999500000001</c:v>
                </c:pt>
                <c:pt idx="391">
                  <c:v>18.991649846000001</c:v>
                </c:pt>
                <c:pt idx="392">
                  <c:v>19.69588225</c:v>
                </c:pt>
                <c:pt idx="393">
                  <c:v>19.669159416999999</c:v>
                </c:pt>
                <c:pt idx="394">
                  <c:v>18.906973832999999</c:v>
                </c:pt>
                <c:pt idx="395">
                  <c:v>17.442378832999999</c:v>
                </c:pt>
                <c:pt idx="396">
                  <c:v>15.897470332999999</c:v>
                </c:pt>
                <c:pt idx="397">
                  <c:v>14.476923083000001</c:v>
                </c:pt>
                <c:pt idx="398">
                  <c:v>13.181652166999999</c:v>
                </c:pt>
                <c:pt idx="399">
                  <c:v>12.676328249999999</c:v>
                </c:pt>
                <c:pt idx="400">
                  <c:v>12.354220417000001</c:v>
                </c:pt>
                <c:pt idx="401">
                  <c:v>13.271741917</c:v>
                </c:pt>
                <c:pt idx="402">
                  <c:v>15.35331875</c:v>
                </c:pt>
                <c:pt idx="403">
                  <c:v>16.589133083</c:v>
                </c:pt>
                <c:pt idx="404">
                  <c:v>17.204545583000002</c:v>
                </c:pt>
                <c:pt idx="405">
                  <c:v>17.757126416999998</c:v>
                </c:pt>
                <c:pt idx="406">
                  <c:v>17.869439416999999</c:v>
                </c:pt>
                <c:pt idx="407">
                  <c:v>17.027056916999999</c:v>
                </c:pt>
                <c:pt idx="408">
                  <c:v>16.396507833000001</c:v>
                </c:pt>
                <c:pt idx="409">
                  <c:v>16.109632999999999</c:v>
                </c:pt>
                <c:pt idx="410">
                  <c:v>16.107566082999998</c:v>
                </c:pt>
                <c:pt idx="411">
                  <c:v>16.146592333000001</c:v>
                </c:pt>
                <c:pt idx="412">
                  <c:v>17.013622417000001</c:v>
                </c:pt>
                <c:pt idx="413">
                  <c:v>18.720577667000001</c:v>
                </c:pt>
                <c:pt idx="414">
                  <c:v>20.266946417</c:v>
                </c:pt>
                <c:pt idx="415">
                  <c:v>21.270792499999999</c:v>
                </c:pt>
                <c:pt idx="416">
                  <c:v>21.199072583</c:v>
                </c:pt>
                <c:pt idx="417">
                  <c:v>20.11590125</c:v>
                </c:pt>
                <c:pt idx="418">
                  <c:v>19.148865832999999</c:v>
                </c:pt>
                <c:pt idx="419">
                  <c:v>17.864978916999998</c:v>
                </c:pt>
                <c:pt idx="420">
                  <c:v>16.666566917000001</c:v>
                </c:pt>
                <c:pt idx="421">
                  <c:v>15.9522865</c:v>
                </c:pt>
                <c:pt idx="422">
                  <c:v>15.4284555</c:v>
                </c:pt>
                <c:pt idx="423">
                  <c:v>14.613615308</c:v>
                </c:pt>
                <c:pt idx="424">
                  <c:v>14.332675667</c:v>
                </c:pt>
                <c:pt idx="425">
                  <c:v>14.538422333</c:v>
                </c:pt>
                <c:pt idx="426">
                  <c:v>15.543073166999999</c:v>
                </c:pt>
                <c:pt idx="427">
                  <c:v>15.89324575</c:v>
                </c:pt>
                <c:pt idx="428">
                  <c:v>15.357523499999999</c:v>
                </c:pt>
                <c:pt idx="429">
                  <c:v>14.930981083000001</c:v>
                </c:pt>
                <c:pt idx="430">
                  <c:v>13.3485785</c:v>
                </c:pt>
                <c:pt idx="431">
                  <c:v>12.062457667</c:v>
                </c:pt>
                <c:pt idx="432">
                  <c:v>10.896056250000001</c:v>
                </c:pt>
                <c:pt idx="433">
                  <c:v>10.278978167</c:v>
                </c:pt>
                <c:pt idx="434">
                  <c:v>9.9888615000000005</c:v>
                </c:pt>
                <c:pt idx="435">
                  <c:v>9.8382304999999999</c:v>
                </c:pt>
                <c:pt idx="436">
                  <c:v>10.1529235</c:v>
                </c:pt>
                <c:pt idx="437">
                  <c:v>11.789725083</c:v>
                </c:pt>
                <c:pt idx="438">
                  <c:v>13.286057333</c:v>
                </c:pt>
                <c:pt idx="439">
                  <c:v>13.975119417</c:v>
                </c:pt>
                <c:pt idx="440">
                  <c:v>13.874355832999999</c:v>
                </c:pt>
                <c:pt idx="441">
                  <c:v>13.82912</c:v>
                </c:pt>
                <c:pt idx="442">
                  <c:v>13.503399667</c:v>
                </c:pt>
                <c:pt idx="443">
                  <c:v>13.302891917</c:v>
                </c:pt>
                <c:pt idx="444">
                  <c:v>13.427675083</c:v>
                </c:pt>
                <c:pt idx="445">
                  <c:v>13.238294923</c:v>
                </c:pt>
                <c:pt idx="446">
                  <c:v>13.39302475</c:v>
                </c:pt>
                <c:pt idx="447">
                  <c:v>12.954560499999999</c:v>
                </c:pt>
                <c:pt idx="448">
                  <c:v>12.99157525</c:v>
                </c:pt>
                <c:pt idx="449">
                  <c:v>12.639905917</c:v>
                </c:pt>
                <c:pt idx="450">
                  <c:v>13.453082083</c:v>
                </c:pt>
                <c:pt idx="451">
                  <c:v>13.330769332999999</c:v>
                </c:pt>
                <c:pt idx="452">
                  <c:v>12.941272667</c:v>
                </c:pt>
                <c:pt idx="453">
                  <c:v>12.176531167</c:v>
                </c:pt>
                <c:pt idx="454">
                  <c:v>10.954726417</c:v>
                </c:pt>
                <c:pt idx="455">
                  <c:v>9.8145138332999995</c:v>
                </c:pt>
                <c:pt idx="456">
                  <c:v>8.3331130000000009</c:v>
                </c:pt>
                <c:pt idx="457">
                  <c:v>8.3529280833000001</c:v>
                </c:pt>
                <c:pt idx="458">
                  <c:v>8.4452071666999995</c:v>
                </c:pt>
                <c:pt idx="459">
                  <c:v>9.0726507499999993</c:v>
                </c:pt>
                <c:pt idx="460">
                  <c:v>10.542307750000001</c:v>
                </c:pt>
                <c:pt idx="461">
                  <c:v>13.608846333000001</c:v>
                </c:pt>
                <c:pt idx="462">
                  <c:v>17.16406825</c:v>
                </c:pt>
                <c:pt idx="463">
                  <c:v>19.094885916999999</c:v>
                </c:pt>
                <c:pt idx="464">
                  <c:v>19.750570249999999</c:v>
                </c:pt>
                <c:pt idx="465">
                  <c:v>20.370427768999999</c:v>
                </c:pt>
                <c:pt idx="466">
                  <c:v>20.996188332999999</c:v>
                </c:pt>
                <c:pt idx="467">
                  <c:v>21.506138</c:v>
                </c:pt>
                <c:pt idx="468">
                  <c:v>21.448944333</c:v>
                </c:pt>
                <c:pt idx="469">
                  <c:v>21.031794832999999</c:v>
                </c:pt>
                <c:pt idx="470">
                  <c:v>20.871627666999998</c:v>
                </c:pt>
                <c:pt idx="471">
                  <c:v>19.595296667</c:v>
                </c:pt>
                <c:pt idx="472">
                  <c:v>19.199977666999999</c:v>
                </c:pt>
                <c:pt idx="473">
                  <c:v>19.699941249999998</c:v>
                </c:pt>
                <c:pt idx="474">
                  <c:v>21.605457250000001</c:v>
                </c:pt>
                <c:pt idx="475">
                  <c:v>22.367787166999999</c:v>
                </c:pt>
                <c:pt idx="476">
                  <c:v>22.598229750000002</c:v>
                </c:pt>
                <c:pt idx="477">
                  <c:v>22.090042832999998</c:v>
                </c:pt>
                <c:pt idx="478">
                  <c:v>20.748598667</c:v>
                </c:pt>
                <c:pt idx="479">
                  <c:v>19.658961667</c:v>
                </c:pt>
                <c:pt idx="480">
                  <c:v>19.050607249999999</c:v>
                </c:pt>
                <c:pt idx="481">
                  <c:v>18.565744667000001</c:v>
                </c:pt>
                <c:pt idx="482">
                  <c:v>18.484447082999999</c:v>
                </c:pt>
                <c:pt idx="483">
                  <c:v>18.568698916999999</c:v>
                </c:pt>
                <c:pt idx="484">
                  <c:v>19.574259250000001</c:v>
                </c:pt>
                <c:pt idx="485">
                  <c:v>21.721156749999999</c:v>
                </c:pt>
                <c:pt idx="486">
                  <c:v>24.143836167</c:v>
                </c:pt>
                <c:pt idx="487">
                  <c:v>24.529603083000001</c:v>
                </c:pt>
                <c:pt idx="488">
                  <c:v>23.167709167000002</c:v>
                </c:pt>
                <c:pt idx="489">
                  <c:v>21.406594333000001</c:v>
                </c:pt>
                <c:pt idx="490">
                  <c:v>19.964012332999999</c:v>
                </c:pt>
                <c:pt idx="491">
                  <c:v>17.704432749999999</c:v>
                </c:pt>
                <c:pt idx="492">
                  <c:v>16.439624583000001</c:v>
                </c:pt>
                <c:pt idx="493">
                  <c:v>15.656403750000001</c:v>
                </c:pt>
                <c:pt idx="494">
                  <c:v>14.824296833</c:v>
                </c:pt>
                <c:pt idx="495">
                  <c:v>14.012275083</c:v>
                </c:pt>
                <c:pt idx="496">
                  <c:v>13.668475582999999</c:v>
                </c:pt>
                <c:pt idx="497">
                  <c:v>14.216133083000001</c:v>
                </c:pt>
                <c:pt idx="498">
                  <c:v>16.220600000000001</c:v>
                </c:pt>
                <c:pt idx="499">
                  <c:v>17.677355333000001</c:v>
                </c:pt>
                <c:pt idx="500">
                  <c:v>18.593094167</c:v>
                </c:pt>
                <c:pt idx="501">
                  <c:v>18.912341250000001</c:v>
                </c:pt>
                <c:pt idx="502">
                  <c:v>17.914892500000001</c:v>
                </c:pt>
                <c:pt idx="503">
                  <c:v>16.895420250000001</c:v>
                </c:pt>
                <c:pt idx="504">
                  <c:v>16.149349666999999</c:v>
                </c:pt>
                <c:pt idx="505">
                  <c:v>16.092398500000002</c:v>
                </c:pt>
                <c:pt idx="506">
                  <c:v>16.236610583000001</c:v>
                </c:pt>
                <c:pt idx="507">
                  <c:v>16.366010500000002</c:v>
                </c:pt>
                <c:pt idx="508">
                  <c:v>17.040923750000001</c:v>
                </c:pt>
                <c:pt idx="509">
                  <c:v>19.163227166999999</c:v>
                </c:pt>
                <c:pt idx="510">
                  <c:v>21.380291917000001</c:v>
                </c:pt>
                <c:pt idx="511">
                  <c:v>21.986576166999999</c:v>
                </c:pt>
                <c:pt idx="512">
                  <c:v>21.042153833</c:v>
                </c:pt>
                <c:pt idx="513">
                  <c:v>19.730635166999999</c:v>
                </c:pt>
                <c:pt idx="514">
                  <c:v>17.825049083</c:v>
                </c:pt>
                <c:pt idx="515">
                  <c:v>16.121121500000001</c:v>
                </c:pt>
                <c:pt idx="516">
                  <c:v>15.2921385</c:v>
                </c:pt>
                <c:pt idx="517">
                  <c:v>14.867060917</c:v>
                </c:pt>
                <c:pt idx="518">
                  <c:v>14.089721333</c:v>
                </c:pt>
                <c:pt idx="519">
                  <c:v>13.536234332999999</c:v>
                </c:pt>
                <c:pt idx="520">
                  <c:v>13.1331255</c:v>
                </c:pt>
                <c:pt idx="521">
                  <c:v>13.550961666999999</c:v>
                </c:pt>
                <c:pt idx="522">
                  <c:v>15.421421416999999</c:v>
                </c:pt>
                <c:pt idx="523">
                  <c:v>15.907967333</c:v>
                </c:pt>
                <c:pt idx="524">
                  <c:v>16.083878333000001</c:v>
                </c:pt>
                <c:pt idx="525">
                  <c:v>16.342032667000002</c:v>
                </c:pt>
                <c:pt idx="526">
                  <c:v>16.036702333000001</c:v>
                </c:pt>
                <c:pt idx="527">
                  <c:v>15.375572167</c:v>
                </c:pt>
                <c:pt idx="528">
                  <c:v>14.987508917</c:v>
                </c:pt>
                <c:pt idx="529">
                  <c:v>14.7712415</c:v>
                </c:pt>
                <c:pt idx="530">
                  <c:v>14.579854083000001</c:v>
                </c:pt>
                <c:pt idx="531">
                  <c:v>14.50384625</c:v>
                </c:pt>
                <c:pt idx="532">
                  <c:v>14.802140583</c:v>
                </c:pt>
                <c:pt idx="533">
                  <c:v>15.847044416999999</c:v>
                </c:pt>
                <c:pt idx="534">
                  <c:v>16.439131750000001</c:v>
                </c:pt>
                <c:pt idx="535">
                  <c:v>17.072604833</c:v>
                </c:pt>
                <c:pt idx="536">
                  <c:v>17.428172917000001</c:v>
                </c:pt>
                <c:pt idx="537">
                  <c:v>16.420910166999999</c:v>
                </c:pt>
                <c:pt idx="538">
                  <c:v>15.284684667000001</c:v>
                </c:pt>
                <c:pt idx="539">
                  <c:v>13.707692417000001</c:v>
                </c:pt>
                <c:pt idx="540">
                  <c:v>12.350554417</c:v>
                </c:pt>
                <c:pt idx="541">
                  <c:v>11.656476</c:v>
                </c:pt>
                <c:pt idx="542">
                  <c:v>11.320657000000001</c:v>
                </c:pt>
                <c:pt idx="543">
                  <c:v>11.091220692</c:v>
                </c:pt>
                <c:pt idx="544">
                  <c:v>11.047190499999999</c:v>
                </c:pt>
                <c:pt idx="545">
                  <c:v>11.890068250000001</c:v>
                </c:pt>
                <c:pt idx="546">
                  <c:v>12.664288167</c:v>
                </c:pt>
                <c:pt idx="547">
                  <c:v>12.634808166999999</c:v>
                </c:pt>
                <c:pt idx="548">
                  <c:v>12.515818917000001</c:v>
                </c:pt>
                <c:pt idx="549">
                  <c:v>12.398892917</c:v>
                </c:pt>
                <c:pt idx="550">
                  <c:v>12.130326</c:v>
                </c:pt>
                <c:pt idx="551">
                  <c:v>11.670351416999999</c:v>
                </c:pt>
                <c:pt idx="552">
                  <c:v>10.892307333</c:v>
                </c:pt>
                <c:pt idx="553">
                  <c:v>10.675773250000001</c:v>
                </c:pt>
                <c:pt idx="554">
                  <c:v>10.483938500000001</c:v>
                </c:pt>
                <c:pt idx="555">
                  <c:v>10.441099667</c:v>
                </c:pt>
                <c:pt idx="556">
                  <c:v>10.64585125</c:v>
                </c:pt>
                <c:pt idx="557">
                  <c:v>10.987645417</c:v>
                </c:pt>
                <c:pt idx="558">
                  <c:v>11.694997417</c:v>
                </c:pt>
                <c:pt idx="559">
                  <c:v>12.522737917000001</c:v>
                </c:pt>
                <c:pt idx="560">
                  <c:v>12.911308916999999</c:v>
                </c:pt>
                <c:pt idx="561">
                  <c:v>12.873175417000001</c:v>
                </c:pt>
                <c:pt idx="562">
                  <c:v>11.992050750000001</c:v>
                </c:pt>
                <c:pt idx="563">
                  <c:v>11.218648833</c:v>
                </c:pt>
                <c:pt idx="564">
                  <c:v>10.603488833</c:v>
                </c:pt>
                <c:pt idx="565">
                  <c:v>10.041216416999999</c:v>
                </c:pt>
                <c:pt idx="566">
                  <c:v>9.7846152499999999</c:v>
                </c:pt>
                <c:pt idx="567">
                  <c:v>9.5726835832999999</c:v>
                </c:pt>
                <c:pt idx="568">
                  <c:v>9.6890538332999991</c:v>
                </c:pt>
                <c:pt idx="569">
                  <c:v>10.06904875</c:v>
                </c:pt>
                <c:pt idx="570">
                  <c:v>11.404566167</c:v>
                </c:pt>
                <c:pt idx="571">
                  <c:v>12.414891167</c:v>
                </c:pt>
                <c:pt idx="572">
                  <c:v>13.187279</c:v>
                </c:pt>
                <c:pt idx="573">
                  <c:v>13.524408749999999</c:v>
                </c:pt>
                <c:pt idx="574">
                  <c:v>13.523052166999999</c:v>
                </c:pt>
                <c:pt idx="575">
                  <c:v>12.860415832999999</c:v>
                </c:pt>
                <c:pt idx="576">
                  <c:v>12.310887167000001</c:v>
                </c:pt>
                <c:pt idx="577">
                  <c:v>12.080799582999999</c:v>
                </c:pt>
                <c:pt idx="578">
                  <c:v>12.172695666999999</c:v>
                </c:pt>
                <c:pt idx="579">
                  <c:v>12.416209083</c:v>
                </c:pt>
                <c:pt idx="580">
                  <c:v>13.403822083</c:v>
                </c:pt>
                <c:pt idx="581">
                  <c:v>15.318735083</c:v>
                </c:pt>
                <c:pt idx="582">
                  <c:v>17.280594582999999</c:v>
                </c:pt>
                <c:pt idx="583">
                  <c:v>17.600806082999998</c:v>
                </c:pt>
                <c:pt idx="584">
                  <c:v>16.656254749999999</c:v>
                </c:pt>
                <c:pt idx="585">
                  <c:v>15.625432167</c:v>
                </c:pt>
                <c:pt idx="586">
                  <c:v>14.49349775</c:v>
                </c:pt>
                <c:pt idx="587">
                  <c:v>13.704805416999999</c:v>
                </c:pt>
                <c:pt idx="588">
                  <c:v>13.303789167</c:v>
                </c:pt>
                <c:pt idx="589">
                  <c:v>13.252917917</c:v>
                </c:pt>
                <c:pt idx="590">
                  <c:v>13.149811832999999</c:v>
                </c:pt>
                <c:pt idx="591">
                  <c:v>12.851084667</c:v>
                </c:pt>
                <c:pt idx="592">
                  <c:v>12.480594999999999</c:v>
                </c:pt>
                <c:pt idx="593">
                  <c:v>12.073447333000001</c:v>
                </c:pt>
                <c:pt idx="594">
                  <c:v>13.007147583</c:v>
                </c:pt>
                <c:pt idx="595">
                  <c:v>12.924091917</c:v>
                </c:pt>
                <c:pt idx="596">
                  <c:v>13.205725666999999</c:v>
                </c:pt>
                <c:pt idx="597">
                  <c:v>12.723113583</c:v>
                </c:pt>
                <c:pt idx="598">
                  <c:v>12.086728666999999</c:v>
                </c:pt>
                <c:pt idx="599">
                  <c:v>11.33451075</c:v>
                </c:pt>
                <c:pt idx="600">
                  <c:v>11.057294538000001</c:v>
                </c:pt>
                <c:pt idx="601">
                  <c:v>11.255755691999999</c:v>
                </c:pt>
                <c:pt idx="602">
                  <c:v>11.785622500000001</c:v>
                </c:pt>
                <c:pt idx="603">
                  <c:v>12.771861167000001</c:v>
                </c:pt>
                <c:pt idx="604">
                  <c:v>14.158103833</c:v>
                </c:pt>
                <c:pt idx="605">
                  <c:v>17.145545250000001</c:v>
                </c:pt>
                <c:pt idx="606">
                  <c:v>20.493767333000001</c:v>
                </c:pt>
                <c:pt idx="607">
                  <c:v>21.8413255</c:v>
                </c:pt>
                <c:pt idx="608">
                  <c:v>21.55621425</c:v>
                </c:pt>
                <c:pt idx="609">
                  <c:v>20.533140166999999</c:v>
                </c:pt>
                <c:pt idx="610">
                  <c:v>19.655987249999999</c:v>
                </c:pt>
                <c:pt idx="611">
                  <c:v>18.765744999999999</c:v>
                </c:pt>
                <c:pt idx="612">
                  <c:v>18.213623583</c:v>
                </c:pt>
                <c:pt idx="613">
                  <c:v>17.279390249999999</c:v>
                </c:pt>
                <c:pt idx="614">
                  <c:v>16.787106250000001</c:v>
                </c:pt>
                <c:pt idx="615">
                  <c:v>16.277820167000002</c:v>
                </c:pt>
                <c:pt idx="616">
                  <c:v>16.478673916999998</c:v>
                </c:pt>
                <c:pt idx="617">
                  <c:v>17.511987417</c:v>
                </c:pt>
                <c:pt idx="618">
                  <c:v>19.642281417</c:v>
                </c:pt>
                <c:pt idx="619">
                  <c:v>20.712184582999999</c:v>
                </c:pt>
                <c:pt idx="620">
                  <c:v>21.080171833000001</c:v>
                </c:pt>
                <c:pt idx="621">
                  <c:v>20.357662832999999</c:v>
                </c:pt>
                <c:pt idx="622">
                  <c:v>18.888513667000002</c:v>
                </c:pt>
                <c:pt idx="623">
                  <c:v>17.455737417000002</c:v>
                </c:pt>
                <c:pt idx="624">
                  <c:v>16.705125667000001</c:v>
                </c:pt>
                <c:pt idx="625">
                  <c:v>16.360825583</c:v>
                </c:pt>
                <c:pt idx="626">
                  <c:v>16.161391167000001</c:v>
                </c:pt>
                <c:pt idx="627">
                  <c:v>16.069303417</c:v>
                </c:pt>
                <c:pt idx="628">
                  <c:v>16.949213</c:v>
                </c:pt>
                <c:pt idx="629">
                  <c:v>19.106680999999998</c:v>
                </c:pt>
                <c:pt idx="630">
                  <c:v>21.035619749999999</c:v>
                </c:pt>
                <c:pt idx="631">
                  <c:v>21.625917167000001</c:v>
                </c:pt>
                <c:pt idx="632">
                  <c:v>20.659133832999999</c:v>
                </c:pt>
                <c:pt idx="633">
                  <c:v>19.044800917</c:v>
                </c:pt>
                <c:pt idx="634">
                  <c:v>18.550434583000001</c:v>
                </c:pt>
                <c:pt idx="635">
                  <c:v>17.920527083</c:v>
                </c:pt>
                <c:pt idx="636">
                  <c:v>17.370852750000001</c:v>
                </c:pt>
                <c:pt idx="637">
                  <c:v>17.819321384999999</c:v>
                </c:pt>
                <c:pt idx="638">
                  <c:v>17.641203333</c:v>
                </c:pt>
                <c:pt idx="639">
                  <c:v>17.921799167</c:v>
                </c:pt>
                <c:pt idx="640">
                  <c:v>18.086630332999999</c:v>
                </c:pt>
                <c:pt idx="641">
                  <c:v>18.257293916999998</c:v>
                </c:pt>
                <c:pt idx="642">
                  <c:v>19.951017917000001</c:v>
                </c:pt>
                <c:pt idx="643">
                  <c:v>20.379609154000001</c:v>
                </c:pt>
                <c:pt idx="644">
                  <c:v>20.292948726999999</c:v>
                </c:pt>
                <c:pt idx="645">
                  <c:v>19.356475166999999</c:v>
                </c:pt>
                <c:pt idx="646">
                  <c:v>17.814847083</c:v>
                </c:pt>
                <c:pt idx="647">
                  <c:v>16.153373083000002</c:v>
                </c:pt>
                <c:pt idx="648">
                  <c:v>14.982206082999999</c:v>
                </c:pt>
                <c:pt idx="649">
                  <c:v>14.2488805</c:v>
                </c:pt>
                <c:pt idx="650">
                  <c:v>14.00106925</c:v>
                </c:pt>
                <c:pt idx="651">
                  <c:v>14.091455083</c:v>
                </c:pt>
                <c:pt idx="652">
                  <c:v>14.725815750000001</c:v>
                </c:pt>
                <c:pt idx="653">
                  <c:v>16.43677125</c:v>
                </c:pt>
                <c:pt idx="654">
                  <c:v>18.35844625</c:v>
                </c:pt>
                <c:pt idx="655">
                  <c:v>18.613808417000001</c:v>
                </c:pt>
                <c:pt idx="656">
                  <c:v>18.268936332999999</c:v>
                </c:pt>
                <c:pt idx="657">
                  <c:v>18.010365749999998</c:v>
                </c:pt>
                <c:pt idx="658">
                  <c:v>16.9214135</c:v>
                </c:pt>
                <c:pt idx="659">
                  <c:v>16.307864917</c:v>
                </c:pt>
                <c:pt idx="660">
                  <c:v>15.793316666999999</c:v>
                </c:pt>
                <c:pt idx="661">
                  <c:v>16.012293082999999</c:v>
                </c:pt>
                <c:pt idx="662">
                  <c:v>16.160489333000001</c:v>
                </c:pt>
                <c:pt idx="663">
                  <c:v>16.391062667</c:v>
                </c:pt>
                <c:pt idx="664">
                  <c:v>16.719197083000001</c:v>
                </c:pt>
                <c:pt idx="665">
                  <c:v>16.802490417000001</c:v>
                </c:pt>
                <c:pt idx="666">
                  <c:v>17.377092749999999</c:v>
                </c:pt>
                <c:pt idx="667">
                  <c:v>17.207272583000002</c:v>
                </c:pt>
                <c:pt idx="668">
                  <c:v>16.760600083</c:v>
                </c:pt>
                <c:pt idx="669">
                  <c:v>15.490947583000001</c:v>
                </c:pt>
                <c:pt idx="670">
                  <c:v>14.088286332999999</c:v>
                </c:pt>
                <c:pt idx="671">
                  <c:v>12.676355750000001</c:v>
                </c:pt>
                <c:pt idx="672">
                  <c:v>11.653321833</c:v>
                </c:pt>
                <c:pt idx="673">
                  <c:v>11.161085</c:v>
                </c:pt>
                <c:pt idx="674">
                  <c:v>11.138176417</c:v>
                </c:pt>
                <c:pt idx="675">
                  <c:v>10.866115083</c:v>
                </c:pt>
                <c:pt idx="676">
                  <c:v>11.291820917000001</c:v>
                </c:pt>
                <c:pt idx="677">
                  <c:v>12.655457416999999</c:v>
                </c:pt>
                <c:pt idx="678">
                  <c:v>14.514478416999999</c:v>
                </c:pt>
                <c:pt idx="679">
                  <c:v>15.08605075</c:v>
                </c:pt>
                <c:pt idx="680">
                  <c:v>15.0464105</c:v>
                </c:pt>
                <c:pt idx="681">
                  <c:v>14.906402083</c:v>
                </c:pt>
                <c:pt idx="682">
                  <c:v>14.616218833</c:v>
                </c:pt>
                <c:pt idx="683">
                  <c:v>14.023033417000001</c:v>
                </c:pt>
                <c:pt idx="684">
                  <c:v>14.018761166999999</c:v>
                </c:pt>
                <c:pt idx="685">
                  <c:v>13.73518625</c:v>
                </c:pt>
                <c:pt idx="686">
                  <c:v>13.460280666999999</c:v>
                </c:pt>
                <c:pt idx="687">
                  <c:v>12.841025667</c:v>
                </c:pt>
                <c:pt idx="688">
                  <c:v>12.29696775</c:v>
                </c:pt>
                <c:pt idx="689">
                  <c:v>11.944348417</c:v>
                </c:pt>
                <c:pt idx="690">
                  <c:v>12.742207167</c:v>
                </c:pt>
                <c:pt idx="691">
                  <c:v>12.668564</c:v>
                </c:pt>
                <c:pt idx="692">
                  <c:v>12.41327925</c:v>
                </c:pt>
                <c:pt idx="693">
                  <c:v>12.070257832999999</c:v>
                </c:pt>
                <c:pt idx="694">
                  <c:v>11.425121499999999</c:v>
                </c:pt>
                <c:pt idx="695">
                  <c:v>10.649269667</c:v>
                </c:pt>
                <c:pt idx="696">
                  <c:v>10.005409999999999</c:v>
                </c:pt>
                <c:pt idx="697">
                  <c:v>9.6150771667000008</c:v>
                </c:pt>
                <c:pt idx="698">
                  <c:v>9.2857515832999997</c:v>
                </c:pt>
                <c:pt idx="699">
                  <c:v>9.1159751667000002</c:v>
                </c:pt>
                <c:pt idx="700">
                  <c:v>9.2014568333</c:v>
                </c:pt>
                <c:pt idx="701">
                  <c:v>9.6601120832999996</c:v>
                </c:pt>
                <c:pt idx="702">
                  <c:v>10.056844667</c:v>
                </c:pt>
                <c:pt idx="703">
                  <c:v>10.948011917000001</c:v>
                </c:pt>
                <c:pt idx="704">
                  <c:v>11.392527167000001</c:v>
                </c:pt>
                <c:pt idx="705">
                  <c:v>11.790152582999999</c:v>
                </c:pt>
                <c:pt idx="706">
                  <c:v>11.936178833</c:v>
                </c:pt>
                <c:pt idx="707">
                  <c:v>11.728899667</c:v>
                </c:pt>
                <c:pt idx="708">
                  <c:v>11.282535167000001</c:v>
                </c:pt>
                <c:pt idx="709">
                  <c:v>10.6654345</c:v>
                </c:pt>
                <c:pt idx="710">
                  <c:v>10.279429833</c:v>
                </c:pt>
                <c:pt idx="711">
                  <c:v>10.16107</c:v>
                </c:pt>
                <c:pt idx="712">
                  <c:v>10.178522582999999</c:v>
                </c:pt>
                <c:pt idx="713">
                  <c:v>10.509229917000001</c:v>
                </c:pt>
                <c:pt idx="714">
                  <c:v>11.181972999999999</c:v>
                </c:pt>
                <c:pt idx="715">
                  <c:v>11.067172417</c:v>
                </c:pt>
                <c:pt idx="716">
                  <c:v>10.812994583</c:v>
                </c:pt>
                <c:pt idx="717">
                  <c:v>10.456427166999999</c:v>
                </c:pt>
                <c:pt idx="718">
                  <c:v>9.9055623333000007</c:v>
                </c:pt>
                <c:pt idx="719">
                  <c:v>9.2148299166999994</c:v>
                </c:pt>
                <c:pt idx="720">
                  <c:v>8.66044825</c:v>
                </c:pt>
                <c:pt idx="721">
                  <c:v>8.2051219166999996</c:v>
                </c:pt>
                <c:pt idx="722">
                  <c:v>7.9174139167000002</c:v>
                </c:pt>
                <c:pt idx="723">
                  <c:v>7.8461683077000002</c:v>
                </c:pt>
                <c:pt idx="724">
                  <c:v>7.9359465</c:v>
                </c:pt>
                <c:pt idx="725">
                  <c:v>7.9443695833000003</c:v>
                </c:pt>
                <c:pt idx="726">
                  <c:v>8.1149834999999992</c:v>
                </c:pt>
                <c:pt idx="727">
                  <c:v>8.3847434166999992</c:v>
                </c:pt>
                <c:pt idx="728">
                  <c:v>8.8009053332999994</c:v>
                </c:pt>
                <c:pt idx="729">
                  <c:v>9.55458125</c:v>
                </c:pt>
                <c:pt idx="730">
                  <c:v>9.711703</c:v>
                </c:pt>
                <c:pt idx="731">
                  <c:v>9.9943399166999995</c:v>
                </c:pt>
                <c:pt idx="732">
                  <c:v>9.9014877499999994</c:v>
                </c:pt>
                <c:pt idx="733">
                  <c:v>9.8601558333000003</c:v>
                </c:pt>
                <c:pt idx="734">
                  <c:v>9.9250789167000004</c:v>
                </c:pt>
                <c:pt idx="735">
                  <c:v>9.8753675832999992</c:v>
                </c:pt>
                <c:pt idx="736">
                  <c:v>9.9003423332999994</c:v>
                </c:pt>
                <c:pt idx="737">
                  <c:v>10.224079166999999</c:v>
                </c:pt>
                <c:pt idx="738">
                  <c:v>11.009354999999999</c:v>
                </c:pt>
                <c:pt idx="739">
                  <c:v>11.118913917</c:v>
                </c:pt>
                <c:pt idx="740">
                  <c:v>11.204076167</c:v>
                </c:pt>
                <c:pt idx="741">
                  <c:v>11.08916</c:v>
                </c:pt>
                <c:pt idx="742">
                  <c:v>10.206514583000001</c:v>
                </c:pt>
                <c:pt idx="743">
                  <c:v>8.9862449167000005</c:v>
                </c:pt>
              </c:numCache>
            </c:numRef>
          </c:val>
          <c:smooth val="0"/>
        </c:ser>
        <c:ser>
          <c:idx val="1"/>
          <c:order val="1"/>
          <c:tx>
            <c:v>Current LDF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Sheet1!$N$2:$N$745</c:f>
              <c:numCache>
                <c:formatCode>General</c:formatCode>
                <c:ptCount val="744"/>
                <c:pt idx="0">
                  <c:v>10.199999999999999</c:v>
                </c:pt>
                <c:pt idx="1">
                  <c:v>9.3000000000000007</c:v>
                </c:pt>
                <c:pt idx="2">
                  <c:v>8.9</c:v>
                </c:pt>
                <c:pt idx="3">
                  <c:v>8.6999999999999993</c:v>
                </c:pt>
                <c:pt idx="4">
                  <c:v>9</c:v>
                </c:pt>
                <c:pt idx="5">
                  <c:v>10.5</c:v>
                </c:pt>
                <c:pt idx="6">
                  <c:v>12.2</c:v>
                </c:pt>
                <c:pt idx="7">
                  <c:v>13</c:v>
                </c:pt>
                <c:pt idx="8">
                  <c:v>13.2</c:v>
                </c:pt>
                <c:pt idx="9">
                  <c:v>13.7</c:v>
                </c:pt>
                <c:pt idx="10">
                  <c:v>14.5</c:v>
                </c:pt>
                <c:pt idx="11">
                  <c:v>16.100000000000001</c:v>
                </c:pt>
                <c:pt idx="12">
                  <c:v>17.600000000000001</c:v>
                </c:pt>
                <c:pt idx="13">
                  <c:v>19.3</c:v>
                </c:pt>
                <c:pt idx="14">
                  <c:v>20.8</c:v>
                </c:pt>
                <c:pt idx="15">
                  <c:v>22</c:v>
                </c:pt>
                <c:pt idx="16">
                  <c:v>22.9</c:v>
                </c:pt>
                <c:pt idx="17">
                  <c:v>22.6</c:v>
                </c:pt>
                <c:pt idx="18">
                  <c:v>21.8</c:v>
                </c:pt>
                <c:pt idx="19">
                  <c:v>20.100000000000001</c:v>
                </c:pt>
                <c:pt idx="20">
                  <c:v>19</c:v>
                </c:pt>
                <c:pt idx="21">
                  <c:v>17.7</c:v>
                </c:pt>
                <c:pt idx="22">
                  <c:v>15.3</c:v>
                </c:pt>
                <c:pt idx="23">
                  <c:v>13</c:v>
                </c:pt>
                <c:pt idx="24">
                  <c:v>10.199999999999999</c:v>
                </c:pt>
                <c:pt idx="25">
                  <c:v>9.3000000000000007</c:v>
                </c:pt>
                <c:pt idx="26">
                  <c:v>8.9</c:v>
                </c:pt>
                <c:pt idx="27">
                  <c:v>8.6999999999999993</c:v>
                </c:pt>
                <c:pt idx="28">
                  <c:v>9</c:v>
                </c:pt>
                <c:pt idx="29">
                  <c:v>10.5</c:v>
                </c:pt>
                <c:pt idx="30">
                  <c:v>12.2</c:v>
                </c:pt>
                <c:pt idx="31">
                  <c:v>13</c:v>
                </c:pt>
                <c:pt idx="32">
                  <c:v>13.2</c:v>
                </c:pt>
                <c:pt idx="33">
                  <c:v>13.7</c:v>
                </c:pt>
                <c:pt idx="34">
                  <c:v>14.5</c:v>
                </c:pt>
                <c:pt idx="35">
                  <c:v>16.100000000000001</c:v>
                </c:pt>
                <c:pt idx="36">
                  <c:v>17.600000000000001</c:v>
                </c:pt>
                <c:pt idx="37">
                  <c:v>19.3</c:v>
                </c:pt>
                <c:pt idx="38">
                  <c:v>20.8</c:v>
                </c:pt>
                <c:pt idx="39">
                  <c:v>22</c:v>
                </c:pt>
                <c:pt idx="40">
                  <c:v>22.9</c:v>
                </c:pt>
                <c:pt idx="41">
                  <c:v>22.6</c:v>
                </c:pt>
                <c:pt idx="42">
                  <c:v>21.8</c:v>
                </c:pt>
                <c:pt idx="43">
                  <c:v>20.100000000000001</c:v>
                </c:pt>
                <c:pt idx="44">
                  <c:v>19</c:v>
                </c:pt>
                <c:pt idx="45">
                  <c:v>17.7</c:v>
                </c:pt>
                <c:pt idx="46">
                  <c:v>15.3</c:v>
                </c:pt>
                <c:pt idx="47">
                  <c:v>13</c:v>
                </c:pt>
                <c:pt idx="48">
                  <c:v>10.199999999999999</c:v>
                </c:pt>
                <c:pt idx="49">
                  <c:v>9.3000000000000007</c:v>
                </c:pt>
                <c:pt idx="50">
                  <c:v>8.9</c:v>
                </c:pt>
                <c:pt idx="51">
                  <c:v>8.6999999999999993</c:v>
                </c:pt>
                <c:pt idx="52">
                  <c:v>9</c:v>
                </c:pt>
                <c:pt idx="53">
                  <c:v>10.5</c:v>
                </c:pt>
                <c:pt idx="54">
                  <c:v>12.2</c:v>
                </c:pt>
                <c:pt idx="55">
                  <c:v>13</c:v>
                </c:pt>
                <c:pt idx="56">
                  <c:v>13.2</c:v>
                </c:pt>
                <c:pt idx="57">
                  <c:v>13.7</c:v>
                </c:pt>
                <c:pt idx="58">
                  <c:v>14.5</c:v>
                </c:pt>
                <c:pt idx="59">
                  <c:v>16.100000000000001</c:v>
                </c:pt>
                <c:pt idx="60">
                  <c:v>17.600000000000001</c:v>
                </c:pt>
                <c:pt idx="61">
                  <c:v>19.3</c:v>
                </c:pt>
                <c:pt idx="62">
                  <c:v>20.8</c:v>
                </c:pt>
                <c:pt idx="63">
                  <c:v>22</c:v>
                </c:pt>
                <c:pt idx="64">
                  <c:v>22.9</c:v>
                </c:pt>
                <c:pt idx="65">
                  <c:v>22.6</c:v>
                </c:pt>
                <c:pt idx="66">
                  <c:v>21.8</c:v>
                </c:pt>
                <c:pt idx="67">
                  <c:v>20.100000000000001</c:v>
                </c:pt>
                <c:pt idx="68">
                  <c:v>19</c:v>
                </c:pt>
                <c:pt idx="69">
                  <c:v>17.7</c:v>
                </c:pt>
                <c:pt idx="70">
                  <c:v>15.3</c:v>
                </c:pt>
                <c:pt idx="71">
                  <c:v>13</c:v>
                </c:pt>
                <c:pt idx="72">
                  <c:v>10.199999999999999</c:v>
                </c:pt>
                <c:pt idx="73">
                  <c:v>9.3000000000000007</c:v>
                </c:pt>
                <c:pt idx="74">
                  <c:v>8.9</c:v>
                </c:pt>
                <c:pt idx="75">
                  <c:v>8.6999999999999993</c:v>
                </c:pt>
                <c:pt idx="76">
                  <c:v>9</c:v>
                </c:pt>
                <c:pt idx="77">
                  <c:v>10.5</c:v>
                </c:pt>
                <c:pt idx="78">
                  <c:v>12.2</c:v>
                </c:pt>
                <c:pt idx="79">
                  <c:v>13</c:v>
                </c:pt>
                <c:pt idx="80">
                  <c:v>13.2</c:v>
                </c:pt>
                <c:pt idx="81">
                  <c:v>13.7</c:v>
                </c:pt>
                <c:pt idx="82">
                  <c:v>14.5</c:v>
                </c:pt>
                <c:pt idx="83">
                  <c:v>16.100000000000001</c:v>
                </c:pt>
                <c:pt idx="84">
                  <c:v>17.600000000000001</c:v>
                </c:pt>
                <c:pt idx="85">
                  <c:v>19.3</c:v>
                </c:pt>
                <c:pt idx="86">
                  <c:v>20.8</c:v>
                </c:pt>
                <c:pt idx="87">
                  <c:v>22</c:v>
                </c:pt>
                <c:pt idx="88">
                  <c:v>22.9</c:v>
                </c:pt>
                <c:pt idx="89">
                  <c:v>22.6</c:v>
                </c:pt>
                <c:pt idx="90">
                  <c:v>21.8</c:v>
                </c:pt>
                <c:pt idx="91">
                  <c:v>20.100000000000001</c:v>
                </c:pt>
                <c:pt idx="92">
                  <c:v>19</c:v>
                </c:pt>
                <c:pt idx="93">
                  <c:v>17.7</c:v>
                </c:pt>
                <c:pt idx="94">
                  <c:v>15.3</c:v>
                </c:pt>
                <c:pt idx="95">
                  <c:v>13</c:v>
                </c:pt>
                <c:pt idx="96">
                  <c:v>12.2</c:v>
                </c:pt>
                <c:pt idx="97">
                  <c:v>11.4</c:v>
                </c:pt>
                <c:pt idx="98">
                  <c:v>11</c:v>
                </c:pt>
                <c:pt idx="99">
                  <c:v>10.5</c:v>
                </c:pt>
                <c:pt idx="100">
                  <c:v>10.4</c:v>
                </c:pt>
                <c:pt idx="101">
                  <c:v>10.6</c:v>
                </c:pt>
                <c:pt idx="102">
                  <c:v>11.2</c:v>
                </c:pt>
                <c:pt idx="103">
                  <c:v>11.7</c:v>
                </c:pt>
                <c:pt idx="104">
                  <c:v>12.1</c:v>
                </c:pt>
                <c:pt idx="105">
                  <c:v>12.5</c:v>
                </c:pt>
                <c:pt idx="106">
                  <c:v>13.2</c:v>
                </c:pt>
                <c:pt idx="107">
                  <c:v>13.4</c:v>
                </c:pt>
                <c:pt idx="108">
                  <c:v>13.6</c:v>
                </c:pt>
                <c:pt idx="109">
                  <c:v>14.1</c:v>
                </c:pt>
                <c:pt idx="110">
                  <c:v>14.8</c:v>
                </c:pt>
                <c:pt idx="111">
                  <c:v>16.399999999999999</c:v>
                </c:pt>
                <c:pt idx="112">
                  <c:v>17</c:v>
                </c:pt>
                <c:pt idx="113">
                  <c:v>16.8</c:v>
                </c:pt>
                <c:pt idx="114">
                  <c:v>15.9</c:v>
                </c:pt>
                <c:pt idx="115">
                  <c:v>15.1</c:v>
                </c:pt>
                <c:pt idx="116">
                  <c:v>15.1</c:v>
                </c:pt>
                <c:pt idx="117">
                  <c:v>14.6</c:v>
                </c:pt>
                <c:pt idx="118">
                  <c:v>13.8</c:v>
                </c:pt>
                <c:pt idx="119">
                  <c:v>13</c:v>
                </c:pt>
                <c:pt idx="120">
                  <c:v>12.2</c:v>
                </c:pt>
                <c:pt idx="121">
                  <c:v>11.4</c:v>
                </c:pt>
                <c:pt idx="122">
                  <c:v>11</c:v>
                </c:pt>
                <c:pt idx="123">
                  <c:v>10.5</c:v>
                </c:pt>
                <c:pt idx="124">
                  <c:v>10.4</c:v>
                </c:pt>
                <c:pt idx="125">
                  <c:v>10.6</c:v>
                </c:pt>
                <c:pt idx="126">
                  <c:v>11.2</c:v>
                </c:pt>
                <c:pt idx="127">
                  <c:v>11.7</c:v>
                </c:pt>
                <c:pt idx="128">
                  <c:v>12.1</c:v>
                </c:pt>
                <c:pt idx="129">
                  <c:v>12.5</c:v>
                </c:pt>
                <c:pt idx="130">
                  <c:v>13.2</c:v>
                </c:pt>
                <c:pt idx="131">
                  <c:v>13.4</c:v>
                </c:pt>
                <c:pt idx="132">
                  <c:v>13.6</c:v>
                </c:pt>
                <c:pt idx="133">
                  <c:v>14.1</c:v>
                </c:pt>
                <c:pt idx="134">
                  <c:v>14.8</c:v>
                </c:pt>
                <c:pt idx="135">
                  <c:v>16.399999999999999</c:v>
                </c:pt>
                <c:pt idx="136">
                  <c:v>17</c:v>
                </c:pt>
                <c:pt idx="137">
                  <c:v>16.8</c:v>
                </c:pt>
                <c:pt idx="138">
                  <c:v>15.9</c:v>
                </c:pt>
                <c:pt idx="139">
                  <c:v>15.1</c:v>
                </c:pt>
                <c:pt idx="140">
                  <c:v>15.1</c:v>
                </c:pt>
                <c:pt idx="141">
                  <c:v>14.6</c:v>
                </c:pt>
                <c:pt idx="142">
                  <c:v>13.8</c:v>
                </c:pt>
                <c:pt idx="143">
                  <c:v>13</c:v>
                </c:pt>
                <c:pt idx="144">
                  <c:v>10.199999999999999</c:v>
                </c:pt>
                <c:pt idx="145">
                  <c:v>9.3000000000000007</c:v>
                </c:pt>
                <c:pt idx="146">
                  <c:v>8.9</c:v>
                </c:pt>
                <c:pt idx="147">
                  <c:v>8.6999999999999993</c:v>
                </c:pt>
                <c:pt idx="148">
                  <c:v>9</c:v>
                </c:pt>
                <c:pt idx="149">
                  <c:v>10.5</c:v>
                </c:pt>
                <c:pt idx="150">
                  <c:v>12.2</c:v>
                </c:pt>
                <c:pt idx="151">
                  <c:v>13</c:v>
                </c:pt>
                <c:pt idx="152">
                  <c:v>13.2</c:v>
                </c:pt>
                <c:pt idx="153">
                  <c:v>13.7</c:v>
                </c:pt>
                <c:pt idx="154">
                  <c:v>14.5</c:v>
                </c:pt>
                <c:pt idx="155">
                  <c:v>16.100000000000001</c:v>
                </c:pt>
                <c:pt idx="156">
                  <c:v>17.600000000000001</c:v>
                </c:pt>
                <c:pt idx="157">
                  <c:v>19.3</c:v>
                </c:pt>
                <c:pt idx="158">
                  <c:v>20.8</c:v>
                </c:pt>
                <c:pt idx="159">
                  <c:v>22</c:v>
                </c:pt>
                <c:pt idx="160">
                  <c:v>22.9</c:v>
                </c:pt>
                <c:pt idx="161">
                  <c:v>22.6</c:v>
                </c:pt>
                <c:pt idx="162">
                  <c:v>21.8</c:v>
                </c:pt>
                <c:pt idx="163">
                  <c:v>20.100000000000001</c:v>
                </c:pt>
                <c:pt idx="164">
                  <c:v>19</c:v>
                </c:pt>
                <c:pt idx="165">
                  <c:v>17.7</c:v>
                </c:pt>
                <c:pt idx="166">
                  <c:v>15.3</c:v>
                </c:pt>
                <c:pt idx="167">
                  <c:v>13</c:v>
                </c:pt>
                <c:pt idx="168">
                  <c:v>10.199999999999999</c:v>
                </c:pt>
                <c:pt idx="169">
                  <c:v>9.3000000000000007</c:v>
                </c:pt>
                <c:pt idx="170">
                  <c:v>8.9</c:v>
                </c:pt>
                <c:pt idx="171">
                  <c:v>8.6999999999999993</c:v>
                </c:pt>
                <c:pt idx="172">
                  <c:v>9</c:v>
                </c:pt>
                <c:pt idx="173">
                  <c:v>10.5</c:v>
                </c:pt>
                <c:pt idx="174">
                  <c:v>12.2</c:v>
                </c:pt>
                <c:pt idx="175">
                  <c:v>13</c:v>
                </c:pt>
                <c:pt idx="176">
                  <c:v>13.2</c:v>
                </c:pt>
                <c:pt idx="177">
                  <c:v>13.7</c:v>
                </c:pt>
                <c:pt idx="178">
                  <c:v>14.5</c:v>
                </c:pt>
                <c:pt idx="179">
                  <c:v>16.100000000000001</c:v>
                </c:pt>
                <c:pt idx="180">
                  <c:v>17.600000000000001</c:v>
                </c:pt>
                <c:pt idx="181">
                  <c:v>19.3</c:v>
                </c:pt>
                <c:pt idx="182">
                  <c:v>20.8</c:v>
                </c:pt>
                <c:pt idx="183">
                  <c:v>22</c:v>
                </c:pt>
                <c:pt idx="184">
                  <c:v>22.9</c:v>
                </c:pt>
                <c:pt idx="185">
                  <c:v>22.6</c:v>
                </c:pt>
                <c:pt idx="186">
                  <c:v>21.8</c:v>
                </c:pt>
                <c:pt idx="187">
                  <c:v>20.100000000000001</c:v>
                </c:pt>
                <c:pt idx="188">
                  <c:v>19</c:v>
                </c:pt>
                <c:pt idx="189">
                  <c:v>17.7</c:v>
                </c:pt>
                <c:pt idx="190">
                  <c:v>15.3</c:v>
                </c:pt>
                <c:pt idx="191">
                  <c:v>13</c:v>
                </c:pt>
                <c:pt idx="192">
                  <c:v>10.199999999999999</c:v>
                </c:pt>
                <c:pt idx="193">
                  <c:v>9.3000000000000007</c:v>
                </c:pt>
                <c:pt idx="194">
                  <c:v>8.9</c:v>
                </c:pt>
                <c:pt idx="195">
                  <c:v>8.6999999999999993</c:v>
                </c:pt>
                <c:pt idx="196">
                  <c:v>9</c:v>
                </c:pt>
                <c:pt idx="197">
                  <c:v>10.5</c:v>
                </c:pt>
                <c:pt idx="198">
                  <c:v>12.2</c:v>
                </c:pt>
                <c:pt idx="199">
                  <c:v>13</c:v>
                </c:pt>
                <c:pt idx="200">
                  <c:v>13.2</c:v>
                </c:pt>
                <c:pt idx="201">
                  <c:v>13.7</c:v>
                </c:pt>
                <c:pt idx="202">
                  <c:v>14.5</c:v>
                </c:pt>
                <c:pt idx="203">
                  <c:v>16.100000000000001</c:v>
                </c:pt>
                <c:pt idx="204">
                  <c:v>17.600000000000001</c:v>
                </c:pt>
                <c:pt idx="205">
                  <c:v>19.3</c:v>
                </c:pt>
                <c:pt idx="206">
                  <c:v>20.8</c:v>
                </c:pt>
                <c:pt idx="207">
                  <c:v>22</c:v>
                </c:pt>
                <c:pt idx="208">
                  <c:v>22.9</c:v>
                </c:pt>
                <c:pt idx="209">
                  <c:v>22.6</c:v>
                </c:pt>
                <c:pt idx="210">
                  <c:v>21.8</c:v>
                </c:pt>
                <c:pt idx="211">
                  <c:v>20.100000000000001</c:v>
                </c:pt>
                <c:pt idx="212">
                  <c:v>19</c:v>
                </c:pt>
                <c:pt idx="213">
                  <c:v>17.7</c:v>
                </c:pt>
                <c:pt idx="214">
                  <c:v>15.3</c:v>
                </c:pt>
                <c:pt idx="215">
                  <c:v>13</c:v>
                </c:pt>
                <c:pt idx="216">
                  <c:v>10.199999999999999</c:v>
                </c:pt>
                <c:pt idx="217">
                  <c:v>9.3000000000000007</c:v>
                </c:pt>
                <c:pt idx="218">
                  <c:v>8.9</c:v>
                </c:pt>
                <c:pt idx="219">
                  <c:v>8.6999999999999993</c:v>
                </c:pt>
                <c:pt idx="220">
                  <c:v>9</c:v>
                </c:pt>
                <c:pt idx="221">
                  <c:v>10.5</c:v>
                </c:pt>
                <c:pt idx="222">
                  <c:v>12.2</c:v>
                </c:pt>
                <c:pt idx="223">
                  <c:v>13</c:v>
                </c:pt>
                <c:pt idx="224">
                  <c:v>13.2</c:v>
                </c:pt>
                <c:pt idx="225">
                  <c:v>13.7</c:v>
                </c:pt>
                <c:pt idx="226">
                  <c:v>14.5</c:v>
                </c:pt>
                <c:pt idx="227">
                  <c:v>16.100000000000001</c:v>
                </c:pt>
                <c:pt idx="228">
                  <c:v>17.600000000000001</c:v>
                </c:pt>
                <c:pt idx="229">
                  <c:v>19.3</c:v>
                </c:pt>
                <c:pt idx="230">
                  <c:v>20.8</c:v>
                </c:pt>
                <c:pt idx="231">
                  <c:v>22</c:v>
                </c:pt>
                <c:pt idx="232">
                  <c:v>22.9</c:v>
                </c:pt>
                <c:pt idx="233">
                  <c:v>22.6</c:v>
                </c:pt>
                <c:pt idx="234">
                  <c:v>21.8</c:v>
                </c:pt>
                <c:pt idx="235">
                  <c:v>20.100000000000001</c:v>
                </c:pt>
                <c:pt idx="236">
                  <c:v>19</c:v>
                </c:pt>
                <c:pt idx="237">
                  <c:v>17.7</c:v>
                </c:pt>
                <c:pt idx="238">
                  <c:v>15.3</c:v>
                </c:pt>
                <c:pt idx="239">
                  <c:v>13</c:v>
                </c:pt>
                <c:pt idx="240">
                  <c:v>10.199999999999999</c:v>
                </c:pt>
                <c:pt idx="241">
                  <c:v>9.3000000000000007</c:v>
                </c:pt>
                <c:pt idx="242">
                  <c:v>8.9</c:v>
                </c:pt>
                <c:pt idx="243">
                  <c:v>8.6999999999999993</c:v>
                </c:pt>
                <c:pt idx="244">
                  <c:v>9</c:v>
                </c:pt>
                <c:pt idx="245">
                  <c:v>10.5</c:v>
                </c:pt>
                <c:pt idx="246">
                  <c:v>12.2</c:v>
                </c:pt>
                <c:pt idx="247">
                  <c:v>13</c:v>
                </c:pt>
                <c:pt idx="248">
                  <c:v>13.2</c:v>
                </c:pt>
                <c:pt idx="249">
                  <c:v>13.7</c:v>
                </c:pt>
                <c:pt idx="250">
                  <c:v>14.5</c:v>
                </c:pt>
                <c:pt idx="251">
                  <c:v>16.100000000000001</c:v>
                </c:pt>
                <c:pt idx="252">
                  <c:v>17.600000000000001</c:v>
                </c:pt>
                <c:pt idx="253">
                  <c:v>19.3</c:v>
                </c:pt>
                <c:pt idx="254">
                  <c:v>20.8</c:v>
                </c:pt>
                <c:pt idx="255">
                  <c:v>22</c:v>
                </c:pt>
                <c:pt idx="256">
                  <c:v>22.9</c:v>
                </c:pt>
                <c:pt idx="257">
                  <c:v>22.6</c:v>
                </c:pt>
                <c:pt idx="258">
                  <c:v>21.8</c:v>
                </c:pt>
                <c:pt idx="259">
                  <c:v>20.100000000000001</c:v>
                </c:pt>
                <c:pt idx="260">
                  <c:v>19</c:v>
                </c:pt>
                <c:pt idx="261">
                  <c:v>17.7</c:v>
                </c:pt>
                <c:pt idx="262">
                  <c:v>15.3</c:v>
                </c:pt>
                <c:pt idx="263">
                  <c:v>13</c:v>
                </c:pt>
                <c:pt idx="264">
                  <c:v>12.2</c:v>
                </c:pt>
                <c:pt idx="265">
                  <c:v>11.4</c:v>
                </c:pt>
                <c:pt idx="266">
                  <c:v>11</c:v>
                </c:pt>
                <c:pt idx="267">
                  <c:v>10.5</c:v>
                </c:pt>
                <c:pt idx="268">
                  <c:v>10.4</c:v>
                </c:pt>
                <c:pt idx="269">
                  <c:v>10.6</c:v>
                </c:pt>
                <c:pt idx="270">
                  <c:v>11.2</c:v>
                </c:pt>
                <c:pt idx="271">
                  <c:v>11.7</c:v>
                </c:pt>
                <c:pt idx="272">
                  <c:v>12.1</c:v>
                </c:pt>
                <c:pt idx="273">
                  <c:v>12.5</c:v>
                </c:pt>
                <c:pt idx="274">
                  <c:v>13.2</c:v>
                </c:pt>
                <c:pt idx="275">
                  <c:v>13.4</c:v>
                </c:pt>
                <c:pt idx="276">
                  <c:v>13.6</c:v>
                </c:pt>
                <c:pt idx="277">
                  <c:v>14.1</c:v>
                </c:pt>
                <c:pt idx="278">
                  <c:v>14.8</c:v>
                </c:pt>
                <c:pt idx="279">
                  <c:v>16.399999999999999</c:v>
                </c:pt>
                <c:pt idx="280">
                  <c:v>17</c:v>
                </c:pt>
                <c:pt idx="281">
                  <c:v>16.8</c:v>
                </c:pt>
                <c:pt idx="282">
                  <c:v>15.9</c:v>
                </c:pt>
                <c:pt idx="283">
                  <c:v>15.1</c:v>
                </c:pt>
                <c:pt idx="284">
                  <c:v>15.1</c:v>
                </c:pt>
                <c:pt idx="285">
                  <c:v>14.6</c:v>
                </c:pt>
                <c:pt idx="286">
                  <c:v>13.8</c:v>
                </c:pt>
                <c:pt idx="287">
                  <c:v>13</c:v>
                </c:pt>
                <c:pt idx="288">
                  <c:v>12.2</c:v>
                </c:pt>
                <c:pt idx="289">
                  <c:v>11.4</c:v>
                </c:pt>
                <c:pt idx="290">
                  <c:v>11</c:v>
                </c:pt>
                <c:pt idx="291">
                  <c:v>10.5</c:v>
                </c:pt>
                <c:pt idx="292">
                  <c:v>10.4</c:v>
                </c:pt>
                <c:pt idx="293">
                  <c:v>10.6</c:v>
                </c:pt>
                <c:pt idx="294">
                  <c:v>11.2</c:v>
                </c:pt>
                <c:pt idx="295">
                  <c:v>11.7</c:v>
                </c:pt>
                <c:pt idx="296">
                  <c:v>12.1</c:v>
                </c:pt>
                <c:pt idx="297">
                  <c:v>12.5</c:v>
                </c:pt>
                <c:pt idx="298">
                  <c:v>13.2</c:v>
                </c:pt>
                <c:pt idx="299">
                  <c:v>13.4</c:v>
                </c:pt>
                <c:pt idx="300">
                  <c:v>13.6</c:v>
                </c:pt>
                <c:pt idx="301">
                  <c:v>14.1</c:v>
                </c:pt>
                <c:pt idx="302">
                  <c:v>14.8</c:v>
                </c:pt>
                <c:pt idx="303">
                  <c:v>16.399999999999999</c:v>
                </c:pt>
                <c:pt idx="304">
                  <c:v>17</c:v>
                </c:pt>
                <c:pt idx="305">
                  <c:v>16.8</c:v>
                </c:pt>
                <c:pt idx="306">
                  <c:v>15.9</c:v>
                </c:pt>
                <c:pt idx="307">
                  <c:v>15.1</c:v>
                </c:pt>
                <c:pt idx="308">
                  <c:v>15.1</c:v>
                </c:pt>
                <c:pt idx="309">
                  <c:v>14.6</c:v>
                </c:pt>
                <c:pt idx="310">
                  <c:v>13.8</c:v>
                </c:pt>
                <c:pt idx="311">
                  <c:v>13</c:v>
                </c:pt>
                <c:pt idx="312">
                  <c:v>10.199999999999999</c:v>
                </c:pt>
                <c:pt idx="313">
                  <c:v>9.3000000000000007</c:v>
                </c:pt>
                <c:pt idx="314">
                  <c:v>8.9</c:v>
                </c:pt>
                <c:pt idx="315">
                  <c:v>8.6999999999999993</c:v>
                </c:pt>
                <c:pt idx="316">
                  <c:v>9</c:v>
                </c:pt>
                <c:pt idx="317">
                  <c:v>10.5</c:v>
                </c:pt>
                <c:pt idx="318">
                  <c:v>12.2</c:v>
                </c:pt>
                <c:pt idx="319">
                  <c:v>13</c:v>
                </c:pt>
                <c:pt idx="320">
                  <c:v>13.2</c:v>
                </c:pt>
                <c:pt idx="321">
                  <c:v>13.7</c:v>
                </c:pt>
                <c:pt idx="322">
                  <c:v>14.5</c:v>
                </c:pt>
                <c:pt idx="323">
                  <c:v>16.100000000000001</c:v>
                </c:pt>
                <c:pt idx="324">
                  <c:v>17.600000000000001</c:v>
                </c:pt>
                <c:pt idx="325">
                  <c:v>19.3</c:v>
                </c:pt>
                <c:pt idx="326">
                  <c:v>20.8</c:v>
                </c:pt>
                <c:pt idx="327">
                  <c:v>22</c:v>
                </c:pt>
                <c:pt idx="328">
                  <c:v>22.9</c:v>
                </c:pt>
                <c:pt idx="329">
                  <c:v>22.6</c:v>
                </c:pt>
                <c:pt idx="330">
                  <c:v>21.8</c:v>
                </c:pt>
                <c:pt idx="331">
                  <c:v>20.100000000000001</c:v>
                </c:pt>
                <c:pt idx="332">
                  <c:v>19</c:v>
                </c:pt>
                <c:pt idx="333">
                  <c:v>17.7</c:v>
                </c:pt>
                <c:pt idx="334">
                  <c:v>15.3</c:v>
                </c:pt>
                <c:pt idx="335">
                  <c:v>13</c:v>
                </c:pt>
                <c:pt idx="336">
                  <c:v>10.199999999999999</c:v>
                </c:pt>
                <c:pt idx="337">
                  <c:v>9.3000000000000007</c:v>
                </c:pt>
                <c:pt idx="338">
                  <c:v>8.9</c:v>
                </c:pt>
                <c:pt idx="339">
                  <c:v>8.6999999999999993</c:v>
                </c:pt>
                <c:pt idx="340">
                  <c:v>9</c:v>
                </c:pt>
                <c:pt idx="341">
                  <c:v>10.5</c:v>
                </c:pt>
                <c:pt idx="342">
                  <c:v>12.2</c:v>
                </c:pt>
                <c:pt idx="343">
                  <c:v>13</c:v>
                </c:pt>
                <c:pt idx="344">
                  <c:v>13.2</c:v>
                </c:pt>
                <c:pt idx="345">
                  <c:v>13.7</c:v>
                </c:pt>
                <c:pt idx="346">
                  <c:v>14.5</c:v>
                </c:pt>
                <c:pt idx="347">
                  <c:v>16.100000000000001</c:v>
                </c:pt>
                <c:pt idx="348">
                  <c:v>17.600000000000001</c:v>
                </c:pt>
                <c:pt idx="349">
                  <c:v>19.3</c:v>
                </c:pt>
                <c:pt idx="350">
                  <c:v>20.8</c:v>
                </c:pt>
                <c:pt idx="351">
                  <c:v>22</c:v>
                </c:pt>
                <c:pt idx="352">
                  <c:v>22.9</c:v>
                </c:pt>
                <c:pt idx="353">
                  <c:v>22.6</c:v>
                </c:pt>
                <c:pt idx="354">
                  <c:v>21.8</c:v>
                </c:pt>
                <c:pt idx="355">
                  <c:v>20.100000000000001</c:v>
                </c:pt>
                <c:pt idx="356">
                  <c:v>19</c:v>
                </c:pt>
                <c:pt idx="357">
                  <c:v>17.7</c:v>
                </c:pt>
                <c:pt idx="358">
                  <c:v>15.3</c:v>
                </c:pt>
                <c:pt idx="359">
                  <c:v>13</c:v>
                </c:pt>
                <c:pt idx="360">
                  <c:v>10.199999999999999</c:v>
                </c:pt>
                <c:pt idx="361">
                  <c:v>9.3000000000000007</c:v>
                </c:pt>
                <c:pt idx="362">
                  <c:v>8.9</c:v>
                </c:pt>
                <c:pt idx="363">
                  <c:v>8.6999999999999993</c:v>
                </c:pt>
                <c:pt idx="364">
                  <c:v>9</c:v>
                </c:pt>
                <c:pt idx="365">
                  <c:v>10.5</c:v>
                </c:pt>
                <c:pt idx="366">
                  <c:v>12.2</c:v>
                </c:pt>
                <c:pt idx="367">
                  <c:v>13</c:v>
                </c:pt>
                <c:pt idx="368">
                  <c:v>13.2</c:v>
                </c:pt>
                <c:pt idx="369">
                  <c:v>13.7</c:v>
                </c:pt>
                <c:pt idx="370">
                  <c:v>14.5</c:v>
                </c:pt>
                <c:pt idx="371">
                  <c:v>16.100000000000001</c:v>
                </c:pt>
                <c:pt idx="372">
                  <c:v>17.600000000000001</c:v>
                </c:pt>
                <c:pt idx="373">
                  <c:v>19.3</c:v>
                </c:pt>
                <c:pt idx="374">
                  <c:v>20.8</c:v>
                </c:pt>
                <c:pt idx="375">
                  <c:v>22</c:v>
                </c:pt>
                <c:pt idx="376">
                  <c:v>22.9</c:v>
                </c:pt>
                <c:pt idx="377">
                  <c:v>22.6</c:v>
                </c:pt>
                <c:pt idx="378">
                  <c:v>21.8</c:v>
                </c:pt>
                <c:pt idx="379">
                  <c:v>20.100000000000001</c:v>
                </c:pt>
                <c:pt idx="380">
                  <c:v>19</c:v>
                </c:pt>
                <c:pt idx="381">
                  <c:v>17.7</c:v>
                </c:pt>
                <c:pt idx="382">
                  <c:v>15.3</c:v>
                </c:pt>
                <c:pt idx="383">
                  <c:v>13</c:v>
                </c:pt>
                <c:pt idx="384">
                  <c:v>12.2</c:v>
                </c:pt>
                <c:pt idx="385">
                  <c:v>11.4</c:v>
                </c:pt>
                <c:pt idx="386">
                  <c:v>11</c:v>
                </c:pt>
                <c:pt idx="387">
                  <c:v>10.5</c:v>
                </c:pt>
                <c:pt idx="388">
                  <c:v>10.4</c:v>
                </c:pt>
                <c:pt idx="389">
                  <c:v>10.6</c:v>
                </c:pt>
                <c:pt idx="390">
                  <c:v>11.2</c:v>
                </c:pt>
                <c:pt idx="391">
                  <c:v>11.7</c:v>
                </c:pt>
                <c:pt idx="392">
                  <c:v>12.1</c:v>
                </c:pt>
                <c:pt idx="393">
                  <c:v>12.5</c:v>
                </c:pt>
                <c:pt idx="394">
                  <c:v>13.2</c:v>
                </c:pt>
                <c:pt idx="395">
                  <c:v>13.4</c:v>
                </c:pt>
                <c:pt idx="396">
                  <c:v>13.6</c:v>
                </c:pt>
                <c:pt idx="397">
                  <c:v>14.1</c:v>
                </c:pt>
                <c:pt idx="398">
                  <c:v>14.8</c:v>
                </c:pt>
                <c:pt idx="399">
                  <c:v>16.399999999999999</c:v>
                </c:pt>
                <c:pt idx="400">
                  <c:v>17</c:v>
                </c:pt>
                <c:pt idx="401">
                  <c:v>16.8</c:v>
                </c:pt>
                <c:pt idx="402">
                  <c:v>15.9</c:v>
                </c:pt>
                <c:pt idx="403">
                  <c:v>15.1</c:v>
                </c:pt>
                <c:pt idx="404">
                  <c:v>15.1</c:v>
                </c:pt>
                <c:pt idx="405">
                  <c:v>14.6</c:v>
                </c:pt>
                <c:pt idx="406">
                  <c:v>13.8</c:v>
                </c:pt>
                <c:pt idx="407">
                  <c:v>13</c:v>
                </c:pt>
                <c:pt idx="408">
                  <c:v>10.199999999999999</c:v>
                </c:pt>
                <c:pt idx="409">
                  <c:v>9.3000000000000007</c:v>
                </c:pt>
                <c:pt idx="410">
                  <c:v>8.9</c:v>
                </c:pt>
                <c:pt idx="411">
                  <c:v>8.6999999999999993</c:v>
                </c:pt>
                <c:pt idx="412">
                  <c:v>9</c:v>
                </c:pt>
                <c:pt idx="413">
                  <c:v>10.5</c:v>
                </c:pt>
                <c:pt idx="414">
                  <c:v>12.2</c:v>
                </c:pt>
                <c:pt idx="415">
                  <c:v>13</c:v>
                </c:pt>
                <c:pt idx="416">
                  <c:v>13.2</c:v>
                </c:pt>
                <c:pt idx="417">
                  <c:v>13.7</c:v>
                </c:pt>
                <c:pt idx="418">
                  <c:v>14.5</c:v>
                </c:pt>
                <c:pt idx="419">
                  <c:v>16.100000000000001</c:v>
                </c:pt>
                <c:pt idx="420">
                  <c:v>17.600000000000001</c:v>
                </c:pt>
                <c:pt idx="421">
                  <c:v>19.3</c:v>
                </c:pt>
                <c:pt idx="422">
                  <c:v>20.8</c:v>
                </c:pt>
                <c:pt idx="423">
                  <c:v>22</c:v>
                </c:pt>
                <c:pt idx="424">
                  <c:v>22.9</c:v>
                </c:pt>
                <c:pt idx="425">
                  <c:v>22.6</c:v>
                </c:pt>
                <c:pt idx="426">
                  <c:v>21.8</c:v>
                </c:pt>
                <c:pt idx="427">
                  <c:v>20.100000000000001</c:v>
                </c:pt>
                <c:pt idx="428">
                  <c:v>19</c:v>
                </c:pt>
                <c:pt idx="429">
                  <c:v>17.7</c:v>
                </c:pt>
                <c:pt idx="430">
                  <c:v>15.3</c:v>
                </c:pt>
                <c:pt idx="431">
                  <c:v>13</c:v>
                </c:pt>
                <c:pt idx="432">
                  <c:v>10.199999999999999</c:v>
                </c:pt>
                <c:pt idx="433">
                  <c:v>9.3000000000000007</c:v>
                </c:pt>
                <c:pt idx="434">
                  <c:v>8.9</c:v>
                </c:pt>
                <c:pt idx="435">
                  <c:v>8.6999999999999993</c:v>
                </c:pt>
                <c:pt idx="436">
                  <c:v>9</c:v>
                </c:pt>
                <c:pt idx="437">
                  <c:v>10.5</c:v>
                </c:pt>
                <c:pt idx="438">
                  <c:v>12.2</c:v>
                </c:pt>
                <c:pt idx="439">
                  <c:v>13</c:v>
                </c:pt>
                <c:pt idx="440">
                  <c:v>13.2</c:v>
                </c:pt>
                <c:pt idx="441">
                  <c:v>13.7</c:v>
                </c:pt>
                <c:pt idx="442">
                  <c:v>14.5</c:v>
                </c:pt>
                <c:pt idx="443">
                  <c:v>16.100000000000001</c:v>
                </c:pt>
                <c:pt idx="444">
                  <c:v>17.600000000000001</c:v>
                </c:pt>
                <c:pt idx="445">
                  <c:v>19.3</c:v>
                </c:pt>
                <c:pt idx="446">
                  <c:v>20.8</c:v>
                </c:pt>
                <c:pt idx="447">
                  <c:v>22</c:v>
                </c:pt>
                <c:pt idx="448">
                  <c:v>22.9</c:v>
                </c:pt>
                <c:pt idx="449">
                  <c:v>22.6</c:v>
                </c:pt>
                <c:pt idx="450">
                  <c:v>21.8</c:v>
                </c:pt>
                <c:pt idx="451">
                  <c:v>20.100000000000001</c:v>
                </c:pt>
                <c:pt idx="452">
                  <c:v>19</c:v>
                </c:pt>
                <c:pt idx="453">
                  <c:v>17.7</c:v>
                </c:pt>
                <c:pt idx="454">
                  <c:v>15.3</c:v>
                </c:pt>
                <c:pt idx="455">
                  <c:v>13</c:v>
                </c:pt>
                <c:pt idx="456">
                  <c:v>10.199999999999999</c:v>
                </c:pt>
                <c:pt idx="457">
                  <c:v>9.3000000000000007</c:v>
                </c:pt>
                <c:pt idx="458">
                  <c:v>8.9</c:v>
                </c:pt>
                <c:pt idx="459">
                  <c:v>8.6999999999999993</c:v>
                </c:pt>
                <c:pt idx="460">
                  <c:v>9</c:v>
                </c:pt>
                <c:pt idx="461">
                  <c:v>10.5</c:v>
                </c:pt>
                <c:pt idx="462">
                  <c:v>12.2</c:v>
                </c:pt>
                <c:pt idx="463">
                  <c:v>13</c:v>
                </c:pt>
                <c:pt idx="464">
                  <c:v>13.2</c:v>
                </c:pt>
                <c:pt idx="465">
                  <c:v>13.7</c:v>
                </c:pt>
                <c:pt idx="466">
                  <c:v>14.5</c:v>
                </c:pt>
                <c:pt idx="467">
                  <c:v>16.100000000000001</c:v>
                </c:pt>
                <c:pt idx="468">
                  <c:v>17.600000000000001</c:v>
                </c:pt>
                <c:pt idx="469">
                  <c:v>19.3</c:v>
                </c:pt>
                <c:pt idx="470">
                  <c:v>20.8</c:v>
                </c:pt>
                <c:pt idx="471">
                  <c:v>22</c:v>
                </c:pt>
                <c:pt idx="472">
                  <c:v>22.9</c:v>
                </c:pt>
                <c:pt idx="473">
                  <c:v>22.6</c:v>
                </c:pt>
                <c:pt idx="474">
                  <c:v>21.8</c:v>
                </c:pt>
                <c:pt idx="475">
                  <c:v>20.100000000000001</c:v>
                </c:pt>
                <c:pt idx="476">
                  <c:v>19</c:v>
                </c:pt>
                <c:pt idx="477">
                  <c:v>17.7</c:v>
                </c:pt>
                <c:pt idx="478">
                  <c:v>15.3</c:v>
                </c:pt>
                <c:pt idx="479">
                  <c:v>13</c:v>
                </c:pt>
                <c:pt idx="480">
                  <c:v>10.199999999999999</c:v>
                </c:pt>
                <c:pt idx="481">
                  <c:v>9.3000000000000007</c:v>
                </c:pt>
                <c:pt idx="482">
                  <c:v>8.9</c:v>
                </c:pt>
                <c:pt idx="483">
                  <c:v>8.6999999999999993</c:v>
                </c:pt>
                <c:pt idx="484">
                  <c:v>9</c:v>
                </c:pt>
                <c:pt idx="485">
                  <c:v>10.5</c:v>
                </c:pt>
                <c:pt idx="486">
                  <c:v>12.2</c:v>
                </c:pt>
                <c:pt idx="487">
                  <c:v>13</c:v>
                </c:pt>
                <c:pt idx="488">
                  <c:v>13.2</c:v>
                </c:pt>
                <c:pt idx="489">
                  <c:v>13.7</c:v>
                </c:pt>
                <c:pt idx="490">
                  <c:v>14.5</c:v>
                </c:pt>
                <c:pt idx="491">
                  <c:v>16.100000000000001</c:v>
                </c:pt>
                <c:pt idx="492">
                  <c:v>17.600000000000001</c:v>
                </c:pt>
                <c:pt idx="493">
                  <c:v>19.3</c:v>
                </c:pt>
                <c:pt idx="494">
                  <c:v>20.8</c:v>
                </c:pt>
                <c:pt idx="495">
                  <c:v>22</c:v>
                </c:pt>
                <c:pt idx="496">
                  <c:v>22.9</c:v>
                </c:pt>
                <c:pt idx="497">
                  <c:v>22.6</c:v>
                </c:pt>
                <c:pt idx="498">
                  <c:v>21.8</c:v>
                </c:pt>
                <c:pt idx="499">
                  <c:v>20.100000000000001</c:v>
                </c:pt>
                <c:pt idx="500">
                  <c:v>19</c:v>
                </c:pt>
                <c:pt idx="501">
                  <c:v>17.7</c:v>
                </c:pt>
                <c:pt idx="502">
                  <c:v>15.3</c:v>
                </c:pt>
                <c:pt idx="503">
                  <c:v>13</c:v>
                </c:pt>
                <c:pt idx="504">
                  <c:v>10.199999999999999</c:v>
                </c:pt>
                <c:pt idx="505">
                  <c:v>9.3000000000000007</c:v>
                </c:pt>
                <c:pt idx="506">
                  <c:v>8.9</c:v>
                </c:pt>
                <c:pt idx="507">
                  <c:v>8.6999999999999993</c:v>
                </c:pt>
                <c:pt idx="508">
                  <c:v>9</c:v>
                </c:pt>
                <c:pt idx="509">
                  <c:v>10.5</c:v>
                </c:pt>
                <c:pt idx="510">
                  <c:v>12.2</c:v>
                </c:pt>
                <c:pt idx="511">
                  <c:v>13</c:v>
                </c:pt>
                <c:pt idx="512">
                  <c:v>13.2</c:v>
                </c:pt>
                <c:pt idx="513">
                  <c:v>13.7</c:v>
                </c:pt>
                <c:pt idx="514">
                  <c:v>14.5</c:v>
                </c:pt>
                <c:pt idx="515">
                  <c:v>16.100000000000001</c:v>
                </c:pt>
                <c:pt idx="516">
                  <c:v>17.600000000000001</c:v>
                </c:pt>
                <c:pt idx="517">
                  <c:v>19.3</c:v>
                </c:pt>
                <c:pt idx="518">
                  <c:v>20.8</c:v>
                </c:pt>
                <c:pt idx="519">
                  <c:v>22</c:v>
                </c:pt>
                <c:pt idx="520">
                  <c:v>22.9</c:v>
                </c:pt>
                <c:pt idx="521">
                  <c:v>22.6</c:v>
                </c:pt>
                <c:pt idx="522">
                  <c:v>21.8</c:v>
                </c:pt>
                <c:pt idx="523">
                  <c:v>20.100000000000001</c:v>
                </c:pt>
                <c:pt idx="524">
                  <c:v>19</c:v>
                </c:pt>
                <c:pt idx="525">
                  <c:v>17.7</c:v>
                </c:pt>
                <c:pt idx="526">
                  <c:v>15.3</c:v>
                </c:pt>
                <c:pt idx="527">
                  <c:v>13</c:v>
                </c:pt>
                <c:pt idx="528">
                  <c:v>12.2</c:v>
                </c:pt>
                <c:pt idx="529">
                  <c:v>11.4</c:v>
                </c:pt>
                <c:pt idx="530">
                  <c:v>11</c:v>
                </c:pt>
                <c:pt idx="531">
                  <c:v>10.5</c:v>
                </c:pt>
                <c:pt idx="532">
                  <c:v>10.4</c:v>
                </c:pt>
                <c:pt idx="533">
                  <c:v>10.6</c:v>
                </c:pt>
                <c:pt idx="534">
                  <c:v>11.2</c:v>
                </c:pt>
                <c:pt idx="535">
                  <c:v>11.7</c:v>
                </c:pt>
                <c:pt idx="536">
                  <c:v>12.1</c:v>
                </c:pt>
                <c:pt idx="537">
                  <c:v>12.5</c:v>
                </c:pt>
                <c:pt idx="538">
                  <c:v>13.2</c:v>
                </c:pt>
                <c:pt idx="539">
                  <c:v>13.4</c:v>
                </c:pt>
                <c:pt idx="540">
                  <c:v>13.6</c:v>
                </c:pt>
                <c:pt idx="541">
                  <c:v>14.1</c:v>
                </c:pt>
                <c:pt idx="542">
                  <c:v>14.8</c:v>
                </c:pt>
                <c:pt idx="543">
                  <c:v>16.399999999999999</c:v>
                </c:pt>
                <c:pt idx="544">
                  <c:v>17</c:v>
                </c:pt>
                <c:pt idx="545">
                  <c:v>16.8</c:v>
                </c:pt>
                <c:pt idx="546">
                  <c:v>15.9</c:v>
                </c:pt>
                <c:pt idx="547">
                  <c:v>15.1</c:v>
                </c:pt>
                <c:pt idx="548">
                  <c:v>15.1</c:v>
                </c:pt>
                <c:pt idx="549">
                  <c:v>14.6</c:v>
                </c:pt>
                <c:pt idx="550">
                  <c:v>13.8</c:v>
                </c:pt>
                <c:pt idx="551">
                  <c:v>13</c:v>
                </c:pt>
                <c:pt idx="552">
                  <c:v>12.2</c:v>
                </c:pt>
                <c:pt idx="553">
                  <c:v>11.4</c:v>
                </c:pt>
                <c:pt idx="554">
                  <c:v>11</c:v>
                </c:pt>
                <c:pt idx="555">
                  <c:v>10.5</c:v>
                </c:pt>
                <c:pt idx="556">
                  <c:v>10.4</c:v>
                </c:pt>
                <c:pt idx="557">
                  <c:v>10.6</c:v>
                </c:pt>
                <c:pt idx="558">
                  <c:v>11.2</c:v>
                </c:pt>
                <c:pt idx="559">
                  <c:v>11.7</c:v>
                </c:pt>
                <c:pt idx="560">
                  <c:v>12.1</c:v>
                </c:pt>
                <c:pt idx="561">
                  <c:v>12.5</c:v>
                </c:pt>
                <c:pt idx="562">
                  <c:v>13.2</c:v>
                </c:pt>
                <c:pt idx="563">
                  <c:v>13.4</c:v>
                </c:pt>
                <c:pt idx="564">
                  <c:v>13.6</c:v>
                </c:pt>
                <c:pt idx="565">
                  <c:v>14.1</c:v>
                </c:pt>
                <c:pt idx="566">
                  <c:v>14.8</c:v>
                </c:pt>
                <c:pt idx="567">
                  <c:v>16.399999999999999</c:v>
                </c:pt>
                <c:pt idx="568">
                  <c:v>17</c:v>
                </c:pt>
                <c:pt idx="569">
                  <c:v>16.8</c:v>
                </c:pt>
                <c:pt idx="570">
                  <c:v>15.9</c:v>
                </c:pt>
                <c:pt idx="571">
                  <c:v>15.1</c:v>
                </c:pt>
                <c:pt idx="572">
                  <c:v>15.1</c:v>
                </c:pt>
                <c:pt idx="573">
                  <c:v>14.6</c:v>
                </c:pt>
                <c:pt idx="574">
                  <c:v>13.8</c:v>
                </c:pt>
                <c:pt idx="575">
                  <c:v>13</c:v>
                </c:pt>
                <c:pt idx="576">
                  <c:v>10.199999999999999</c:v>
                </c:pt>
                <c:pt idx="577">
                  <c:v>9.3000000000000007</c:v>
                </c:pt>
                <c:pt idx="578">
                  <c:v>8.9</c:v>
                </c:pt>
                <c:pt idx="579">
                  <c:v>8.6999999999999993</c:v>
                </c:pt>
                <c:pt idx="580">
                  <c:v>9</c:v>
                </c:pt>
                <c:pt idx="581">
                  <c:v>10.5</c:v>
                </c:pt>
                <c:pt idx="582">
                  <c:v>12.2</c:v>
                </c:pt>
                <c:pt idx="583">
                  <c:v>13</c:v>
                </c:pt>
                <c:pt idx="584">
                  <c:v>13.2</c:v>
                </c:pt>
                <c:pt idx="585">
                  <c:v>13.7</c:v>
                </c:pt>
                <c:pt idx="586">
                  <c:v>14.5</c:v>
                </c:pt>
                <c:pt idx="587">
                  <c:v>16.100000000000001</c:v>
                </c:pt>
                <c:pt idx="588">
                  <c:v>17.600000000000001</c:v>
                </c:pt>
                <c:pt idx="589">
                  <c:v>19.3</c:v>
                </c:pt>
                <c:pt idx="590">
                  <c:v>20.8</c:v>
                </c:pt>
                <c:pt idx="591">
                  <c:v>22</c:v>
                </c:pt>
                <c:pt idx="592">
                  <c:v>22.9</c:v>
                </c:pt>
                <c:pt idx="593">
                  <c:v>22.6</c:v>
                </c:pt>
                <c:pt idx="594">
                  <c:v>21.8</c:v>
                </c:pt>
                <c:pt idx="595">
                  <c:v>20.100000000000001</c:v>
                </c:pt>
                <c:pt idx="596">
                  <c:v>19</c:v>
                </c:pt>
                <c:pt idx="597">
                  <c:v>17.7</c:v>
                </c:pt>
                <c:pt idx="598">
                  <c:v>15.3</c:v>
                </c:pt>
                <c:pt idx="599">
                  <c:v>13</c:v>
                </c:pt>
                <c:pt idx="600">
                  <c:v>10.199999999999999</c:v>
                </c:pt>
                <c:pt idx="601">
                  <c:v>9.3000000000000007</c:v>
                </c:pt>
                <c:pt idx="602">
                  <c:v>8.9</c:v>
                </c:pt>
                <c:pt idx="603">
                  <c:v>8.6999999999999993</c:v>
                </c:pt>
                <c:pt idx="604">
                  <c:v>9</c:v>
                </c:pt>
                <c:pt idx="605">
                  <c:v>10.5</c:v>
                </c:pt>
                <c:pt idx="606">
                  <c:v>12.2</c:v>
                </c:pt>
                <c:pt idx="607">
                  <c:v>13</c:v>
                </c:pt>
                <c:pt idx="608">
                  <c:v>13.2</c:v>
                </c:pt>
                <c:pt idx="609">
                  <c:v>13.7</c:v>
                </c:pt>
                <c:pt idx="610">
                  <c:v>14.5</c:v>
                </c:pt>
                <c:pt idx="611">
                  <c:v>16.100000000000001</c:v>
                </c:pt>
                <c:pt idx="612">
                  <c:v>17.600000000000001</c:v>
                </c:pt>
                <c:pt idx="613">
                  <c:v>19.3</c:v>
                </c:pt>
                <c:pt idx="614">
                  <c:v>20.8</c:v>
                </c:pt>
                <c:pt idx="615">
                  <c:v>22</c:v>
                </c:pt>
                <c:pt idx="616">
                  <c:v>22.9</c:v>
                </c:pt>
                <c:pt idx="617">
                  <c:v>22.6</c:v>
                </c:pt>
                <c:pt idx="618">
                  <c:v>21.8</c:v>
                </c:pt>
                <c:pt idx="619">
                  <c:v>20.100000000000001</c:v>
                </c:pt>
                <c:pt idx="620">
                  <c:v>19</c:v>
                </c:pt>
                <c:pt idx="621">
                  <c:v>17.7</c:v>
                </c:pt>
                <c:pt idx="622">
                  <c:v>15.3</c:v>
                </c:pt>
                <c:pt idx="623">
                  <c:v>13</c:v>
                </c:pt>
                <c:pt idx="624">
                  <c:v>10.199999999999999</c:v>
                </c:pt>
                <c:pt idx="625">
                  <c:v>9.3000000000000007</c:v>
                </c:pt>
                <c:pt idx="626">
                  <c:v>8.9</c:v>
                </c:pt>
                <c:pt idx="627">
                  <c:v>8.6999999999999993</c:v>
                </c:pt>
                <c:pt idx="628">
                  <c:v>9</c:v>
                </c:pt>
                <c:pt idx="629">
                  <c:v>10.5</c:v>
                </c:pt>
                <c:pt idx="630">
                  <c:v>12.2</c:v>
                </c:pt>
                <c:pt idx="631">
                  <c:v>13</c:v>
                </c:pt>
                <c:pt idx="632">
                  <c:v>13.2</c:v>
                </c:pt>
                <c:pt idx="633">
                  <c:v>13.7</c:v>
                </c:pt>
                <c:pt idx="634">
                  <c:v>14.5</c:v>
                </c:pt>
                <c:pt idx="635">
                  <c:v>16.100000000000001</c:v>
                </c:pt>
                <c:pt idx="636">
                  <c:v>17.600000000000001</c:v>
                </c:pt>
                <c:pt idx="637">
                  <c:v>19.3</c:v>
                </c:pt>
                <c:pt idx="638">
                  <c:v>20.8</c:v>
                </c:pt>
                <c:pt idx="639">
                  <c:v>22</c:v>
                </c:pt>
                <c:pt idx="640">
                  <c:v>22.9</c:v>
                </c:pt>
                <c:pt idx="641">
                  <c:v>22.6</c:v>
                </c:pt>
                <c:pt idx="642">
                  <c:v>21.8</c:v>
                </c:pt>
                <c:pt idx="643">
                  <c:v>20.100000000000001</c:v>
                </c:pt>
                <c:pt idx="644">
                  <c:v>19</c:v>
                </c:pt>
                <c:pt idx="645">
                  <c:v>17.7</c:v>
                </c:pt>
                <c:pt idx="646">
                  <c:v>15.3</c:v>
                </c:pt>
                <c:pt idx="647">
                  <c:v>13</c:v>
                </c:pt>
                <c:pt idx="648">
                  <c:v>10.199999999999999</c:v>
                </c:pt>
                <c:pt idx="649">
                  <c:v>9.3000000000000007</c:v>
                </c:pt>
                <c:pt idx="650">
                  <c:v>8.9</c:v>
                </c:pt>
                <c:pt idx="651">
                  <c:v>8.6999999999999993</c:v>
                </c:pt>
                <c:pt idx="652">
                  <c:v>9</c:v>
                </c:pt>
                <c:pt idx="653">
                  <c:v>10.5</c:v>
                </c:pt>
                <c:pt idx="654">
                  <c:v>12.2</c:v>
                </c:pt>
                <c:pt idx="655">
                  <c:v>13</c:v>
                </c:pt>
                <c:pt idx="656">
                  <c:v>13.2</c:v>
                </c:pt>
                <c:pt idx="657">
                  <c:v>13.7</c:v>
                </c:pt>
                <c:pt idx="658">
                  <c:v>14.5</c:v>
                </c:pt>
                <c:pt idx="659">
                  <c:v>16.100000000000001</c:v>
                </c:pt>
                <c:pt idx="660">
                  <c:v>17.600000000000001</c:v>
                </c:pt>
                <c:pt idx="661">
                  <c:v>19.3</c:v>
                </c:pt>
                <c:pt idx="662">
                  <c:v>20.8</c:v>
                </c:pt>
                <c:pt idx="663">
                  <c:v>22</c:v>
                </c:pt>
                <c:pt idx="664">
                  <c:v>22.9</c:v>
                </c:pt>
                <c:pt idx="665">
                  <c:v>22.6</c:v>
                </c:pt>
                <c:pt idx="666">
                  <c:v>21.8</c:v>
                </c:pt>
                <c:pt idx="667">
                  <c:v>20.100000000000001</c:v>
                </c:pt>
                <c:pt idx="668">
                  <c:v>19</c:v>
                </c:pt>
                <c:pt idx="669">
                  <c:v>17.7</c:v>
                </c:pt>
                <c:pt idx="670">
                  <c:v>15.3</c:v>
                </c:pt>
                <c:pt idx="671">
                  <c:v>13</c:v>
                </c:pt>
                <c:pt idx="672">
                  <c:v>10.199999999999999</c:v>
                </c:pt>
                <c:pt idx="673">
                  <c:v>9.3000000000000007</c:v>
                </c:pt>
                <c:pt idx="674">
                  <c:v>8.9</c:v>
                </c:pt>
                <c:pt idx="675">
                  <c:v>8.6999999999999993</c:v>
                </c:pt>
                <c:pt idx="676">
                  <c:v>9</c:v>
                </c:pt>
                <c:pt idx="677">
                  <c:v>10.5</c:v>
                </c:pt>
                <c:pt idx="678">
                  <c:v>12.2</c:v>
                </c:pt>
                <c:pt idx="679">
                  <c:v>13</c:v>
                </c:pt>
                <c:pt idx="680">
                  <c:v>13.2</c:v>
                </c:pt>
                <c:pt idx="681">
                  <c:v>13.7</c:v>
                </c:pt>
                <c:pt idx="682">
                  <c:v>14.5</c:v>
                </c:pt>
                <c:pt idx="683">
                  <c:v>16.100000000000001</c:v>
                </c:pt>
                <c:pt idx="684">
                  <c:v>17.600000000000001</c:v>
                </c:pt>
                <c:pt idx="685">
                  <c:v>19.3</c:v>
                </c:pt>
                <c:pt idx="686">
                  <c:v>20.8</c:v>
                </c:pt>
                <c:pt idx="687">
                  <c:v>22</c:v>
                </c:pt>
                <c:pt idx="688">
                  <c:v>22.9</c:v>
                </c:pt>
                <c:pt idx="689">
                  <c:v>22.6</c:v>
                </c:pt>
                <c:pt idx="690">
                  <c:v>21.8</c:v>
                </c:pt>
                <c:pt idx="691">
                  <c:v>20.100000000000001</c:v>
                </c:pt>
                <c:pt idx="692">
                  <c:v>19</c:v>
                </c:pt>
                <c:pt idx="693">
                  <c:v>17.7</c:v>
                </c:pt>
                <c:pt idx="694">
                  <c:v>15.3</c:v>
                </c:pt>
                <c:pt idx="695">
                  <c:v>13</c:v>
                </c:pt>
                <c:pt idx="696">
                  <c:v>12.2</c:v>
                </c:pt>
                <c:pt idx="697">
                  <c:v>11.4</c:v>
                </c:pt>
                <c:pt idx="698">
                  <c:v>11</c:v>
                </c:pt>
                <c:pt idx="699">
                  <c:v>10.5</c:v>
                </c:pt>
                <c:pt idx="700">
                  <c:v>10.4</c:v>
                </c:pt>
                <c:pt idx="701">
                  <c:v>10.6</c:v>
                </c:pt>
                <c:pt idx="702">
                  <c:v>11.2</c:v>
                </c:pt>
                <c:pt idx="703">
                  <c:v>11.7</c:v>
                </c:pt>
                <c:pt idx="704">
                  <c:v>12.1</c:v>
                </c:pt>
                <c:pt idx="705">
                  <c:v>12.5</c:v>
                </c:pt>
                <c:pt idx="706">
                  <c:v>13.2</c:v>
                </c:pt>
                <c:pt idx="707">
                  <c:v>13.4</c:v>
                </c:pt>
                <c:pt idx="708">
                  <c:v>13.6</c:v>
                </c:pt>
                <c:pt idx="709">
                  <c:v>14.1</c:v>
                </c:pt>
                <c:pt idx="710">
                  <c:v>14.8</c:v>
                </c:pt>
                <c:pt idx="711">
                  <c:v>16.399999999999999</c:v>
                </c:pt>
                <c:pt idx="712">
                  <c:v>17</c:v>
                </c:pt>
                <c:pt idx="713">
                  <c:v>16.8</c:v>
                </c:pt>
                <c:pt idx="714">
                  <c:v>15.9</c:v>
                </c:pt>
                <c:pt idx="715">
                  <c:v>15.1</c:v>
                </c:pt>
                <c:pt idx="716">
                  <c:v>15.1</c:v>
                </c:pt>
                <c:pt idx="717">
                  <c:v>14.6</c:v>
                </c:pt>
                <c:pt idx="718">
                  <c:v>13.8</c:v>
                </c:pt>
                <c:pt idx="719">
                  <c:v>13</c:v>
                </c:pt>
                <c:pt idx="720">
                  <c:v>12.2</c:v>
                </c:pt>
                <c:pt idx="721">
                  <c:v>11.4</c:v>
                </c:pt>
                <c:pt idx="722">
                  <c:v>11</c:v>
                </c:pt>
                <c:pt idx="723">
                  <c:v>10.5</c:v>
                </c:pt>
                <c:pt idx="724">
                  <c:v>10.4</c:v>
                </c:pt>
                <c:pt idx="725">
                  <c:v>10.6</c:v>
                </c:pt>
                <c:pt idx="726">
                  <c:v>11.2</c:v>
                </c:pt>
                <c:pt idx="727">
                  <c:v>11.7</c:v>
                </c:pt>
                <c:pt idx="728">
                  <c:v>12.1</c:v>
                </c:pt>
                <c:pt idx="729">
                  <c:v>12.5</c:v>
                </c:pt>
                <c:pt idx="730">
                  <c:v>13.2</c:v>
                </c:pt>
                <c:pt idx="731">
                  <c:v>13.4</c:v>
                </c:pt>
                <c:pt idx="732">
                  <c:v>13.6</c:v>
                </c:pt>
                <c:pt idx="733">
                  <c:v>14.1</c:v>
                </c:pt>
                <c:pt idx="734">
                  <c:v>14.8</c:v>
                </c:pt>
                <c:pt idx="735">
                  <c:v>16.399999999999999</c:v>
                </c:pt>
                <c:pt idx="736">
                  <c:v>17</c:v>
                </c:pt>
                <c:pt idx="737">
                  <c:v>16.8</c:v>
                </c:pt>
                <c:pt idx="738">
                  <c:v>15.9</c:v>
                </c:pt>
                <c:pt idx="739">
                  <c:v>15.1</c:v>
                </c:pt>
                <c:pt idx="740">
                  <c:v>15.1</c:v>
                </c:pt>
                <c:pt idx="741">
                  <c:v>14.6</c:v>
                </c:pt>
                <c:pt idx="742">
                  <c:v>13.8</c:v>
                </c:pt>
                <c:pt idx="743">
                  <c:v>13</c:v>
                </c:pt>
              </c:numCache>
            </c:numRef>
          </c:val>
          <c:smooth val="0"/>
        </c:ser>
        <c:ser>
          <c:idx val="2"/>
          <c:order val="2"/>
          <c:tx>
            <c:v>New LDF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Sheet1!$O$2:$O$745</c:f>
              <c:numCache>
                <c:formatCode>General</c:formatCode>
                <c:ptCount val="744"/>
                <c:pt idx="0">
                  <c:v>14.564970789</c:v>
                </c:pt>
                <c:pt idx="1">
                  <c:v>14.963161225</c:v>
                </c:pt>
                <c:pt idx="2">
                  <c:v>15.420630835000001</c:v>
                </c:pt>
                <c:pt idx="3">
                  <c:v>16.017405547999999</c:v>
                </c:pt>
                <c:pt idx="4">
                  <c:v>16.251163260999999</c:v>
                </c:pt>
                <c:pt idx="5">
                  <c:v>16.624652341000001</c:v>
                </c:pt>
                <c:pt idx="6">
                  <c:v>16.762116720000002</c:v>
                </c:pt>
                <c:pt idx="7">
                  <c:v>16.897700184000001</c:v>
                </c:pt>
                <c:pt idx="8">
                  <c:v>16.553230943999999</c:v>
                </c:pt>
                <c:pt idx="9">
                  <c:v>15.08463298</c:v>
                </c:pt>
                <c:pt idx="10">
                  <c:v>14.164408089</c:v>
                </c:pt>
                <c:pt idx="11">
                  <c:v>13.501258103</c:v>
                </c:pt>
                <c:pt idx="12">
                  <c:v>13.115823714999999</c:v>
                </c:pt>
                <c:pt idx="13">
                  <c:v>13.156026064000001</c:v>
                </c:pt>
                <c:pt idx="14">
                  <c:v>13.307736096999999</c:v>
                </c:pt>
                <c:pt idx="15">
                  <c:v>13.437054456</c:v>
                </c:pt>
                <c:pt idx="16">
                  <c:v>13.615667388</c:v>
                </c:pt>
                <c:pt idx="17">
                  <c:v>13.799794196000001</c:v>
                </c:pt>
                <c:pt idx="18">
                  <c:v>14.31723508</c:v>
                </c:pt>
                <c:pt idx="19">
                  <c:v>14.722913677999999</c:v>
                </c:pt>
                <c:pt idx="20">
                  <c:v>15.127285196000001</c:v>
                </c:pt>
                <c:pt idx="21">
                  <c:v>15.454037853000001</c:v>
                </c:pt>
                <c:pt idx="22">
                  <c:v>15.774527568</c:v>
                </c:pt>
                <c:pt idx="23">
                  <c:v>16.132548551999999</c:v>
                </c:pt>
                <c:pt idx="24">
                  <c:v>12.742385866999999</c:v>
                </c:pt>
                <c:pt idx="25">
                  <c:v>12.661599695</c:v>
                </c:pt>
                <c:pt idx="26">
                  <c:v>12.82617378</c:v>
                </c:pt>
                <c:pt idx="27">
                  <c:v>12.861340029000001</c:v>
                </c:pt>
                <c:pt idx="28">
                  <c:v>13.293723883</c:v>
                </c:pt>
                <c:pt idx="29">
                  <c:v>14.023011692000001</c:v>
                </c:pt>
                <c:pt idx="30">
                  <c:v>14.65078641</c:v>
                </c:pt>
                <c:pt idx="31">
                  <c:v>15.28093148</c:v>
                </c:pt>
                <c:pt idx="32">
                  <c:v>15.516923794</c:v>
                </c:pt>
                <c:pt idx="33">
                  <c:v>15.634100582</c:v>
                </c:pt>
                <c:pt idx="34">
                  <c:v>15.473566426</c:v>
                </c:pt>
                <c:pt idx="35">
                  <c:v>15.307515034</c:v>
                </c:pt>
                <c:pt idx="36">
                  <c:v>15.231247725999999</c:v>
                </c:pt>
                <c:pt idx="37">
                  <c:v>15.088866333</c:v>
                </c:pt>
                <c:pt idx="38">
                  <c:v>14.788014494</c:v>
                </c:pt>
                <c:pt idx="39">
                  <c:v>14.614766011</c:v>
                </c:pt>
                <c:pt idx="40">
                  <c:v>14.915869138</c:v>
                </c:pt>
                <c:pt idx="41">
                  <c:v>15.728972844999999</c:v>
                </c:pt>
                <c:pt idx="42">
                  <c:v>16.748474414</c:v>
                </c:pt>
                <c:pt idx="43">
                  <c:v>16.805396600000002</c:v>
                </c:pt>
                <c:pt idx="44">
                  <c:v>16.650301362</c:v>
                </c:pt>
                <c:pt idx="45">
                  <c:v>16.341133975000002</c:v>
                </c:pt>
                <c:pt idx="46">
                  <c:v>16.384088904999999</c:v>
                </c:pt>
                <c:pt idx="47">
                  <c:v>16.511278312000002</c:v>
                </c:pt>
                <c:pt idx="48">
                  <c:v>12.937435065000001</c:v>
                </c:pt>
                <c:pt idx="49">
                  <c:v>13.208253625999999</c:v>
                </c:pt>
                <c:pt idx="50">
                  <c:v>13.273435093</c:v>
                </c:pt>
                <c:pt idx="51">
                  <c:v>13.482169470000001</c:v>
                </c:pt>
                <c:pt idx="52">
                  <c:v>13.710847099</c:v>
                </c:pt>
                <c:pt idx="53">
                  <c:v>14.108073742</c:v>
                </c:pt>
                <c:pt idx="54">
                  <c:v>14.14356937</c:v>
                </c:pt>
                <c:pt idx="55">
                  <c:v>14.354693225</c:v>
                </c:pt>
                <c:pt idx="56">
                  <c:v>13.975504751000001</c:v>
                </c:pt>
                <c:pt idx="57">
                  <c:v>13.300182053</c:v>
                </c:pt>
                <c:pt idx="58">
                  <c:v>12.932296424</c:v>
                </c:pt>
                <c:pt idx="59">
                  <c:v>12.564056665000001</c:v>
                </c:pt>
                <c:pt idx="60">
                  <c:v>12.138257694</c:v>
                </c:pt>
                <c:pt idx="61">
                  <c:v>11.675396998</c:v>
                </c:pt>
                <c:pt idx="62">
                  <c:v>11.544512203</c:v>
                </c:pt>
                <c:pt idx="63">
                  <c:v>11.487726693000001</c:v>
                </c:pt>
                <c:pt idx="64">
                  <c:v>11.818652782999999</c:v>
                </c:pt>
                <c:pt idx="65">
                  <c:v>13.194074166</c:v>
                </c:pt>
                <c:pt idx="66">
                  <c:v>14.504514666</c:v>
                </c:pt>
                <c:pt idx="67">
                  <c:v>15.281657473999999</c:v>
                </c:pt>
                <c:pt idx="68">
                  <c:v>15.523642089000001</c:v>
                </c:pt>
                <c:pt idx="69">
                  <c:v>15.981173248999999</c:v>
                </c:pt>
                <c:pt idx="70">
                  <c:v>15.986945441</c:v>
                </c:pt>
                <c:pt idx="71">
                  <c:v>15.838462651</c:v>
                </c:pt>
                <c:pt idx="72">
                  <c:v>14.543175655000001</c:v>
                </c:pt>
                <c:pt idx="73">
                  <c:v>14.420457352</c:v>
                </c:pt>
                <c:pt idx="74">
                  <c:v>14.5757999</c:v>
                </c:pt>
                <c:pt idx="75">
                  <c:v>15.184808412000001</c:v>
                </c:pt>
                <c:pt idx="76">
                  <c:v>15.807526194999999</c:v>
                </c:pt>
                <c:pt idx="77">
                  <c:v>17.153526388</c:v>
                </c:pt>
                <c:pt idx="78">
                  <c:v>18.674448556000002</c:v>
                </c:pt>
                <c:pt idx="79">
                  <c:v>19.521745295999999</c:v>
                </c:pt>
                <c:pt idx="80">
                  <c:v>19.328614945999998</c:v>
                </c:pt>
                <c:pt idx="81">
                  <c:v>18.79657465</c:v>
                </c:pt>
                <c:pt idx="82">
                  <c:v>18.039580845</c:v>
                </c:pt>
                <c:pt idx="83">
                  <c:v>17.287547481000001</c:v>
                </c:pt>
                <c:pt idx="84">
                  <c:v>16.306228255000001</c:v>
                </c:pt>
                <c:pt idx="85">
                  <c:v>15.978769614000001</c:v>
                </c:pt>
                <c:pt idx="86">
                  <c:v>15.628431068999999</c:v>
                </c:pt>
                <c:pt idx="87">
                  <c:v>15.311408725</c:v>
                </c:pt>
                <c:pt idx="88">
                  <c:v>15.394800997999999</c:v>
                </c:pt>
                <c:pt idx="89">
                  <c:v>16.024769819999999</c:v>
                </c:pt>
                <c:pt idx="90">
                  <c:v>16.830163958</c:v>
                </c:pt>
                <c:pt idx="91">
                  <c:v>17.386663675000001</c:v>
                </c:pt>
                <c:pt idx="92">
                  <c:v>17.732818112</c:v>
                </c:pt>
                <c:pt idx="93">
                  <c:v>17.824570041000001</c:v>
                </c:pt>
                <c:pt idx="94">
                  <c:v>17.702071840999999</c:v>
                </c:pt>
                <c:pt idx="95">
                  <c:v>17.445700836</c:v>
                </c:pt>
                <c:pt idx="96">
                  <c:v>14.495225457</c:v>
                </c:pt>
                <c:pt idx="97">
                  <c:v>14.526807475</c:v>
                </c:pt>
                <c:pt idx="98">
                  <c:v>14.902331026000001</c:v>
                </c:pt>
                <c:pt idx="99">
                  <c:v>15.201394949999999</c:v>
                </c:pt>
                <c:pt idx="100">
                  <c:v>15.594792460000001</c:v>
                </c:pt>
                <c:pt idx="101">
                  <c:v>16.382573079</c:v>
                </c:pt>
                <c:pt idx="102">
                  <c:v>17.320578744999999</c:v>
                </c:pt>
                <c:pt idx="103">
                  <c:v>17.563054807</c:v>
                </c:pt>
                <c:pt idx="104">
                  <c:v>17.170155463</c:v>
                </c:pt>
                <c:pt idx="105">
                  <c:v>15.789013414999999</c:v>
                </c:pt>
                <c:pt idx="106">
                  <c:v>14.463729985000001</c:v>
                </c:pt>
                <c:pt idx="107">
                  <c:v>13.577688995999999</c:v>
                </c:pt>
                <c:pt idx="108">
                  <c:v>13.14087763</c:v>
                </c:pt>
                <c:pt idx="109">
                  <c:v>13.248264621000001</c:v>
                </c:pt>
                <c:pt idx="110">
                  <c:v>13.412556747</c:v>
                </c:pt>
                <c:pt idx="111">
                  <c:v>13.405533711</c:v>
                </c:pt>
                <c:pt idx="112">
                  <c:v>13.501326369999999</c:v>
                </c:pt>
                <c:pt idx="113">
                  <c:v>13.825472762</c:v>
                </c:pt>
                <c:pt idx="114">
                  <c:v>14.661874130999999</c:v>
                </c:pt>
                <c:pt idx="115">
                  <c:v>15.182473855</c:v>
                </c:pt>
                <c:pt idx="116">
                  <c:v>15.77423151</c:v>
                </c:pt>
                <c:pt idx="117">
                  <c:v>16.193261501999999</c:v>
                </c:pt>
                <c:pt idx="118">
                  <c:v>16.821359266999998</c:v>
                </c:pt>
                <c:pt idx="119">
                  <c:v>17.087893213000001</c:v>
                </c:pt>
                <c:pt idx="120">
                  <c:v>13.249904832</c:v>
                </c:pt>
                <c:pt idx="121">
                  <c:v>13.431798762</c:v>
                </c:pt>
                <c:pt idx="122">
                  <c:v>13.763930319</c:v>
                </c:pt>
                <c:pt idx="123">
                  <c:v>14.097527084999999</c:v>
                </c:pt>
                <c:pt idx="124">
                  <c:v>14.334602911999999</c:v>
                </c:pt>
                <c:pt idx="125">
                  <c:v>14.618304827999999</c:v>
                </c:pt>
                <c:pt idx="126">
                  <c:v>14.692675539</c:v>
                </c:pt>
                <c:pt idx="127">
                  <c:v>14.339566055000001</c:v>
                </c:pt>
                <c:pt idx="128">
                  <c:v>13.880813874999999</c:v>
                </c:pt>
                <c:pt idx="129">
                  <c:v>12.910542188000001</c:v>
                </c:pt>
                <c:pt idx="130">
                  <c:v>12.057392714000001</c:v>
                </c:pt>
                <c:pt idx="131">
                  <c:v>11.78250222</c:v>
                </c:pt>
                <c:pt idx="132">
                  <c:v>11.92635858</c:v>
                </c:pt>
                <c:pt idx="133">
                  <c:v>12.086895109</c:v>
                </c:pt>
                <c:pt idx="134">
                  <c:v>11.938647594000001</c:v>
                </c:pt>
                <c:pt idx="135">
                  <c:v>11.607518203</c:v>
                </c:pt>
                <c:pt idx="136">
                  <c:v>11.275963301000001</c:v>
                </c:pt>
                <c:pt idx="137">
                  <c:v>11.244055803</c:v>
                </c:pt>
                <c:pt idx="138">
                  <c:v>11.924563796999999</c:v>
                </c:pt>
                <c:pt idx="139">
                  <c:v>12.485041997</c:v>
                </c:pt>
                <c:pt idx="140">
                  <c:v>12.714890603000001</c:v>
                </c:pt>
                <c:pt idx="141">
                  <c:v>12.901681872999999</c:v>
                </c:pt>
                <c:pt idx="142">
                  <c:v>12.933751888</c:v>
                </c:pt>
                <c:pt idx="143">
                  <c:v>12.799339387</c:v>
                </c:pt>
                <c:pt idx="144">
                  <c:v>11.486604911000001</c:v>
                </c:pt>
                <c:pt idx="145">
                  <c:v>11.602657477999999</c:v>
                </c:pt>
                <c:pt idx="146">
                  <c:v>11.697477144</c:v>
                </c:pt>
                <c:pt idx="147">
                  <c:v>11.858273066000001</c:v>
                </c:pt>
                <c:pt idx="148">
                  <c:v>12.106467514</c:v>
                </c:pt>
                <c:pt idx="149">
                  <c:v>12.338603092</c:v>
                </c:pt>
                <c:pt idx="150">
                  <c:v>12.603094333</c:v>
                </c:pt>
                <c:pt idx="151">
                  <c:v>12.760514388000001</c:v>
                </c:pt>
                <c:pt idx="152">
                  <c:v>12.808424124</c:v>
                </c:pt>
                <c:pt idx="153">
                  <c:v>12.758429947</c:v>
                </c:pt>
                <c:pt idx="154">
                  <c:v>12.642322418999999</c:v>
                </c:pt>
                <c:pt idx="155">
                  <c:v>12.586998297999999</c:v>
                </c:pt>
                <c:pt idx="156">
                  <c:v>12.494311907</c:v>
                </c:pt>
                <c:pt idx="157">
                  <c:v>12.492278756999999</c:v>
                </c:pt>
                <c:pt idx="158">
                  <c:v>12.546521102</c:v>
                </c:pt>
                <c:pt idx="159">
                  <c:v>12.588601345000001</c:v>
                </c:pt>
                <c:pt idx="160">
                  <c:v>12.428704334000001</c:v>
                </c:pt>
                <c:pt idx="161">
                  <c:v>12.353945834999999</c:v>
                </c:pt>
                <c:pt idx="162">
                  <c:v>12.792588537</c:v>
                </c:pt>
                <c:pt idx="163">
                  <c:v>12.976979456</c:v>
                </c:pt>
                <c:pt idx="164">
                  <c:v>13.159288119999999</c:v>
                </c:pt>
                <c:pt idx="165">
                  <c:v>13.228971048</c:v>
                </c:pt>
                <c:pt idx="166">
                  <c:v>13.363985237</c:v>
                </c:pt>
                <c:pt idx="167">
                  <c:v>13.450082310999999</c:v>
                </c:pt>
                <c:pt idx="168">
                  <c:v>11.378059433000001</c:v>
                </c:pt>
                <c:pt idx="169">
                  <c:v>11.487286359000001</c:v>
                </c:pt>
                <c:pt idx="170">
                  <c:v>11.633785394</c:v>
                </c:pt>
                <c:pt idx="171">
                  <c:v>11.813639704</c:v>
                </c:pt>
                <c:pt idx="172">
                  <c:v>12.004145219</c:v>
                </c:pt>
                <c:pt idx="173">
                  <c:v>12.130477177</c:v>
                </c:pt>
                <c:pt idx="174">
                  <c:v>12.337713479</c:v>
                </c:pt>
                <c:pt idx="175">
                  <c:v>12.452021575</c:v>
                </c:pt>
                <c:pt idx="176">
                  <c:v>12.548413813</c:v>
                </c:pt>
                <c:pt idx="177">
                  <c:v>12.562382258</c:v>
                </c:pt>
                <c:pt idx="178">
                  <c:v>12.683335516</c:v>
                </c:pt>
                <c:pt idx="179">
                  <c:v>12.992757857000001</c:v>
                </c:pt>
                <c:pt idx="180">
                  <c:v>13.416883392000001</c:v>
                </c:pt>
                <c:pt idx="181">
                  <c:v>13.892615958</c:v>
                </c:pt>
                <c:pt idx="182">
                  <c:v>14.170996324000001</c:v>
                </c:pt>
                <c:pt idx="183">
                  <c:v>14.201265003</c:v>
                </c:pt>
                <c:pt idx="184">
                  <c:v>13.888449120000001</c:v>
                </c:pt>
                <c:pt idx="185">
                  <c:v>13.563463823999999</c:v>
                </c:pt>
                <c:pt idx="186">
                  <c:v>13.614846698999999</c:v>
                </c:pt>
                <c:pt idx="187">
                  <c:v>13.688496451000001</c:v>
                </c:pt>
                <c:pt idx="188">
                  <c:v>13.804152808</c:v>
                </c:pt>
                <c:pt idx="189">
                  <c:v>13.939105305</c:v>
                </c:pt>
                <c:pt idx="190">
                  <c:v>13.998980127999999</c:v>
                </c:pt>
                <c:pt idx="191">
                  <c:v>13.980412711</c:v>
                </c:pt>
                <c:pt idx="192">
                  <c:v>8.6734985546000001</c:v>
                </c:pt>
                <c:pt idx="193">
                  <c:v>8.5915355341000001</c:v>
                </c:pt>
                <c:pt idx="194">
                  <c:v>8.6717832931000007</c:v>
                </c:pt>
                <c:pt idx="195">
                  <c:v>9.0140538667999994</c:v>
                </c:pt>
                <c:pt idx="196">
                  <c:v>9.8089744104999994</c:v>
                </c:pt>
                <c:pt idx="197">
                  <c:v>11.273557741999999</c:v>
                </c:pt>
                <c:pt idx="198">
                  <c:v>12.590944028999999</c:v>
                </c:pt>
                <c:pt idx="199">
                  <c:v>9.6863777079000002</c:v>
                </c:pt>
                <c:pt idx="200">
                  <c:v>7.1009841611000004</c:v>
                </c:pt>
                <c:pt idx="201">
                  <c:v>7.0160478404999997</c:v>
                </c:pt>
                <c:pt idx="202">
                  <c:v>7.1190275974999997</c:v>
                </c:pt>
                <c:pt idx="203">
                  <c:v>7.3660767724999996</c:v>
                </c:pt>
                <c:pt idx="204">
                  <c:v>6.6485694205000003</c:v>
                </c:pt>
                <c:pt idx="205">
                  <c:v>6.8057526168000004</c:v>
                </c:pt>
                <c:pt idx="206">
                  <c:v>7.2542963113000001</c:v>
                </c:pt>
                <c:pt idx="207">
                  <c:v>7.1792023904000004</c:v>
                </c:pt>
                <c:pt idx="208">
                  <c:v>7.1721809662</c:v>
                </c:pt>
                <c:pt idx="209">
                  <c:v>7.5104273738999998</c:v>
                </c:pt>
                <c:pt idx="210">
                  <c:v>8.3968173184000001</c:v>
                </c:pt>
                <c:pt idx="211">
                  <c:v>8.7413877643000006</c:v>
                </c:pt>
                <c:pt idx="212">
                  <c:v>8.8711057784000005</c:v>
                </c:pt>
                <c:pt idx="213">
                  <c:v>8.4508955951000004</c:v>
                </c:pt>
                <c:pt idx="214">
                  <c:v>8.2586044462999997</c:v>
                </c:pt>
                <c:pt idx="215">
                  <c:v>7.8115848550999996</c:v>
                </c:pt>
                <c:pt idx="216">
                  <c:v>3.5663992110999998</c:v>
                </c:pt>
                <c:pt idx="217">
                  <c:v>3.4404114178</c:v>
                </c:pt>
                <c:pt idx="218">
                  <c:v>3.5345974302999998</c:v>
                </c:pt>
                <c:pt idx="219">
                  <c:v>3.9407031929</c:v>
                </c:pt>
                <c:pt idx="220">
                  <c:v>4.4649628594999999</c:v>
                </c:pt>
                <c:pt idx="221">
                  <c:v>5.6395060770000001</c:v>
                </c:pt>
                <c:pt idx="222">
                  <c:v>7.2629808765000003</c:v>
                </c:pt>
                <c:pt idx="223">
                  <c:v>7.7500621224000001</c:v>
                </c:pt>
                <c:pt idx="224">
                  <c:v>7.5472912102</c:v>
                </c:pt>
                <c:pt idx="225">
                  <c:v>6.9148097763000003</c:v>
                </c:pt>
                <c:pt idx="226">
                  <c:v>6.4533906638999996</c:v>
                </c:pt>
                <c:pt idx="227">
                  <c:v>5.6579891489999996</c:v>
                </c:pt>
                <c:pt idx="228">
                  <c:v>5.8789522266000001</c:v>
                </c:pt>
                <c:pt idx="229">
                  <c:v>5.8616546751999996</c:v>
                </c:pt>
                <c:pt idx="230">
                  <c:v>5.8917952534999998</c:v>
                </c:pt>
                <c:pt idx="231">
                  <c:v>5.6245079673999996</c:v>
                </c:pt>
                <c:pt idx="232">
                  <c:v>5.4630968907000002</c:v>
                </c:pt>
                <c:pt idx="233">
                  <c:v>5.6875783957000001</c:v>
                </c:pt>
                <c:pt idx="234">
                  <c:v>6.6701691937999996</c:v>
                </c:pt>
                <c:pt idx="235">
                  <c:v>6.9203045900999998</c:v>
                </c:pt>
                <c:pt idx="236">
                  <c:v>6.8975501736</c:v>
                </c:pt>
                <c:pt idx="237">
                  <c:v>6.5680794459999996</c:v>
                </c:pt>
                <c:pt idx="238">
                  <c:v>5.7988360804000001</c:v>
                </c:pt>
                <c:pt idx="239">
                  <c:v>5.2851232557000003</c:v>
                </c:pt>
                <c:pt idx="240">
                  <c:v>3.8777601645000002</c:v>
                </c:pt>
                <c:pt idx="241">
                  <c:v>3.7776159781</c:v>
                </c:pt>
                <c:pt idx="242">
                  <c:v>3.8316293815</c:v>
                </c:pt>
                <c:pt idx="243">
                  <c:v>3.9297005485000001</c:v>
                </c:pt>
                <c:pt idx="244">
                  <c:v>4.3962356036000001</c:v>
                </c:pt>
                <c:pt idx="245">
                  <c:v>5.1296208028999999</c:v>
                </c:pt>
                <c:pt idx="246">
                  <c:v>6.5824834374999996</c:v>
                </c:pt>
                <c:pt idx="247">
                  <c:v>6.6657040721999996</c:v>
                </c:pt>
                <c:pt idx="248">
                  <c:v>7.3489326057</c:v>
                </c:pt>
                <c:pt idx="249">
                  <c:v>6.4075849635999997</c:v>
                </c:pt>
                <c:pt idx="250">
                  <c:v>6.1319898790999998</c:v>
                </c:pt>
                <c:pt idx="251">
                  <c:v>5.6041505874000004</c:v>
                </c:pt>
                <c:pt idx="252">
                  <c:v>5.2043439548999997</c:v>
                </c:pt>
                <c:pt idx="253">
                  <c:v>5.2698163442999997</c:v>
                </c:pt>
                <c:pt idx="254">
                  <c:v>5.2851895616000002</c:v>
                </c:pt>
                <c:pt idx="255">
                  <c:v>5.1191195011000001</c:v>
                </c:pt>
                <c:pt idx="256">
                  <c:v>5.0618232511999999</c:v>
                </c:pt>
                <c:pt idx="257">
                  <c:v>4.8993159440999996</c:v>
                </c:pt>
                <c:pt idx="258">
                  <c:v>5.9582108376000003</c:v>
                </c:pt>
                <c:pt idx="259">
                  <c:v>6.2345731991999997</c:v>
                </c:pt>
                <c:pt idx="260">
                  <c:v>6.1928208254000001</c:v>
                </c:pt>
                <c:pt idx="261">
                  <c:v>5.9090411552999997</c:v>
                </c:pt>
                <c:pt idx="262">
                  <c:v>5.0004590174999999</c:v>
                </c:pt>
                <c:pt idx="263">
                  <c:v>4.0689633498999997</c:v>
                </c:pt>
                <c:pt idx="264">
                  <c:v>3.7469715447</c:v>
                </c:pt>
                <c:pt idx="265">
                  <c:v>3.8072078264</c:v>
                </c:pt>
                <c:pt idx="266">
                  <c:v>3.9093903761000002</c:v>
                </c:pt>
                <c:pt idx="267">
                  <c:v>3.8102243825</c:v>
                </c:pt>
                <c:pt idx="268">
                  <c:v>3.7610756194000001</c:v>
                </c:pt>
                <c:pt idx="269">
                  <c:v>5.5595122441999996</c:v>
                </c:pt>
                <c:pt idx="270">
                  <c:v>6.1537000522999996</c:v>
                </c:pt>
                <c:pt idx="271">
                  <c:v>7.7562531777999997</c:v>
                </c:pt>
                <c:pt idx="272">
                  <c:v>7.2999104046000003</c:v>
                </c:pt>
                <c:pt idx="273">
                  <c:v>5.7911530373</c:v>
                </c:pt>
                <c:pt idx="274">
                  <c:v>6.4411464787000003</c:v>
                </c:pt>
                <c:pt idx="275">
                  <c:v>6.3323722435000001</c:v>
                </c:pt>
                <c:pt idx="276">
                  <c:v>6.3012882466000004</c:v>
                </c:pt>
                <c:pt idx="277">
                  <c:v>6.7943311743999999</c:v>
                </c:pt>
                <c:pt idx="278">
                  <c:v>6.6943449982000001</c:v>
                </c:pt>
                <c:pt idx="279">
                  <c:v>6.3302250622000003</c:v>
                </c:pt>
                <c:pt idx="280">
                  <c:v>6.5112575763000002</c:v>
                </c:pt>
                <c:pt idx="281">
                  <c:v>6.9343175294000003</c:v>
                </c:pt>
                <c:pt idx="282">
                  <c:v>8.2194875568000008</c:v>
                </c:pt>
                <c:pt idx="283">
                  <c:v>8.9671664394999997</c:v>
                </c:pt>
                <c:pt idx="284">
                  <c:v>9.6565241949999994</c:v>
                </c:pt>
                <c:pt idx="285">
                  <c:v>9.7746467612999997</c:v>
                </c:pt>
                <c:pt idx="286">
                  <c:v>9.4859222588000005</c:v>
                </c:pt>
                <c:pt idx="287">
                  <c:v>9.5647655727000007</c:v>
                </c:pt>
                <c:pt idx="288">
                  <c:v>7.3326967434999997</c:v>
                </c:pt>
                <c:pt idx="289">
                  <c:v>7.6901907561999998</c:v>
                </c:pt>
                <c:pt idx="290">
                  <c:v>8.2976007986999996</c:v>
                </c:pt>
                <c:pt idx="291">
                  <c:v>8.6983616038000005</c:v>
                </c:pt>
                <c:pt idx="292">
                  <c:v>9.6919591168999997</c:v>
                </c:pt>
                <c:pt idx="293">
                  <c:v>11.340602855</c:v>
                </c:pt>
                <c:pt idx="294">
                  <c:v>12.199312170000001</c:v>
                </c:pt>
                <c:pt idx="295">
                  <c:v>13.953456243</c:v>
                </c:pt>
                <c:pt idx="296">
                  <c:v>11.889488740000001</c:v>
                </c:pt>
                <c:pt idx="297">
                  <c:v>10.066717497999999</c:v>
                </c:pt>
                <c:pt idx="298">
                  <c:v>10.628398576</c:v>
                </c:pt>
                <c:pt idx="299">
                  <c:v>9.8827052509000008</c:v>
                </c:pt>
                <c:pt idx="300">
                  <c:v>8.7519997150000002</c:v>
                </c:pt>
                <c:pt idx="301">
                  <c:v>8.1026068684000006</c:v>
                </c:pt>
                <c:pt idx="302">
                  <c:v>7.1763440365999998</c:v>
                </c:pt>
                <c:pt idx="303">
                  <c:v>7.1721942232</c:v>
                </c:pt>
                <c:pt idx="304">
                  <c:v>9.7268603277000008</c:v>
                </c:pt>
                <c:pt idx="305">
                  <c:v>13.053462699000001</c:v>
                </c:pt>
                <c:pt idx="306">
                  <c:v>14.371003315999999</c:v>
                </c:pt>
                <c:pt idx="307">
                  <c:v>14.913578976</c:v>
                </c:pt>
                <c:pt idx="308">
                  <c:v>15.553142785</c:v>
                </c:pt>
                <c:pt idx="309">
                  <c:v>15.735996968</c:v>
                </c:pt>
                <c:pt idx="310">
                  <c:v>15.732181646000001</c:v>
                </c:pt>
                <c:pt idx="311">
                  <c:v>15.707973264</c:v>
                </c:pt>
                <c:pt idx="312">
                  <c:v>15.480609757</c:v>
                </c:pt>
                <c:pt idx="313">
                  <c:v>15.810678931</c:v>
                </c:pt>
                <c:pt idx="314">
                  <c:v>16.094201539</c:v>
                </c:pt>
                <c:pt idx="315">
                  <c:v>16.472819973</c:v>
                </c:pt>
                <c:pt idx="316">
                  <c:v>16.717608963</c:v>
                </c:pt>
                <c:pt idx="317">
                  <c:v>17.281302762999999</c:v>
                </c:pt>
                <c:pt idx="318">
                  <c:v>17.772768911</c:v>
                </c:pt>
                <c:pt idx="319">
                  <c:v>17.913793313999999</c:v>
                </c:pt>
                <c:pt idx="320">
                  <c:v>17.894529165000002</c:v>
                </c:pt>
                <c:pt idx="321">
                  <c:v>17.427276252999999</c:v>
                </c:pt>
                <c:pt idx="322">
                  <c:v>16.546662857000001</c:v>
                </c:pt>
                <c:pt idx="323">
                  <c:v>15.685185843999999</c:v>
                </c:pt>
                <c:pt idx="324">
                  <c:v>14.924187247000001</c:v>
                </c:pt>
                <c:pt idx="325">
                  <c:v>14.3435402</c:v>
                </c:pt>
                <c:pt idx="326">
                  <c:v>13.920471422</c:v>
                </c:pt>
                <c:pt idx="327">
                  <c:v>13.686068732000001</c:v>
                </c:pt>
                <c:pt idx="328">
                  <c:v>13.970749184000001</c:v>
                </c:pt>
                <c:pt idx="329">
                  <c:v>14.656934273999999</c:v>
                </c:pt>
                <c:pt idx="330">
                  <c:v>15.928176114999999</c:v>
                </c:pt>
                <c:pt idx="331">
                  <c:v>16.678688285</c:v>
                </c:pt>
                <c:pt idx="332">
                  <c:v>17.185641908000001</c:v>
                </c:pt>
                <c:pt idx="333">
                  <c:v>17.726760766000002</c:v>
                </c:pt>
                <c:pt idx="334">
                  <c:v>18.151486439999999</c:v>
                </c:pt>
                <c:pt idx="335">
                  <c:v>18.431795208</c:v>
                </c:pt>
                <c:pt idx="336">
                  <c:v>16.503784743000001</c:v>
                </c:pt>
                <c:pt idx="337">
                  <c:v>16.888483152999999</c:v>
                </c:pt>
                <c:pt idx="338">
                  <c:v>17.528481533000001</c:v>
                </c:pt>
                <c:pt idx="339">
                  <c:v>18.022557939999999</c:v>
                </c:pt>
                <c:pt idx="340">
                  <c:v>18.164008398</c:v>
                </c:pt>
                <c:pt idx="341">
                  <c:v>18.457503006</c:v>
                </c:pt>
                <c:pt idx="342">
                  <c:v>18.322161439999999</c:v>
                </c:pt>
                <c:pt idx="343">
                  <c:v>18.149940796999999</c:v>
                </c:pt>
                <c:pt idx="344">
                  <c:v>17.510895463000001</c:v>
                </c:pt>
                <c:pt idx="345">
                  <c:v>16.456091663999999</c:v>
                </c:pt>
                <c:pt idx="346">
                  <c:v>15.284848094000001</c:v>
                </c:pt>
                <c:pt idx="347">
                  <c:v>14.62154767</c:v>
                </c:pt>
                <c:pt idx="348">
                  <c:v>13.965894987</c:v>
                </c:pt>
                <c:pt idx="349">
                  <c:v>13.86273561</c:v>
                </c:pt>
                <c:pt idx="350">
                  <c:v>13.595903887</c:v>
                </c:pt>
                <c:pt idx="351">
                  <c:v>13.656988160999999</c:v>
                </c:pt>
                <c:pt idx="352">
                  <c:v>13.910420564000001</c:v>
                </c:pt>
                <c:pt idx="353">
                  <c:v>14.439158717</c:v>
                </c:pt>
                <c:pt idx="354">
                  <c:v>15.155285664000001</c:v>
                </c:pt>
                <c:pt idx="355">
                  <c:v>15.591677504</c:v>
                </c:pt>
                <c:pt idx="356">
                  <c:v>15.716615689999999</c:v>
                </c:pt>
                <c:pt idx="357">
                  <c:v>15.899207153000001</c:v>
                </c:pt>
                <c:pt idx="358">
                  <c:v>16.124135940999999</c:v>
                </c:pt>
                <c:pt idx="359">
                  <c:v>16.49784082</c:v>
                </c:pt>
                <c:pt idx="360">
                  <c:v>14.035423524</c:v>
                </c:pt>
                <c:pt idx="361">
                  <c:v>14.053892896000001</c:v>
                </c:pt>
                <c:pt idx="362">
                  <c:v>14.204274810999999</c:v>
                </c:pt>
                <c:pt idx="363">
                  <c:v>14.334293662</c:v>
                </c:pt>
                <c:pt idx="364">
                  <c:v>14.931045996</c:v>
                </c:pt>
                <c:pt idx="365">
                  <c:v>15.959825323</c:v>
                </c:pt>
                <c:pt idx="366">
                  <c:v>16.264473366000001</c:v>
                </c:pt>
                <c:pt idx="367">
                  <c:v>16.128423347999998</c:v>
                </c:pt>
                <c:pt idx="368">
                  <c:v>15.837399929</c:v>
                </c:pt>
                <c:pt idx="369">
                  <c:v>15.285012215</c:v>
                </c:pt>
                <c:pt idx="370">
                  <c:v>14.661906796</c:v>
                </c:pt>
                <c:pt idx="371">
                  <c:v>14.15468205</c:v>
                </c:pt>
                <c:pt idx="372">
                  <c:v>13.80902796</c:v>
                </c:pt>
                <c:pt idx="373">
                  <c:v>13.67764502</c:v>
                </c:pt>
                <c:pt idx="374">
                  <c:v>13.326296327</c:v>
                </c:pt>
                <c:pt idx="375">
                  <c:v>13.232548609</c:v>
                </c:pt>
                <c:pt idx="376">
                  <c:v>13.233756614000001</c:v>
                </c:pt>
                <c:pt idx="377">
                  <c:v>13.641726264000001</c:v>
                </c:pt>
                <c:pt idx="378">
                  <c:v>14.59802739</c:v>
                </c:pt>
                <c:pt idx="379">
                  <c:v>15.082910558</c:v>
                </c:pt>
                <c:pt idx="380">
                  <c:v>15.259258769000001</c:v>
                </c:pt>
                <c:pt idx="381">
                  <c:v>15.343092059</c:v>
                </c:pt>
                <c:pt idx="382">
                  <c:v>15.085900192</c:v>
                </c:pt>
                <c:pt idx="383">
                  <c:v>14.77634316</c:v>
                </c:pt>
                <c:pt idx="384">
                  <c:v>16.545710526000001</c:v>
                </c:pt>
                <c:pt idx="385">
                  <c:v>17.011982535000001</c:v>
                </c:pt>
                <c:pt idx="386">
                  <c:v>17.469722115</c:v>
                </c:pt>
                <c:pt idx="387">
                  <c:v>18.27784699</c:v>
                </c:pt>
                <c:pt idx="388">
                  <c:v>18.986528251999999</c:v>
                </c:pt>
                <c:pt idx="389">
                  <c:v>20.448527776999999</c:v>
                </c:pt>
                <c:pt idx="390">
                  <c:v>21.578094051000001</c:v>
                </c:pt>
                <c:pt idx="391">
                  <c:v>21.925186412999999</c:v>
                </c:pt>
                <c:pt idx="392">
                  <c:v>21.593349214</c:v>
                </c:pt>
                <c:pt idx="393">
                  <c:v>20.452358529000001</c:v>
                </c:pt>
                <c:pt idx="394">
                  <c:v>19.340740771</c:v>
                </c:pt>
                <c:pt idx="395">
                  <c:v>17.601844703000001</c:v>
                </c:pt>
                <c:pt idx="396">
                  <c:v>16.124379017999999</c:v>
                </c:pt>
                <c:pt idx="397">
                  <c:v>14.996541478999999</c:v>
                </c:pt>
                <c:pt idx="398">
                  <c:v>14.107193240000001</c:v>
                </c:pt>
                <c:pt idx="399">
                  <c:v>13.708855948</c:v>
                </c:pt>
                <c:pt idx="400">
                  <c:v>13.742452775</c:v>
                </c:pt>
                <c:pt idx="401">
                  <c:v>14.294250183000001</c:v>
                </c:pt>
                <c:pt idx="402">
                  <c:v>15.468070788</c:v>
                </c:pt>
                <c:pt idx="403">
                  <c:v>16.234781284</c:v>
                </c:pt>
                <c:pt idx="404">
                  <c:v>16.610065784</c:v>
                </c:pt>
                <c:pt idx="405">
                  <c:v>17.016160471999999</c:v>
                </c:pt>
                <c:pt idx="406">
                  <c:v>17.028335201000001</c:v>
                </c:pt>
                <c:pt idx="407">
                  <c:v>16.654868256</c:v>
                </c:pt>
                <c:pt idx="408">
                  <c:v>16.092086579</c:v>
                </c:pt>
                <c:pt idx="409">
                  <c:v>16.115549563999998</c:v>
                </c:pt>
                <c:pt idx="410">
                  <c:v>16.220207213999998</c:v>
                </c:pt>
                <c:pt idx="411">
                  <c:v>16.441109098999998</c:v>
                </c:pt>
                <c:pt idx="412">
                  <c:v>16.636659459000001</c:v>
                </c:pt>
                <c:pt idx="413">
                  <c:v>17.366944797999999</c:v>
                </c:pt>
                <c:pt idx="414">
                  <c:v>17.749868224</c:v>
                </c:pt>
                <c:pt idx="415">
                  <c:v>17.866482597000001</c:v>
                </c:pt>
                <c:pt idx="416">
                  <c:v>17.307450284000002</c:v>
                </c:pt>
                <c:pt idx="417">
                  <c:v>15.943900118</c:v>
                </c:pt>
                <c:pt idx="418">
                  <c:v>14.451592386</c:v>
                </c:pt>
                <c:pt idx="419">
                  <c:v>13.764280995</c:v>
                </c:pt>
                <c:pt idx="420">
                  <c:v>13.294514611</c:v>
                </c:pt>
                <c:pt idx="421">
                  <c:v>13.233860757</c:v>
                </c:pt>
                <c:pt idx="422">
                  <c:v>13.261455352</c:v>
                </c:pt>
                <c:pt idx="423">
                  <c:v>13.318897547000001</c:v>
                </c:pt>
                <c:pt idx="424">
                  <c:v>13.510619383</c:v>
                </c:pt>
                <c:pt idx="425">
                  <c:v>13.907354465999999</c:v>
                </c:pt>
                <c:pt idx="426">
                  <c:v>14.276326992</c:v>
                </c:pt>
                <c:pt idx="427">
                  <c:v>14.473453860999999</c:v>
                </c:pt>
                <c:pt idx="428">
                  <c:v>14.584937841</c:v>
                </c:pt>
                <c:pt idx="429">
                  <c:v>14.649788899000001</c:v>
                </c:pt>
                <c:pt idx="430">
                  <c:v>14.741878585</c:v>
                </c:pt>
                <c:pt idx="431">
                  <c:v>14.905751865999999</c:v>
                </c:pt>
                <c:pt idx="432">
                  <c:v>10.585780165999999</c:v>
                </c:pt>
                <c:pt idx="433">
                  <c:v>10.877645766000001</c:v>
                </c:pt>
                <c:pt idx="434">
                  <c:v>11.079065178</c:v>
                </c:pt>
                <c:pt idx="435">
                  <c:v>11.297236779</c:v>
                </c:pt>
                <c:pt idx="436">
                  <c:v>11.448654245</c:v>
                </c:pt>
                <c:pt idx="437">
                  <c:v>11.593369902999999</c:v>
                </c:pt>
                <c:pt idx="438">
                  <c:v>11.584813666000001</c:v>
                </c:pt>
                <c:pt idx="439">
                  <c:v>11.533682384</c:v>
                </c:pt>
                <c:pt idx="440">
                  <c:v>11.429781035</c:v>
                </c:pt>
                <c:pt idx="441">
                  <c:v>11.716639126</c:v>
                </c:pt>
                <c:pt idx="442">
                  <c:v>12.306154856999999</c:v>
                </c:pt>
                <c:pt idx="443">
                  <c:v>13.071755209000001</c:v>
                </c:pt>
                <c:pt idx="444">
                  <c:v>13.470806997</c:v>
                </c:pt>
                <c:pt idx="445">
                  <c:v>13.772571806</c:v>
                </c:pt>
                <c:pt idx="446">
                  <c:v>13.837851887999999</c:v>
                </c:pt>
                <c:pt idx="447">
                  <c:v>13.823290586000001</c:v>
                </c:pt>
                <c:pt idx="448">
                  <c:v>13.850823413000001</c:v>
                </c:pt>
                <c:pt idx="449">
                  <c:v>13.931769459</c:v>
                </c:pt>
                <c:pt idx="450">
                  <c:v>13.95042651</c:v>
                </c:pt>
                <c:pt idx="451">
                  <c:v>13.829216366000001</c:v>
                </c:pt>
                <c:pt idx="452">
                  <c:v>13.857947819</c:v>
                </c:pt>
                <c:pt idx="453">
                  <c:v>13.852049946999999</c:v>
                </c:pt>
                <c:pt idx="454">
                  <c:v>13.944506648999999</c:v>
                </c:pt>
                <c:pt idx="455">
                  <c:v>14.265081769</c:v>
                </c:pt>
                <c:pt idx="456">
                  <c:v>12.276772756</c:v>
                </c:pt>
                <c:pt idx="457">
                  <c:v>12.649715841000001</c:v>
                </c:pt>
                <c:pt idx="458">
                  <c:v>13.677958264000001</c:v>
                </c:pt>
                <c:pt idx="459">
                  <c:v>15.016745509</c:v>
                </c:pt>
                <c:pt idx="460">
                  <c:v>16.680562033000001</c:v>
                </c:pt>
                <c:pt idx="461">
                  <c:v>18.059758303999999</c:v>
                </c:pt>
                <c:pt idx="462">
                  <c:v>19.169705935</c:v>
                </c:pt>
                <c:pt idx="463">
                  <c:v>19.944909380999999</c:v>
                </c:pt>
                <c:pt idx="464">
                  <c:v>20.580366866999999</c:v>
                </c:pt>
                <c:pt idx="465">
                  <c:v>20.726460769999999</c:v>
                </c:pt>
                <c:pt idx="466">
                  <c:v>20.943702871999999</c:v>
                </c:pt>
                <c:pt idx="467">
                  <c:v>20.1405271</c:v>
                </c:pt>
                <c:pt idx="468">
                  <c:v>19.275588891999998</c:v>
                </c:pt>
                <c:pt idx="469">
                  <c:v>18.167648477</c:v>
                </c:pt>
                <c:pt idx="470">
                  <c:v>17.367679585000001</c:v>
                </c:pt>
                <c:pt idx="471">
                  <c:v>16.740073466999998</c:v>
                </c:pt>
                <c:pt idx="472">
                  <c:v>16.606894096000001</c:v>
                </c:pt>
                <c:pt idx="473">
                  <c:v>17.087205858000001</c:v>
                </c:pt>
                <c:pt idx="474">
                  <c:v>18.280381354999999</c:v>
                </c:pt>
                <c:pt idx="475">
                  <c:v>19.040882611000001</c:v>
                </c:pt>
                <c:pt idx="476">
                  <c:v>19.551948132</c:v>
                </c:pt>
                <c:pt idx="477">
                  <c:v>20.009109245000001</c:v>
                </c:pt>
                <c:pt idx="478">
                  <c:v>19.718372091999999</c:v>
                </c:pt>
                <c:pt idx="479">
                  <c:v>19.729179151</c:v>
                </c:pt>
                <c:pt idx="480">
                  <c:v>16.385763713999999</c:v>
                </c:pt>
                <c:pt idx="481">
                  <c:v>16.035472982000002</c:v>
                </c:pt>
                <c:pt idx="482">
                  <c:v>16.188100978000001</c:v>
                </c:pt>
                <c:pt idx="483">
                  <c:v>16.367553157</c:v>
                </c:pt>
                <c:pt idx="484">
                  <c:v>17.053170805000001</c:v>
                </c:pt>
                <c:pt idx="485">
                  <c:v>18.526586973000001</c:v>
                </c:pt>
                <c:pt idx="486">
                  <c:v>19.405518718</c:v>
                </c:pt>
                <c:pt idx="487">
                  <c:v>19.574675332000002</c:v>
                </c:pt>
                <c:pt idx="488">
                  <c:v>18.713823714</c:v>
                </c:pt>
                <c:pt idx="489">
                  <c:v>17.15624648</c:v>
                </c:pt>
                <c:pt idx="490">
                  <c:v>15.496351602000001</c:v>
                </c:pt>
                <c:pt idx="491">
                  <c:v>14.068927649999999</c:v>
                </c:pt>
                <c:pt idx="492">
                  <c:v>13.281957805999999</c:v>
                </c:pt>
                <c:pt idx="493">
                  <c:v>12.553500096</c:v>
                </c:pt>
                <c:pt idx="494">
                  <c:v>12.506614594</c:v>
                </c:pt>
                <c:pt idx="495">
                  <c:v>12.119448673000001</c:v>
                </c:pt>
                <c:pt idx="496">
                  <c:v>12.473047602999999</c:v>
                </c:pt>
                <c:pt idx="497">
                  <c:v>12.723104934</c:v>
                </c:pt>
                <c:pt idx="498">
                  <c:v>14.214955024</c:v>
                </c:pt>
                <c:pt idx="499">
                  <c:v>14.870682571</c:v>
                </c:pt>
                <c:pt idx="500">
                  <c:v>15.25601951</c:v>
                </c:pt>
                <c:pt idx="501">
                  <c:v>15.280399097</c:v>
                </c:pt>
                <c:pt idx="502">
                  <c:v>14.619766034</c:v>
                </c:pt>
                <c:pt idx="503">
                  <c:v>13.691332714</c:v>
                </c:pt>
                <c:pt idx="504">
                  <c:v>12.511789863000001</c:v>
                </c:pt>
                <c:pt idx="505">
                  <c:v>13.275043376999999</c:v>
                </c:pt>
                <c:pt idx="506">
                  <c:v>13.755035974</c:v>
                </c:pt>
                <c:pt idx="507">
                  <c:v>14.619712360999999</c:v>
                </c:pt>
                <c:pt idx="508">
                  <c:v>16.268087841</c:v>
                </c:pt>
                <c:pt idx="509">
                  <c:v>18.642078719000001</c:v>
                </c:pt>
                <c:pt idx="510">
                  <c:v>20.769005214</c:v>
                </c:pt>
                <c:pt idx="511">
                  <c:v>21.566331241</c:v>
                </c:pt>
                <c:pt idx="512">
                  <c:v>21.407478229999999</c:v>
                </c:pt>
                <c:pt idx="513">
                  <c:v>20.369846021000001</c:v>
                </c:pt>
                <c:pt idx="514">
                  <c:v>19.322117372000001</c:v>
                </c:pt>
                <c:pt idx="515">
                  <c:v>18.050097611999998</c:v>
                </c:pt>
                <c:pt idx="516">
                  <c:v>17.222944590000001</c:v>
                </c:pt>
                <c:pt idx="517">
                  <c:v>16.439531614</c:v>
                </c:pt>
                <c:pt idx="518">
                  <c:v>16.214014035000002</c:v>
                </c:pt>
                <c:pt idx="519">
                  <c:v>15.949256163999999</c:v>
                </c:pt>
                <c:pt idx="520">
                  <c:v>15.988040811999999</c:v>
                </c:pt>
                <c:pt idx="521">
                  <c:v>16.723600270999999</c:v>
                </c:pt>
                <c:pt idx="522">
                  <c:v>17.991923138000001</c:v>
                </c:pt>
                <c:pt idx="523">
                  <c:v>18.867104811000001</c:v>
                </c:pt>
                <c:pt idx="524">
                  <c:v>19.358642515</c:v>
                </c:pt>
                <c:pt idx="525">
                  <c:v>19.684201455</c:v>
                </c:pt>
                <c:pt idx="526">
                  <c:v>19.803676476</c:v>
                </c:pt>
                <c:pt idx="527">
                  <c:v>20.205815407999999</c:v>
                </c:pt>
                <c:pt idx="528">
                  <c:v>15.117111190999999</c:v>
                </c:pt>
                <c:pt idx="529">
                  <c:v>15.671567047</c:v>
                </c:pt>
                <c:pt idx="530">
                  <c:v>15.891773549</c:v>
                </c:pt>
                <c:pt idx="531">
                  <c:v>16.262781586999999</c:v>
                </c:pt>
                <c:pt idx="532">
                  <c:v>16.543038040999999</c:v>
                </c:pt>
                <c:pt idx="533">
                  <c:v>16.790477773999999</c:v>
                </c:pt>
                <c:pt idx="534">
                  <c:v>16.388094649999999</c:v>
                </c:pt>
                <c:pt idx="535">
                  <c:v>16.079658022</c:v>
                </c:pt>
                <c:pt idx="536">
                  <c:v>15.946234963</c:v>
                </c:pt>
                <c:pt idx="537">
                  <c:v>15.026799812</c:v>
                </c:pt>
                <c:pt idx="538">
                  <c:v>14.371876365</c:v>
                </c:pt>
                <c:pt idx="539">
                  <c:v>13.488134008999999</c:v>
                </c:pt>
                <c:pt idx="540">
                  <c:v>12.814099150000001</c:v>
                </c:pt>
                <c:pt idx="541">
                  <c:v>12.540711224000001</c:v>
                </c:pt>
                <c:pt idx="542">
                  <c:v>12.320662755000001</c:v>
                </c:pt>
                <c:pt idx="543">
                  <c:v>12.106859009000001</c:v>
                </c:pt>
                <c:pt idx="544">
                  <c:v>12.193984365</c:v>
                </c:pt>
                <c:pt idx="545">
                  <c:v>12.714590074</c:v>
                </c:pt>
                <c:pt idx="546">
                  <c:v>14.086165016000001</c:v>
                </c:pt>
                <c:pt idx="547">
                  <c:v>15.065051164</c:v>
                </c:pt>
                <c:pt idx="548">
                  <c:v>15.612399469</c:v>
                </c:pt>
                <c:pt idx="549">
                  <c:v>16.168016974</c:v>
                </c:pt>
                <c:pt idx="550">
                  <c:v>16.489611898</c:v>
                </c:pt>
                <c:pt idx="551">
                  <c:v>16.636212308000001</c:v>
                </c:pt>
                <c:pt idx="552">
                  <c:v>12.9700983</c:v>
                </c:pt>
                <c:pt idx="553">
                  <c:v>13.496003185999999</c:v>
                </c:pt>
                <c:pt idx="554">
                  <c:v>13.870203023</c:v>
                </c:pt>
                <c:pt idx="555">
                  <c:v>14.463393997000001</c:v>
                </c:pt>
                <c:pt idx="556">
                  <c:v>15.087804119999999</c:v>
                </c:pt>
                <c:pt idx="557">
                  <c:v>15.676951596</c:v>
                </c:pt>
                <c:pt idx="558">
                  <c:v>15.710819300000001</c:v>
                </c:pt>
                <c:pt idx="559">
                  <c:v>15.438995013</c:v>
                </c:pt>
                <c:pt idx="560">
                  <c:v>15.176062164999999</c:v>
                </c:pt>
                <c:pt idx="561">
                  <c:v>14.359465953999999</c:v>
                </c:pt>
                <c:pt idx="562">
                  <c:v>13.580119127</c:v>
                </c:pt>
                <c:pt idx="563">
                  <c:v>12.648308673000001</c:v>
                </c:pt>
                <c:pt idx="564">
                  <c:v>11.960589344000001</c:v>
                </c:pt>
                <c:pt idx="565">
                  <c:v>11.632956867000001</c:v>
                </c:pt>
                <c:pt idx="566">
                  <c:v>11.320530874999999</c:v>
                </c:pt>
                <c:pt idx="567">
                  <c:v>11.145930599</c:v>
                </c:pt>
                <c:pt idx="568">
                  <c:v>11.180062804</c:v>
                </c:pt>
                <c:pt idx="569">
                  <c:v>11.760713604999999</c:v>
                </c:pt>
                <c:pt idx="570">
                  <c:v>13.130808351000001</c:v>
                </c:pt>
                <c:pt idx="571">
                  <c:v>13.941610243</c:v>
                </c:pt>
                <c:pt idx="572">
                  <c:v>14.568494023</c:v>
                </c:pt>
                <c:pt idx="573">
                  <c:v>15.370747604</c:v>
                </c:pt>
                <c:pt idx="574">
                  <c:v>15.671169838000001</c:v>
                </c:pt>
                <c:pt idx="575">
                  <c:v>15.849922539</c:v>
                </c:pt>
                <c:pt idx="576">
                  <c:v>14.070643710000001</c:v>
                </c:pt>
                <c:pt idx="577">
                  <c:v>14.449917427000001</c:v>
                </c:pt>
                <c:pt idx="578">
                  <c:v>14.960375406000001</c:v>
                </c:pt>
                <c:pt idx="579">
                  <c:v>15.080772547</c:v>
                </c:pt>
                <c:pt idx="580">
                  <c:v>15.260041979</c:v>
                </c:pt>
                <c:pt idx="581">
                  <c:v>15.429829097000001</c:v>
                </c:pt>
                <c:pt idx="582">
                  <c:v>15.600948379</c:v>
                </c:pt>
                <c:pt idx="583">
                  <c:v>15.348559629</c:v>
                </c:pt>
                <c:pt idx="584">
                  <c:v>14.745606104</c:v>
                </c:pt>
                <c:pt idx="585">
                  <c:v>13.718427116999999</c:v>
                </c:pt>
                <c:pt idx="586">
                  <c:v>13.078117714999999</c:v>
                </c:pt>
                <c:pt idx="587">
                  <c:v>12.606273505000001</c:v>
                </c:pt>
                <c:pt idx="588">
                  <c:v>12.242158185999999</c:v>
                </c:pt>
                <c:pt idx="589">
                  <c:v>12.14263804</c:v>
                </c:pt>
                <c:pt idx="590">
                  <c:v>12.179723291</c:v>
                </c:pt>
                <c:pt idx="591">
                  <c:v>12.139487281999999</c:v>
                </c:pt>
                <c:pt idx="592">
                  <c:v>12.161762916000001</c:v>
                </c:pt>
                <c:pt idx="593">
                  <c:v>12.615984535999999</c:v>
                </c:pt>
                <c:pt idx="594">
                  <c:v>13.105189163</c:v>
                </c:pt>
                <c:pt idx="595">
                  <c:v>13.418458809000001</c:v>
                </c:pt>
                <c:pt idx="596">
                  <c:v>13.777914390999999</c:v>
                </c:pt>
                <c:pt idx="597">
                  <c:v>14.151676438999999</c:v>
                </c:pt>
                <c:pt idx="598">
                  <c:v>14.801774568000001</c:v>
                </c:pt>
                <c:pt idx="599">
                  <c:v>15.49831131</c:v>
                </c:pt>
                <c:pt idx="600">
                  <c:v>14.132717424000001</c:v>
                </c:pt>
                <c:pt idx="601">
                  <c:v>15.393286106</c:v>
                </c:pt>
                <c:pt idx="602">
                  <c:v>16.714431086000001</c:v>
                </c:pt>
                <c:pt idx="603">
                  <c:v>18.078420440999999</c:v>
                </c:pt>
                <c:pt idx="604">
                  <c:v>19.010603635999999</c:v>
                </c:pt>
                <c:pt idx="605">
                  <c:v>19.871433894999999</c:v>
                </c:pt>
                <c:pt idx="606">
                  <c:v>20.891025011</c:v>
                </c:pt>
                <c:pt idx="607">
                  <c:v>21.363487469999999</c:v>
                </c:pt>
                <c:pt idx="608">
                  <c:v>21.403040649000001</c:v>
                </c:pt>
                <c:pt idx="609">
                  <c:v>20.882713937999998</c:v>
                </c:pt>
                <c:pt idx="610">
                  <c:v>20.208491429999999</c:v>
                </c:pt>
                <c:pt idx="611">
                  <c:v>18.868167075999999</c:v>
                </c:pt>
                <c:pt idx="612">
                  <c:v>18.068932920000002</c:v>
                </c:pt>
                <c:pt idx="613">
                  <c:v>17.429276316999999</c:v>
                </c:pt>
                <c:pt idx="614">
                  <c:v>17.046625985999999</c:v>
                </c:pt>
                <c:pt idx="615">
                  <c:v>16.685249262999999</c:v>
                </c:pt>
                <c:pt idx="616">
                  <c:v>16.923694482999998</c:v>
                </c:pt>
                <c:pt idx="617">
                  <c:v>17.662372875999999</c:v>
                </c:pt>
                <c:pt idx="618">
                  <c:v>18.909800944000001</c:v>
                </c:pt>
                <c:pt idx="619">
                  <c:v>19.824552801999999</c:v>
                </c:pt>
                <c:pt idx="620">
                  <c:v>20.592394883000001</c:v>
                </c:pt>
                <c:pt idx="621">
                  <c:v>21.335260247000001</c:v>
                </c:pt>
                <c:pt idx="622">
                  <c:v>21.715354519000002</c:v>
                </c:pt>
                <c:pt idx="623">
                  <c:v>22.153904090000001</c:v>
                </c:pt>
                <c:pt idx="624">
                  <c:v>17.850930791</c:v>
                </c:pt>
                <c:pt idx="625">
                  <c:v>18.064143176000002</c:v>
                </c:pt>
                <c:pt idx="626">
                  <c:v>18.315570394000002</c:v>
                </c:pt>
                <c:pt idx="627">
                  <c:v>18.798501679000001</c:v>
                </c:pt>
                <c:pt idx="628">
                  <c:v>19.434336901000002</c:v>
                </c:pt>
                <c:pt idx="629">
                  <c:v>20.412423721</c:v>
                </c:pt>
                <c:pt idx="630">
                  <c:v>21.080403434000001</c:v>
                </c:pt>
                <c:pt idx="631">
                  <c:v>21.278403569000002</c:v>
                </c:pt>
                <c:pt idx="632">
                  <c:v>20.383309724</c:v>
                </c:pt>
                <c:pt idx="633">
                  <c:v>18.902165999000001</c:v>
                </c:pt>
                <c:pt idx="634">
                  <c:v>17.556350023</c:v>
                </c:pt>
                <c:pt idx="635">
                  <c:v>16.199047495999999</c:v>
                </c:pt>
                <c:pt idx="636">
                  <c:v>15.478051443</c:v>
                </c:pt>
                <c:pt idx="637">
                  <c:v>14.691303079000001</c:v>
                </c:pt>
                <c:pt idx="638">
                  <c:v>14.415470061000001</c:v>
                </c:pt>
                <c:pt idx="639">
                  <c:v>14.207813287</c:v>
                </c:pt>
                <c:pt idx="640">
                  <c:v>14.111250876</c:v>
                </c:pt>
                <c:pt idx="641">
                  <c:v>14.369162701</c:v>
                </c:pt>
                <c:pt idx="642">
                  <c:v>15.666985779999999</c:v>
                </c:pt>
                <c:pt idx="643">
                  <c:v>16.449788045999998</c:v>
                </c:pt>
                <c:pt idx="644">
                  <c:v>17.189622627999999</c:v>
                </c:pt>
                <c:pt idx="645">
                  <c:v>17.186337848000001</c:v>
                </c:pt>
                <c:pt idx="646">
                  <c:v>16.990483706999999</c:v>
                </c:pt>
                <c:pt idx="647">
                  <c:v>16.691830700000001</c:v>
                </c:pt>
                <c:pt idx="648">
                  <c:v>11.999898906</c:v>
                </c:pt>
                <c:pt idx="649">
                  <c:v>12.24941059</c:v>
                </c:pt>
                <c:pt idx="650">
                  <c:v>12.909455741</c:v>
                </c:pt>
                <c:pt idx="651">
                  <c:v>13.745361482</c:v>
                </c:pt>
                <c:pt idx="652">
                  <c:v>14.732394601999999</c:v>
                </c:pt>
                <c:pt idx="653">
                  <c:v>16.306706943999998</c:v>
                </c:pt>
                <c:pt idx="654">
                  <c:v>17.743148767000001</c:v>
                </c:pt>
                <c:pt idx="655">
                  <c:v>17.802357817000001</c:v>
                </c:pt>
                <c:pt idx="656">
                  <c:v>17.603670725000001</c:v>
                </c:pt>
                <c:pt idx="657">
                  <c:v>16.541142175000001</c:v>
                </c:pt>
                <c:pt idx="658">
                  <c:v>15.738472798</c:v>
                </c:pt>
                <c:pt idx="659">
                  <c:v>14.945655176000001</c:v>
                </c:pt>
                <c:pt idx="660">
                  <c:v>14.474730479</c:v>
                </c:pt>
                <c:pt idx="661">
                  <c:v>13.990100189</c:v>
                </c:pt>
                <c:pt idx="662">
                  <c:v>13.751434067</c:v>
                </c:pt>
                <c:pt idx="663">
                  <c:v>13.601032064</c:v>
                </c:pt>
                <c:pt idx="664">
                  <c:v>13.8380812</c:v>
                </c:pt>
                <c:pt idx="665">
                  <c:v>14.632325510999999</c:v>
                </c:pt>
                <c:pt idx="666">
                  <c:v>15.89402559</c:v>
                </c:pt>
                <c:pt idx="667">
                  <c:v>16.576715363999998</c:v>
                </c:pt>
                <c:pt idx="668">
                  <c:v>16.955701284</c:v>
                </c:pt>
                <c:pt idx="669">
                  <c:v>16.771262366999999</c:v>
                </c:pt>
                <c:pt idx="670">
                  <c:v>16.465394043</c:v>
                </c:pt>
                <c:pt idx="671">
                  <c:v>15.875708770999999</c:v>
                </c:pt>
                <c:pt idx="672">
                  <c:v>12.961584125</c:v>
                </c:pt>
                <c:pt idx="673">
                  <c:v>12.930921468999999</c:v>
                </c:pt>
                <c:pt idx="674">
                  <c:v>12.956106599</c:v>
                </c:pt>
                <c:pt idx="675">
                  <c:v>13.191402526999999</c:v>
                </c:pt>
                <c:pt idx="676">
                  <c:v>13.759837362000001</c:v>
                </c:pt>
                <c:pt idx="677">
                  <c:v>14.616783807999999</c:v>
                </c:pt>
                <c:pt idx="678">
                  <c:v>15.104078213999999</c:v>
                </c:pt>
                <c:pt idx="679">
                  <c:v>15.127137606</c:v>
                </c:pt>
                <c:pt idx="680">
                  <c:v>15.063915646</c:v>
                </c:pt>
                <c:pt idx="681">
                  <c:v>14.412845990999999</c:v>
                </c:pt>
                <c:pt idx="682">
                  <c:v>14.136588081999999</c:v>
                </c:pt>
                <c:pt idx="683">
                  <c:v>13.879707722999999</c:v>
                </c:pt>
                <c:pt idx="684">
                  <c:v>13.717605211</c:v>
                </c:pt>
                <c:pt idx="685">
                  <c:v>13.995739650999999</c:v>
                </c:pt>
                <c:pt idx="686">
                  <c:v>14.037700509</c:v>
                </c:pt>
                <c:pt idx="687">
                  <c:v>14.256587254999999</c:v>
                </c:pt>
                <c:pt idx="688">
                  <c:v>14.422163031</c:v>
                </c:pt>
                <c:pt idx="689">
                  <c:v>14.610201114000001</c:v>
                </c:pt>
                <c:pt idx="690">
                  <c:v>15.365857476</c:v>
                </c:pt>
                <c:pt idx="691">
                  <c:v>15.728952111</c:v>
                </c:pt>
                <c:pt idx="692">
                  <c:v>15.872758621999999</c:v>
                </c:pt>
                <c:pt idx="693">
                  <c:v>15.81703733</c:v>
                </c:pt>
                <c:pt idx="694">
                  <c:v>15.533554669000001</c:v>
                </c:pt>
                <c:pt idx="695">
                  <c:v>14.861868092</c:v>
                </c:pt>
                <c:pt idx="696">
                  <c:v>11.264896693000001</c:v>
                </c:pt>
                <c:pt idx="697">
                  <c:v>11.274076282999999</c:v>
                </c:pt>
                <c:pt idx="698">
                  <c:v>11.312917704</c:v>
                </c:pt>
                <c:pt idx="699">
                  <c:v>11.708619922</c:v>
                </c:pt>
                <c:pt idx="700">
                  <c:v>12.039710286</c:v>
                </c:pt>
                <c:pt idx="701">
                  <c:v>12.556889921</c:v>
                </c:pt>
                <c:pt idx="702">
                  <c:v>12.965113628999999</c:v>
                </c:pt>
                <c:pt idx="703">
                  <c:v>13.048208869</c:v>
                </c:pt>
                <c:pt idx="704">
                  <c:v>12.997181911</c:v>
                </c:pt>
                <c:pt idx="705">
                  <c:v>12.733062088000001</c:v>
                </c:pt>
                <c:pt idx="706">
                  <c:v>12.515785166000001</c:v>
                </c:pt>
                <c:pt idx="707">
                  <c:v>12.36225509</c:v>
                </c:pt>
                <c:pt idx="708">
                  <c:v>12.26086269</c:v>
                </c:pt>
                <c:pt idx="709">
                  <c:v>12.447059939000001</c:v>
                </c:pt>
                <c:pt idx="710">
                  <c:v>12.623177992</c:v>
                </c:pt>
                <c:pt idx="711">
                  <c:v>12.792125565999999</c:v>
                </c:pt>
                <c:pt idx="712">
                  <c:v>12.988486987</c:v>
                </c:pt>
                <c:pt idx="713">
                  <c:v>13.123308246000001</c:v>
                </c:pt>
                <c:pt idx="714">
                  <c:v>13.420546049</c:v>
                </c:pt>
                <c:pt idx="715">
                  <c:v>13.620788018000001</c:v>
                </c:pt>
                <c:pt idx="716">
                  <c:v>13.751000481</c:v>
                </c:pt>
                <c:pt idx="717">
                  <c:v>13.61680398</c:v>
                </c:pt>
                <c:pt idx="718">
                  <c:v>13.304102823999999</c:v>
                </c:pt>
                <c:pt idx="719">
                  <c:v>12.773380606</c:v>
                </c:pt>
                <c:pt idx="720">
                  <c:v>8.9433051496000004</c:v>
                </c:pt>
                <c:pt idx="721">
                  <c:v>8.9227353691999998</c:v>
                </c:pt>
                <c:pt idx="722">
                  <c:v>9.0257247198999995</c:v>
                </c:pt>
                <c:pt idx="723">
                  <c:v>9.0044540769000001</c:v>
                </c:pt>
                <c:pt idx="724">
                  <c:v>9.3277255414999996</c:v>
                </c:pt>
                <c:pt idx="725">
                  <c:v>10.119617524000001</c:v>
                </c:pt>
                <c:pt idx="726">
                  <c:v>10.858763573999999</c:v>
                </c:pt>
                <c:pt idx="727">
                  <c:v>11.022934421</c:v>
                </c:pt>
                <c:pt idx="728">
                  <c:v>10.975234452</c:v>
                </c:pt>
                <c:pt idx="729">
                  <c:v>10.797951862</c:v>
                </c:pt>
                <c:pt idx="730">
                  <c:v>10.769388489000001</c:v>
                </c:pt>
                <c:pt idx="731">
                  <c:v>10.769478594000001</c:v>
                </c:pt>
                <c:pt idx="732">
                  <c:v>11.157990326</c:v>
                </c:pt>
                <c:pt idx="733">
                  <c:v>11.375165847</c:v>
                </c:pt>
                <c:pt idx="734">
                  <c:v>11.514839952999999</c:v>
                </c:pt>
                <c:pt idx="735">
                  <c:v>11.378102720999999</c:v>
                </c:pt>
                <c:pt idx="736">
                  <c:v>11.163385</c:v>
                </c:pt>
                <c:pt idx="737">
                  <c:v>10.870985213999999</c:v>
                </c:pt>
                <c:pt idx="738">
                  <c:v>11.040162505</c:v>
                </c:pt>
                <c:pt idx="739">
                  <c:v>11.001073683</c:v>
                </c:pt>
                <c:pt idx="740">
                  <c:v>10.951717756000001</c:v>
                </c:pt>
                <c:pt idx="741">
                  <c:v>10.909527130000001</c:v>
                </c:pt>
                <c:pt idx="742">
                  <c:v>10.684602264</c:v>
                </c:pt>
                <c:pt idx="743">
                  <c:v>10.381104424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5420152"/>
        <c:axId val="225338840"/>
      </c:lineChart>
      <c:catAx>
        <c:axId val="225420152"/>
        <c:scaling>
          <c:orientation val="minMax"/>
        </c:scaling>
        <c:delete val="1"/>
        <c:axPos val="b"/>
        <c:numFmt formatCode="#,##0" sourceLinked="0"/>
        <c:majorTickMark val="none"/>
        <c:minorTickMark val="none"/>
        <c:tickLblPos val="nextTo"/>
        <c:crossAx val="225338840"/>
        <c:crosses val="autoZero"/>
        <c:auto val="1"/>
        <c:lblAlgn val="ctr"/>
        <c:lblOffset val="100"/>
        <c:noMultiLvlLbl val="0"/>
      </c:catAx>
      <c:valAx>
        <c:axId val="22533884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420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Absolute Error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New LDFs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Sheet1!$A$3:$A$19</c:f>
              <c:strCache>
                <c:ptCount val="17"/>
                <c:pt idx="0">
                  <c:v>COAST</c:v>
                </c:pt>
                <c:pt idx="2">
                  <c:v>EAST</c:v>
                </c:pt>
                <c:pt idx="4">
                  <c:v>FWEST</c:v>
                </c:pt>
                <c:pt idx="6">
                  <c:v>NCENT</c:v>
                </c:pt>
                <c:pt idx="8">
                  <c:v>NORTH</c:v>
                </c:pt>
                <c:pt idx="10">
                  <c:v>SCENT</c:v>
                </c:pt>
                <c:pt idx="12">
                  <c:v>SOUTH</c:v>
                </c:pt>
                <c:pt idx="14">
                  <c:v>WEST</c:v>
                </c:pt>
                <c:pt idx="16">
                  <c:v>TOTAL</c:v>
                </c:pt>
              </c:strCache>
            </c:strRef>
          </c:cat>
          <c:val>
            <c:numRef>
              <c:f>Sheet1!$D$3:$D$19</c:f>
              <c:numCache>
                <c:formatCode>General</c:formatCode>
                <c:ptCount val="17"/>
                <c:pt idx="0" formatCode="_(* #,##0_);_(* \(#,##0\);_(* &quot;-&quot;??_);_(@_)">
                  <c:v>3210382.947890956</c:v>
                </c:pt>
                <c:pt idx="2" formatCode="_(* #,##0_);_(* \(#,##0\);_(* &quot;-&quot;??_);_(@_)">
                  <c:v>457998.49468178512</c:v>
                </c:pt>
                <c:pt idx="4" formatCode="_(* #,##0_);_(* \(#,##0\);_(* &quot;-&quot;??_);_(@_)">
                  <c:v>476104.73273138952</c:v>
                </c:pt>
                <c:pt idx="6" formatCode="_(* #,##0_);_(* \(#,##0\);_(* &quot;-&quot;??_);_(@_)">
                  <c:v>2923564.2515915134</c:v>
                </c:pt>
                <c:pt idx="8" formatCode="_(* #,##0_);_(* \(#,##0\);_(* &quot;-&quot;??_);_(@_)">
                  <c:v>224008.82308567231</c:v>
                </c:pt>
                <c:pt idx="10" formatCode="_(* #,##0_);_(* \(#,##0\);_(* &quot;-&quot;??_);_(@_)">
                  <c:v>1366190.9550005377</c:v>
                </c:pt>
                <c:pt idx="12" formatCode="_(* #,##0_);_(* \(#,##0\);_(* &quot;-&quot;??_);_(@_)">
                  <c:v>878835.69613434875</c:v>
                </c:pt>
                <c:pt idx="14" formatCode="_(* #,##0_);_(* \(#,##0\);_(* &quot;-&quot;??_);_(@_)">
                  <c:v>348495.08818742045</c:v>
                </c:pt>
                <c:pt idx="16" formatCode="_(* #,##0_);_(* \(#,##0\);_(* &quot;-&quot;??_);_(@_)">
                  <c:v>9885580.9893036243</c:v>
                </c:pt>
              </c:numCache>
            </c:numRef>
          </c:val>
        </c:ser>
        <c:ser>
          <c:idx val="1"/>
          <c:order val="1"/>
          <c:tx>
            <c:v>Current LDFs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Sheet1!$A$3:$A$19</c:f>
              <c:strCache>
                <c:ptCount val="17"/>
                <c:pt idx="0">
                  <c:v>COAST</c:v>
                </c:pt>
                <c:pt idx="2">
                  <c:v>EAST</c:v>
                </c:pt>
                <c:pt idx="4">
                  <c:v>FWEST</c:v>
                </c:pt>
                <c:pt idx="6">
                  <c:v>NCENT</c:v>
                </c:pt>
                <c:pt idx="8">
                  <c:v>NORTH</c:v>
                </c:pt>
                <c:pt idx="10">
                  <c:v>SCENT</c:v>
                </c:pt>
                <c:pt idx="12">
                  <c:v>SOUTH</c:v>
                </c:pt>
                <c:pt idx="14">
                  <c:v>WEST</c:v>
                </c:pt>
                <c:pt idx="16">
                  <c:v>TOTAL</c:v>
                </c:pt>
              </c:strCache>
            </c:strRef>
          </c:cat>
          <c:val>
            <c:numRef>
              <c:f>Sheet1!$E$3:$E$19</c:f>
              <c:numCache>
                <c:formatCode>General</c:formatCode>
                <c:ptCount val="17"/>
                <c:pt idx="0" formatCode="_(* #,##0_);_(* \(#,##0\);_(* &quot;-&quot;??_);_(@_)">
                  <c:v>10511483.906539129</c:v>
                </c:pt>
                <c:pt idx="2" formatCode="_(* #,##0_);_(* \(#,##0\);_(* &quot;-&quot;??_);_(@_)">
                  <c:v>973181.65499634261</c:v>
                </c:pt>
                <c:pt idx="4" formatCode="_(* #,##0_);_(* \(#,##0\);_(* &quot;-&quot;??_);_(@_)">
                  <c:v>960012.90649902041</c:v>
                </c:pt>
                <c:pt idx="6" formatCode="_(* #,##0_);_(* \(#,##0\);_(* &quot;-&quot;??_);_(@_)">
                  <c:v>6316190.4126707911</c:v>
                </c:pt>
                <c:pt idx="8" formatCode="_(* #,##0_);_(* \(#,##0\);_(* &quot;-&quot;??_);_(@_)">
                  <c:v>494277.69802144484</c:v>
                </c:pt>
                <c:pt idx="10" formatCode="_(* #,##0_);_(* \(#,##0\);_(* &quot;-&quot;??_);_(@_)">
                  <c:v>2826888.5503757568</c:v>
                </c:pt>
                <c:pt idx="12" formatCode="_(* #,##0_);_(* \(#,##0\);_(* &quot;-&quot;??_);_(@_)">
                  <c:v>2397341.3314006827</c:v>
                </c:pt>
                <c:pt idx="14" formatCode="_(* #,##0_);_(* \(#,##0\);_(* &quot;-&quot;??_);_(@_)">
                  <c:v>671931.33883817564</c:v>
                </c:pt>
                <c:pt idx="16" formatCode="_(* #,##0_);_(* \(#,##0\);_(* &quot;-&quot;??_);_(@_)">
                  <c:v>25151307.79934134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512504"/>
        <c:axId val="225411056"/>
        <c:axId val="0"/>
      </c:bar3DChart>
      <c:catAx>
        <c:axId val="22551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411056"/>
        <c:crosses val="autoZero"/>
        <c:auto val="1"/>
        <c:lblAlgn val="ctr"/>
        <c:lblOffset val="100"/>
        <c:noMultiLvlLbl val="0"/>
      </c:catAx>
      <c:valAx>
        <c:axId val="22541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51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03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73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26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86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83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93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06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09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32538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/>
          </a:p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2286000"/>
            <a:ext cx="55537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Improving Load Distribution </a:t>
            </a:r>
            <a:r>
              <a:rPr lang="en-US" sz="2000" b="1" dirty="0" smtClean="0">
                <a:solidFill>
                  <a:schemeClr val="tx2"/>
                </a:solidFill>
              </a:rPr>
              <a:t>Factors Update</a:t>
            </a:r>
            <a:endParaRPr lang="en-US" sz="2000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Calvin Opheim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 </a:t>
            </a:r>
            <a:r>
              <a:rPr lang="en-US" dirty="0" smtClean="0">
                <a:solidFill>
                  <a:schemeClr val="tx2"/>
                </a:solidFill>
              </a:rPr>
              <a:t>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August</a:t>
            </a:r>
            <a:r>
              <a:rPr lang="en-US" dirty="0" smtClean="0">
                <a:solidFill>
                  <a:schemeClr val="tx2"/>
                </a:solidFill>
              </a:rPr>
              <a:t> 5,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Next Steps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r>
              <a:rPr lang="en-US" sz="2400" dirty="0" smtClean="0"/>
              <a:t>Determining the optimum use of error correction for each location</a:t>
            </a:r>
          </a:p>
          <a:p>
            <a:r>
              <a:rPr lang="en-US" sz="2400" dirty="0" smtClean="0"/>
              <a:t>Creating daily monitoring processes and procedures</a:t>
            </a:r>
          </a:p>
          <a:p>
            <a:r>
              <a:rPr lang="en-US" sz="2400" dirty="0" smtClean="0"/>
              <a:t>Evaluating model updates to improve accuracy (4 CP, other variables,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  <a:endParaRPr lang="en-US" sz="2000" dirty="0" smtClean="0"/>
          </a:p>
          <a:p>
            <a:r>
              <a:rPr lang="en-US" sz="2400" dirty="0" smtClean="0"/>
              <a:t>Providing the new LDFs to the Market Operations team for their evaluation as compared to the current LDFs</a:t>
            </a:r>
          </a:p>
          <a:p>
            <a:r>
              <a:rPr lang="en-US" sz="2400" dirty="0" smtClean="0"/>
              <a:t>Need to develop a process which will pass the new LDFs into the </a:t>
            </a:r>
            <a:r>
              <a:rPr lang="en-US" sz="2400" dirty="0"/>
              <a:t>E</a:t>
            </a:r>
            <a:r>
              <a:rPr lang="en-US" sz="2400" dirty="0" smtClean="0"/>
              <a:t>MS system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7" y="2393155"/>
            <a:ext cx="2018691" cy="3291840"/>
          </a:xfrm>
        </p:spPr>
      </p:pic>
    </p:spTree>
    <p:extLst>
      <p:ext uri="{BB962C8B-B14F-4D97-AF65-F5344CB8AC3E}">
        <p14:creationId xmlns:p14="http://schemas.microsoft.com/office/powerpoint/2010/main" val="203270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Objective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Explore techniques to improve the accuracy of the non-PUN LDFs</a:t>
            </a:r>
          </a:p>
          <a:p>
            <a:r>
              <a:rPr lang="en-US" sz="2800" dirty="0" smtClean="0"/>
              <a:t>Take into account weather forecast</a:t>
            </a:r>
          </a:p>
          <a:p>
            <a:r>
              <a:rPr lang="en-US" sz="2800" dirty="0" smtClean="0"/>
              <a:t>Shape can change on a daily basis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0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Work Plan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Near-term (completed):</a:t>
            </a:r>
          </a:p>
          <a:p>
            <a:r>
              <a:rPr lang="en-US" sz="2800" dirty="0" smtClean="0"/>
              <a:t>Explore </a:t>
            </a:r>
            <a:r>
              <a:rPr lang="en-US" sz="2800" dirty="0"/>
              <a:t>using Mid-Term Load Forecast (MTLF) models for non-PUN LDFs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In progress:</a:t>
            </a:r>
          </a:p>
          <a:p>
            <a:r>
              <a:rPr lang="en-US" sz="2800" dirty="0" smtClean="0"/>
              <a:t>Explore improving the accuracy of PUN LDFs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6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Model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Model form</a:t>
            </a:r>
          </a:p>
          <a:p>
            <a:r>
              <a:rPr lang="en-US" sz="2800" dirty="0" smtClean="0"/>
              <a:t>Use neural network model with 3 sigmoid nodes and 1 hidden layer</a:t>
            </a:r>
          </a:p>
          <a:p>
            <a:pPr marL="0" indent="0">
              <a:buNone/>
            </a:pPr>
            <a:r>
              <a:rPr lang="en-US" sz="2800" b="1" dirty="0" smtClean="0"/>
              <a:t>Why use a neural network?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Provides faster results than other techniques</a:t>
            </a:r>
          </a:p>
          <a:p>
            <a:r>
              <a:rPr lang="en-US" sz="2800" dirty="0" smtClean="0"/>
              <a:t>Don’t have the staff to build 6,000+ models on a one-by-one basis</a:t>
            </a:r>
          </a:p>
          <a:p>
            <a:r>
              <a:rPr lang="en-US" sz="2800" dirty="0" smtClean="0"/>
              <a:t>Hoping to find a single model that improves the current forecast by at least 20%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8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Model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Model variables</a:t>
            </a:r>
          </a:p>
          <a:p>
            <a:r>
              <a:rPr lang="en-US" sz="2800" dirty="0" smtClean="0"/>
              <a:t>Dry Bulb Temperature</a:t>
            </a:r>
          </a:p>
          <a:p>
            <a:r>
              <a:rPr lang="en-US" sz="2800" dirty="0" smtClean="0"/>
              <a:t>Month</a:t>
            </a:r>
          </a:p>
          <a:p>
            <a:r>
              <a:rPr lang="en-US" sz="2800" dirty="0" smtClean="0"/>
              <a:t>Day of Week</a:t>
            </a:r>
          </a:p>
          <a:p>
            <a:r>
              <a:rPr lang="en-US" sz="2800" dirty="0" smtClean="0"/>
              <a:t>Hour Ending</a:t>
            </a:r>
          </a:p>
          <a:p>
            <a:r>
              <a:rPr lang="en-US" sz="2800" dirty="0" smtClean="0"/>
              <a:t>Actual Load from 48 hours before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8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Values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896501"/>
              </p:ext>
            </p:extLst>
          </p:nvPr>
        </p:nvGraphicFramePr>
        <p:xfrm>
          <a:off x="381000" y="814633"/>
          <a:ext cx="8458199" cy="483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84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Values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152118"/>
              </p:ext>
            </p:extLst>
          </p:nvPr>
        </p:nvGraphicFramePr>
        <p:xfrm>
          <a:off x="381000" y="814634"/>
          <a:ext cx="8458199" cy="5105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07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365974"/>
              </p:ext>
            </p:extLst>
          </p:nvPr>
        </p:nvGraphicFramePr>
        <p:xfrm>
          <a:off x="609600" y="10668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6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r>
              <a:rPr lang="en-US" sz="2800" dirty="0" smtClean="0"/>
              <a:t>Neural network models are better 70% of the time</a:t>
            </a:r>
          </a:p>
          <a:p>
            <a:r>
              <a:rPr lang="en-US" sz="2800" dirty="0" smtClean="0"/>
              <a:t>Mean Absolute Error is showing the potential to reduced by 60%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4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63D459-1C05-483F-85D1-C9E478EC32CC}">
  <ds:schemaRefs>
    <ds:schemaRef ds:uri="c34af464-7aa1-4edd-9be4-83dffc1cb926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6597</TotalTime>
  <Words>254</Words>
  <Application>Microsoft Office PowerPoint</Application>
  <PresentationFormat>On-screen Show (4:3)</PresentationFormat>
  <Paragraphs>65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Inside pages</vt:lpstr>
      <vt:lpstr>PowerPoint Presentation</vt:lpstr>
      <vt:lpstr>Objective</vt:lpstr>
      <vt:lpstr>Work Plan</vt:lpstr>
      <vt:lpstr>Model</vt:lpstr>
      <vt:lpstr>Model</vt:lpstr>
      <vt:lpstr>Load Values</vt:lpstr>
      <vt:lpstr>Load Values</vt:lpstr>
      <vt:lpstr>Results</vt:lpstr>
      <vt:lpstr>Summary</vt:lpstr>
      <vt:lpstr>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Opheim, Calvin</cp:lastModifiedBy>
  <cp:revision>167</cp:revision>
  <cp:lastPrinted>2016-01-21T20:53:15Z</cp:lastPrinted>
  <dcterms:created xsi:type="dcterms:W3CDTF">2016-01-21T15:20:31Z</dcterms:created>
  <dcterms:modified xsi:type="dcterms:W3CDTF">2019-07-31T19:16:51Z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