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07/30/2019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08/06/2019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223253"/>
              </p:ext>
            </p:extLst>
          </p:nvPr>
        </p:nvGraphicFramePr>
        <p:xfrm>
          <a:off x="380994" y="1066792"/>
          <a:ext cx="8382012" cy="4953011"/>
        </p:xfrm>
        <a:graphic>
          <a:graphicData uri="http://schemas.openxmlformats.org/drawingml/2006/table">
            <a:tbl>
              <a:tblPr/>
              <a:tblGrid>
                <a:gridCol w="698501"/>
                <a:gridCol w="698501"/>
                <a:gridCol w="698501"/>
                <a:gridCol w="698501"/>
                <a:gridCol w="698501"/>
                <a:gridCol w="698501"/>
                <a:gridCol w="698501"/>
                <a:gridCol w="698501"/>
                <a:gridCol w="698501"/>
                <a:gridCol w="698501"/>
                <a:gridCol w="698501"/>
                <a:gridCol w="698501"/>
              </a:tblGrid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May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May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May </a:t>
            </a:r>
            <a:r>
              <a:rPr lang="en-US" altLang="en-US" sz="2400" dirty="0" smtClean="0">
                <a:solidFill>
                  <a:schemeClr val="tx1"/>
                </a:solidFill>
              </a:rPr>
              <a:t>2019 -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817501"/>
              </p:ext>
            </p:extLst>
          </p:nvPr>
        </p:nvGraphicFramePr>
        <p:xfrm>
          <a:off x="2158994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1.31%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3,452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1,789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959411"/>
              </p:ext>
            </p:extLst>
          </p:nvPr>
        </p:nvGraphicFramePr>
        <p:xfrm>
          <a:off x="4152894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4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May </a:t>
            </a:r>
            <a:r>
              <a:rPr lang="en-US" altLang="en-US" sz="2000" dirty="0" smtClean="0">
                <a:solidFill>
                  <a:schemeClr val="tx1"/>
                </a:solidFill>
              </a:rPr>
              <a:t>2019 -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7270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57600" y="9195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9195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673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May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324350" y="91354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May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08/06/19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12260</TotalTime>
  <Words>1110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May 2019 - IAG/IAL Statistics</vt:lpstr>
      <vt:lpstr>Top 10 - May 2019 - IAG/IAL % Greater Than 1% of Enrollments With number of months Greater Than 1%  </vt:lpstr>
      <vt:lpstr>Top 10 - 12 Month Average IAG/IAL % Greater Than 1% of Enrollments thru May 2019 With number of months Greater Than 1% </vt:lpstr>
      <vt:lpstr>Explanation of IAG/IAL Slides Data</vt:lpstr>
      <vt:lpstr>Explanation of IAG/IAL Slides Data (Cont)</vt:lpstr>
      <vt:lpstr>Top - 12 Month Average Rescission % Greater Than 1% of Switches thru May 2019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302</cp:revision>
  <cp:lastPrinted>2016-01-21T20:53:15Z</cp:lastPrinted>
  <dcterms:created xsi:type="dcterms:W3CDTF">2016-01-21T15:20:31Z</dcterms:created>
  <dcterms:modified xsi:type="dcterms:W3CDTF">2019-07-30T21:27:04Z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