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386682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0619 did not have an Adhoc period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tested including 1 Option 2 CR and 4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124 script were successfully completed including Connectivity and Penny tests (24 scripts were waived due to 1 TDSPs absence from the flight)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1019 Application deadline is 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1019 signup deadline is 09/11/19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09/17/19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10/07/19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1019 is scheduled to conclude on 10/18/19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11/15/19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109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Details</vt:lpstr>
      <vt:lpstr>Flight 1019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158</cp:revision>
  <cp:lastPrinted>2016-01-21T20:53:15Z</cp:lastPrinted>
  <dcterms:created xsi:type="dcterms:W3CDTF">2016-01-21T15:20:31Z</dcterms:created>
  <dcterms:modified xsi:type="dcterms:W3CDTF">2019-07-31T16:24:29Z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