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6" r:id="rId4"/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97" d="100"/>
          <a:sy n="97" d="100"/>
        </p:scale>
        <p:origin x="12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08/08/2019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18B82A-5228-4347-8205-25C727FDE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068" y="158648"/>
            <a:ext cx="11117826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NOGRR183 - Remedial </a:t>
            </a:r>
            <a:r>
              <a:rPr lang="en-US" sz="3600" b="1" dirty="0"/>
              <a:t>Action Scheme (RAS) Submittal and Review </a:t>
            </a:r>
            <a:r>
              <a:rPr lang="en-US" sz="3600" b="1" dirty="0" smtClean="0"/>
              <a:t>Requirements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CDA9E38-7A2F-474F-9843-D1C774F42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16" y="1589650"/>
            <a:ext cx="11284977" cy="4368697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NOGRR183 - This </a:t>
            </a:r>
            <a:r>
              <a:rPr lang="en-US" dirty="0"/>
              <a:t>Nodal Operating Guide Revision Request (NOGRR) aligns the Nodal Operating Guides with North American Electric Reliability Corporation (NERC) Reliability Standard PRC-012-2 - Remedial Action Schemes.</a:t>
            </a:r>
          </a:p>
          <a:p>
            <a:pPr lvl="1"/>
            <a:r>
              <a:rPr lang="en-US" dirty="0"/>
              <a:t>Tabled – </a:t>
            </a:r>
            <a:r>
              <a:rPr lang="en-US" dirty="0" smtClean="0"/>
              <a:t>ERCOT will be filing additional comments for consideration.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19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NOGRR190 and NPRR937 Distribution Voltage Block Load Transfers (BLT) Deployment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36" y="1631692"/>
            <a:ext cx="11751446" cy="5132789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NOGRR190 and </a:t>
            </a:r>
            <a:r>
              <a:rPr lang="en-US" sz="2400" dirty="0" smtClean="0"/>
              <a:t>NPRR937 </a:t>
            </a:r>
            <a:r>
              <a:rPr lang="en-US" sz="2400" dirty="0"/>
              <a:t>Distribution Voltage Block Load Transfers (BLT) </a:t>
            </a:r>
            <a:r>
              <a:rPr lang="en-US" sz="2400" dirty="0" smtClean="0"/>
              <a:t>Deployment</a:t>
            </a:r>
          </a:p>
          <a:p>
            <a:pPr lvl="1" algn="just"/>
            <a:r>
              <a:rPr lang="en-US" sz="2000" dirty="0" smtClean="0"/>
              <a:t>Tabled – New comments will be filed for consideration and will be discussed at OWG before bringing to ROS.</a:t>
            </a:r>
          </a:p>
          <a:p>
            <a:pPr lvl="1" algn="just"/>
            <a:endParaRPr lang="en-US" sz="20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4816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HITE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submission were published by </a:t>
            </a:r>
            <a:r>
              <a:rPr lang="en-US" dirty="0"/>
              <a:t>ERCOT on July 24</a:t>
            </a:r>
            <a:r>
              <a:rPr lang="en-US" baseline="30000" dirty="0"/>
              <a:t>th</a:t>
            </a:r>
            <a:r>
              <a:rPr lang="en-US" dirty="0"/>
              <a:t> and </a:t>
            </a:r>
            <a:r>
              <a:rPr lang="en-US" dirty="0" smtClean="0"/>
              <a:t>will be reviewed at the next OWG meeting.</a:t>
            </a:r>
          </a:p>
          <a:p>
            <a:r>
              <a:rPr lang="en-US" dirty="0" smtClean="0"/>
              <a:t>Public submission and request for removals were published by ERCOT </a:t>
            </a:r>
            <a:r>
              <a:rPr lang="en-US" dirty="0"/>
              <a:t>on </a:t>
            </a:r>
            <a:r>
              <a:rPr lang="en-US" dirty="0" smtClean="0"/>
              <a:t>August 1st and will be reviewed at the next OWG meeting.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781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160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Operations Working Group </vt:lpstr>
      <vt:lpstr>NOGRR183 - Remedial Action Scheme (RAS) Submittal and Review Requirements</vt:lpstr>
      <vt:lpstr>NOGRR190 and NPRR937 Distribution Voltage Block Load Transfers (BLT) Deployment</vt:lpstr>
      <vt:lpstr>HITE List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157</cp:revision>
  <dcterms:created xsi:type="dcterms:W3CDTF">2017-05-03T20:12:06Z</dcterms:created>
  <dcterms:modified xsi:type="dcterms:W3CDTF">2019-07-31T13:02:56Z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