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9"/>
  </p:notesMasterIdLst>
  <p:sldIdLst>
    <p:sldId id="266" r:id="rId4"/>
    <p:sldId id="267" r:id="rId5"/>
    <p:sldId id="270" r:id="rId6"/>
    <p:sldId id="269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70" d="100"/>
          <a:sy n="70" d="100"/>
        </p:scale>
        <p:origin x="5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7/30/2019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7/30/2019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7/30/2019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7/30/2019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7/30/2019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7/30/2019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August 8, </a:t>
            </a:r>
            <a:r>
              <a:rPr lang="en-US" sz="4800" dirty="0" smtClean="0"/>
              <a:t>2019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July 16, 2019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195163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PGRR071 Update Interconnection Process Timetables to Align with NPRR926 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800" dirty="0"/>
              <a:t>ERCOT requested it be tabled until the next meeting</a:t>
            </a:r>
            <a:r>
              <a:rPr lang="en-US" sz="2800" dirty="0" smtClean="0"/>
              <a:t>.</a:t>
            </a: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8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2756849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PGRR072 Treatment of Generation Resource Retirement and Mothball in Regional Transmission Plan and Geomagnetic Disturbance Vulnerability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chemeClr val="tx1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800" dirty="0"/>
              <a:t>PLWG did not have changes to the proposed PGRR.  </a:t>
            </a:r>
          </a:p>
          <a:p>
            <a:pPr lvl="1">
              <a:buClr>
                <a:schemeClr val="tx1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2800" dirty="0"/>
              <a:t>PLWG recommends ERCOT vote to approve </a:t>
            </a:r>
            <a:r>
              <a:rPr lang="en-US" sz="2800" dirty="0" smtClean="0"/>
              <a:t>PGRR072. </a:t>
            </a:r>
            <a:endParaRPr lang="en-US" sz="28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4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NOGRR183/NPRR955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370999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NOGRR183 Remedial Action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 (RAS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 Submittal and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Requirements &amp;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NPRR955 Define Limited Impact Remedial Action Scheme (RAS)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ERCOT requested it be </a:t>
            </a:r>
            <a:r>
              <a:rPr lang="en-US" sz="2800" dirty="0" smtClean="0"/>
              <a:t>tabled to allow for additional comments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tabled for further discussion next month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DC </a:t>
            </a:r>
            <a:r>
              <a:rPr lang="en-US" sz="4000" dirty="0"/>
              <a:t>Tie Treatment in planning studies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8"/>
            <a:ext cx="10515600" cy="3330056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ERCOT discussed issues related to modeling DC Tie exports. 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Should </a:t>
            </a:r>
            <a:r>
              <a:rPr lang="en-US" sz="2800" dirty="0" smtClean="0"/>
              <a:t>exports be modeled as firm load  </a:t>
            </a:r>
            <a:endParaRPr lang="en-US" sz="28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CMWG is also discussing this issue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PUCT may have an opinion of this topic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800" dirty="0"/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/>
              <a:t>ERCOT plans to develop a PGRR to address this.</a:t>
            </a:r>
            <a:endParaRPr lang="en-US" sz="32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384</TotalTime>
  <Words>160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Gill Sans MT</vt:lpstr>
      <vt:lpstr>Wingdings</vt:lpstr>
      <vt:lpstr>Custom Design</vt:lpstr>
      <vt:lpstr>Parcel</vt:lpstr>
      <vt:lpstr>1_Parcel</vt:lpstr>
      <vt:lpstr>PLWG report to ROS August 8, 2019   </vt:lpstr>
      <vt:lpstr>PGRR071</vt:lpstr>
      <vt:lpstr>PGRR072</vt:lpstr>
      <vt:lpstr>NOGRR183/NPRR955</vt:lpstr>
      <vt:lpstr>DC Tie Treatment in planning studies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58</cp:revision>
  <dcterms:created xsi:type="dcterms:W3CDTF">2019-02-22T15:36:18Z</dcterms:created>
  <dcterms:modified xsi:type="dcterms:W3CDTF">2019-07-30T20:30:48Z</dcterms:modified>
</cp:coreProperties>
</file>