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  <p:sldMasterId id="2147483698" r:id="rId2"/>
    <p:sldMasterId id="2147483710" r:id="rId3"/>
  </p:sldMasterIdLst>
  <p:notesMasterIdLst>
    <p:notesMasterId r:id="rId9"/>
  </p:notesMasterIdLst>
  <p:sldIdLst>
    <p:sldId id="266" r:id="rId4"/>
    <p:sldId id="267" r:id="rId5"/>
    <p:sldId id="270" r:id="rId6"/>
    <p:sldId id="269" r:id="rId7"/>
    <p:sldId id="27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51" autoAdjust="0"/>
  </p:normalViewPr>
  <p:slideViewPr>
    <p:cSldViewPr snapToGrid="0">
      <p:cViewPr varScale="1">
        <p:scale>
          <a:sx n="70" d="100"/>
          <a:sy n="70" d="100"/>
        </p:scale>
        <p:origin x="56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5EE5E-15FC-43C6-B812-EBEFAF1C5335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F8F30-4081-4B11-B42E-FFD8C4DA2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2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2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9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343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55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64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14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7/30/2019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62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03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75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91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7/30/2019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0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85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7/30/2019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304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08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236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70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294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508050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57BFB-A455-41C0-AD52-01E645305785}" type="datetime1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68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53C7E-6AD3-41C2-9A0F-1401374D597B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13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51ABC-261C-464B-A0EB-374DEA332206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14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5DE9-04A7-4166-AF5D-568295B1ECAA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39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C4F64-A7C3-405E-B384-F5D178BB5BF8}" type="datetime1">
              <a:rPr lang="en-US" smtClean="0"/>
              <a:t>7/30/2019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4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414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9F5B4-6457-49C9-87BB-FD408CA9B39B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4842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B1-0A73-4DD4-B2C4-4ABA1B465716}" type="datetime1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706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691C-1488-4D67-B981-1BCDCBDF3065}" type="datetime1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885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D8856-44BD-414A-9E8F-8A0031336735}" type="datetime1">
              <a:rPr lang="en-US" smtClean="0"/>
              <a:t>7/30/2019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861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FC08411-B318-42E5-A25E-2227C541F79D}" type="datetime1">
              <a:rPr lang="en-US" smtClean="0"/>
              <a:t>7/30/2019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61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CD39-EA9C-4475-BBCF-545CB9D156AF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80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9D961-88CC-476F-BFE5-4E1CAB46C2A1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3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1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6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6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4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1B66-E374-46FD-B0F1-A74783F0280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3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31B66-E374-46FD-B0F1-A74783F02804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92D85-3B47-4DE8-A6A3-74ED562B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4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2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674" r:id="rId12"/>
    <p:sldLayoutId id="2147483697" r:id="rId13"/>
    <p:sldLayoutId id="2147483684" r:id="rId14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0F57BFB-A455-41C0-AD52-01E645305785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286123D-90E9-41B2-B06B-61E1E03D2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2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PLWG report to ROS</a:t>
            </a:r>
            <a:r>
              <a:rPr lang="en-US" sz="4800" smtClean="0"/>
              <a:t/>
            </a:r>
            <a:br>
              <a:rPr lang="en-US" sz="4800" smtClean="0"/>
            </a:br>
            <a:r>
              <a:rPr lang="en-US" sz="4800" smtClean="0"/>
              <a:t>August 8, </a:t>
            </a:r>
            <a:r>
              <a:rPr lang="en-US" sz="4800" dirty="0" smtClean="0"/>
              <a:t>2019  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Report based on PLWG July 16, 2019 meeting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672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PGRR071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195163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PGRR071 Update Interconnection Process Timetables to Align with NPRR926 </a:t>
            </a:r>
            <a:endParaRPr lang="en-US" sz="3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buClr>
                <a:schemeClr val="tx1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800" dirty="0"/>
              <a:t>ERCOT requested it be tabled until the next meeting</a:t>
            </a:r>
            <a:r>
              <a:rPr lang="en-US" sz="2800" dirty="0" smtClean="0"/>
              <a:t>.</a:t>
            </a:r>
            <a:endParaRPr lang="en-US" sz="30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28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PGRR072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9"/>
            <a:ext cx="10515600" cy="2756849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PGRR072 Treatment of Generation Resource Retirement and Mothball in Regional Transmission Plan and Geomagnetic Disturbance Vulnerability </a:t>
            </a: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Assessment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chemeClr val="tx1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800" dirty="0"/>
              <a:t>PLWG did not have changes to the proposed PGRR.  </a:t>
            </a:r>
          </a:p>
          <a:p>
            <a:pPr lvl="1">
              <a:buClr>
                <a:schemeClr val="tx1"/>
              </a:buClr>
              <a:buSzPct val="150000"/>
              <a:buFont typeface="Wingdings" panose="05000000000000000000" pitchFamily="2" charset="2"/>
              <a:buChar char="Ø"/>
            </a:pPr>
            <a:r>
              <a:rPr lang="en-US" sz="2800" dirty="0"/>
              <a:t>PLWG recommends ERCOT vote to approve </a:t>
            </a:r>
            <a:r>
              <a:rPr lang="en-US" sz="2800" dirty="0" smtClean="0"/>
              <a:t>PGRR072. </a:t>
            </a:r>
            <a:endParaRPr lang="en-US" sz="28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44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NOGRR183/NPRR955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7"/>
            <a:ext cx="10515600" cy="3370999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NOGRR183 Remedial Action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Scheme (RAS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) Submittal and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Review Requirements &amp;</a:t>
            </a:r>
          </a:p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NPRR955 Define Limited Impact Remedial Action Scheme (RAS)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ERCOT requested it be </a:t>
            </a:r>
            <a:r>
              <a:rPr lang="en-US" sz="2800" dirty="0" smtClean="0"/>
              <a:t>tabled to allow for additional comments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PLWG tabled for further discussion next month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16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14400"/>
            <a:ext cx="10515600" cy="11887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DC </a:t>
            </a:r>
            <a:r>
              <a:rPr lang="en-US" sz="4000" dirty="0"/>
              <a:t>Tie Treatment in planning studies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8"/>
            <a:ext cx="10515600" cy="3330056"/>
          </a:xfrm>
          <a:solidFill>
            <a:srgbClr val="FFFFFF"/>
          </a:solidFill>
        </p:spPr>
        <p:txBody>
          <a:bodyPr>
            <a:normAutofit lnSpcReduction="10000"/>
          </a:bodyPr>
          <a:lstStyle/>
          <a:p>
            <a:pPr marL="0" indent="0">
              <a:buClr>
                <a:schemeClr val="tx1"/>
              </a:buClr>
              <a:buSzPct val="150000"/>
              <a:buNone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ERCOT discussed issues related to modeling DC Tie exports.  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Should </a:t>
            </a:r>
            <a:r>
              <a:rPr lang="en-US" sz="2800" dirty="0" smtClean="0"/>
              <a:t>exports be modeled as firm load  </a:t>
            </a:r>
            <a:endParaRPr lang="en-US" sz="28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CMWG is also discussing this issue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PUCT may have an opinion of this topic</a:t>
            </a:r>
          </a:p>
          <a:p>
            <a:pPr marL="228600" lvl="1" indent="0">
              <a:buClr>
                <a:schemeClr val="tx1"/>
              </a:buClr>
              <a:buNone/>
            </a:pPr>
            <a:endParaRPr lang="en-US" sz="2800" dirty="0"/>
          </a:p>
          <a:p>
            <a:pPr marL="228600" lvl="1" indent="0">
              <a:buClr>
                <a:schemeClr val="tx1"/>
              </a:buClr>
              <a:buNone/>
            </a:pPr>
            <a:r>
              <a:rPr lang="en-US" sz="3200" dirty="0" smtClean="0"/>
              <a:t>ERCOT plans to develop a PGRR to address this.</a:t>
            </a:r>
            <a:endParaRPr lang="en-US" sz="3200" dirty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 smtClean="0"/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3000" dirty="0"/>
          </a:p>
          <a:p>
            <a:pPr marL="228600" lvl="1" indent="0">
              <a:buClr>
                <a:schemeClr val="tx1"/>
              </a:buClr>
              <a:buNone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lvl="1">
              <a:buClr>
                <a:schemeClr val="tx1"/>
              </a:buClr>
            </a:pPr>
            <a:endParaRPr lang="en-US" sz="2200" dirty="0" smtClean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123D-90E9-41B2-B06B-61E1E03D2F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356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1_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384</TotalTime>
  <Words>160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Gill Sans MT</vt:lpstr>
      <vt:lpstr>Wingdings</vt:lpstr>
      <vt:lpstr>Custom Design</vt:lpstr>
      <vt:lpstr>Parcel</vt:lpstr>
      <vt:lpstr>1_Parcel</vt:lpstr>
      <vt:lpstr>PLWG report to ROS August 8, 2019   </vt:lpstr>
      <vt:lpstr>PGRR071</vt:lpstr>
      <vt:lpstr>PGRR072</vt:lpstr>
      <vt:lpstr>NOGRR183/NPRR955</vt:lpstr>
      <vt:lpstr>DC Tie Treatment in planning studies</vt:lpstr>
    </vt:vector>
  </TitlesOfParts>
  <Company>Cross Texas Transmission.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 March 7, 2019</dc:title>
  <dc:creator>Tim Cook</dc:creator>
  <cp:lastModifiedBy>Tim Cook</cp:lastModifiedBy>
  <cp:revision>58</cp:revision>
  <dcterms:created xsi:type="dcterms:W3CDTF">2019-02-22T15:36:18Z</dcterms:created>
  <dcterms:modified xsi:type="dcterms:W3CDTF">2019-07-30T20:30:48Z</dcterms:modified>
</cp:coreProperties>
</file>