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09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22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944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78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70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6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365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55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76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48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09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A73BC-C06D-4759-9D98-30049AB9E8F1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67BCB-05B1-4F23-8DD0-8A7036E20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64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RIOO-RS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July 30,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90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9428"/>
            <a:ext cx="12192000" cy="630857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2806" y="1"/>
            <a:ext cx="10515600" cy="5494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Transmission.xls: Breaker_Switch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832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52433"/>
            <a:ext cx="12192000" cy="37446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71814"/>
            <a:ext cx="12192000" cy="21508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96686"/>
            <a:ext cx="12192000" cy="2675791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132806" y="1"/>
            <a:ext cx="10515600" cy="549428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Sample Data: Breaker_Switch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327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097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650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3744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65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889" y="1511323"/>
            <a:ext cx="6723809" cy="4009524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115389" y="156755"/>
            <a:ext cx="10515600" cy="549428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Messaging samples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589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56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68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861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21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25745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3371" y="4058195"/>
            <a:ext cx="3914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120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241978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6500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78285" y="1332412"/>
            <a:ext cx="1933303" cy="51728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88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0384"/>
            <a:ext cx="12192000" cy="37446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29802"/>
            <a:ext cx="12192000" cy="2150830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132806" y="1"/>
            <a:ext cx="10515600" cy="549428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Connectivity for Breaker Switch 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404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Information/Data issues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17356"/>
            <a:ext cx="10515600" cy="511444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What’s been found, what may need to be updated:</a:t>
            </a:r>
          </a:p>
          <a:p>
            <a:pPr lvl="1"/>
            <a:r>
              <a:rPr lang="en-US" dirty="0" smtClean="0"/>
              <a:t>Connectivity</a:t>
            </a:r>
          </a:p>
          <a:p>
            <a:pPr lvl="1"/>
            <a:r>
              <a:rPr lang="en-US" dirty="0" smtClean="0"/>
              <a:t>Data that does not match the updated validation rules; special characters (#, $, *)</a:t>
            </a:r>
          </a:p>
          <a:p>
            <a:r>
              <a:rPr lang="en-US" dirty="0" smtClean="0"/>
              <a:t>ERCOT will </a:t>
            </a:r>
            <a:r>
              <a:rPr lang="en-US" dirty="0" smtClean="0"/>
              <a:t>provide </a:t>
            </a:r>
            <a:r>
              <a:rPr lang="en-US" dirty="0" smtClean="0"/>
              <a:t>an updated RARF, Delta Report, and Audit Report to the RE.</a:t>
            </a:r>
          </a:p>
          <a:p>
            <a:r>
              <a:rPr lang="en-US" dirty="0" smtClean="0"/>
              <a:t>If the RE agrees with the updated RARF, the RE should submit the RARF to ERCOT.</a:t>
            </a:r>
          </a:p>
          <a:p>
            <a:r>
              <a:rPr lang="en-US" dirty="0" smtClean="0"/>
              <a:t>If the RE does not agree with the changes, the RE should schedule a call with your Client Services Account Manager.</a:t>
            </a:r>
          </a:p>
          <a:p>
            <a:r>
              <a:rPr lang="en-US" dirty="0" smtClean="0"/>
              <a:t>Audit Report may show errors if GIC data has not been submitted or validation rules have been updated.</a:t>
            </a:r>
          </a:p>
          <a:p>
            <a:r>
              <a:rPr lang="en-US" dirty="0" smtClean="0"/>
              <a:t>Model may show that the RE owns equipment, an “ADD” was created, please verify ownership.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555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6500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78285" y="1332412"/>
            <a:ext cx="1933303" cy="51728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52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21686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61165" y="1323703"/>
            <a:ext cx="1933303" cy="5068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408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siebold\AppData\Local\Temp\SNAGHTML21c5ca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82450" cy="693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754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8387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282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0719"/>
          </a:xfrm>
        </p:spPr>
        <p:txBody>
          <a:bodyPr/>
          <a:lstStyle/>
          <a:p>
            <a:r>
              <a:rPr lang="en-US" dirty="0" smtClean="0"/>
              <a:t>Most frequent changes – top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5844"/>
            <a:ext cx="10515600" cy="4881966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Seasonal Limits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Operational Parameters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Capacitor and Reactor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Reactive Capability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General and Site Info (Contact information)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Ownership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Breakers / </a:t>
            </a:r>
            <a:r>
              <a:rPr lang="en-US" dirty="0" smtClean="0"/>
              <a:t>Switches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Transformer Tap Settings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Lines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 Load Sprint - ESIID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07511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969" y="2338304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Wireframe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264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08"/>
          <a:stretch/>
        </p:blipFill>
        <p:spPr>
          <a:xfrm>
            <a:off x="0" y="0"/>
            <a:ext cx="16434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970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" t="-199" r="19993" b="49751"/>
          <a:stretch/>
        </p:blipFill>
        <p:spPr>
          <a:xfrm>
            <a:off x="0" y="-27297"/>
            <a:ext cx="12160156" cy="633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6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37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352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910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4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13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2787</TotalTime>
  <Words>188</Words>
  <Application>Microsoft Office PowerPoint</Application>
  <PresentationFormat>Widescreen</PresentationFormat>
  <Paragraphs>28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RIOO-RS Update</vt:lpstr>
      <vt:lpstr>Information/Data issues</vt:lpstr>
      <vt:lpstr>Most frequent changes – top 10</vt:lpstr>
      <vt:lpstr>Wireframe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Transmission.xls: Breaker_Switch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RIOO-RS Update</dc:title>
  <dc:creator>Oneal, Dana</dc:creator>
  <cp:lastModifiedBy>Oneal, Dana</cp:lastModifiedBy>
  <cp:revision>15</cp:revision>
  <cp:lastPrinted>2019-07-29T21:23:13Z</cp:lastPrinted>
  <dcterms:created xsi:type="dcterms:W3CDTF">2019-07-23T13:16:52Z</dcterms:created>
  <dcterms:modified xsi:type="dcterms:W3CDTF">2019-07-30T15:17:10Z</dcterms:modified>
</cp:coreProperties>
</file>