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98" r:id="rId3"/>
    <p:sldId id="401" r:id="rId4"/>
    <p:sldId id="400" r:id="rId5"/>
    <p:sldId id="385" r:id="rId6"/>
    <p:sldId id="402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1042" y="53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August 6 , </a:t>
            </a:r>
            <a:r>
              <a:rPr lang="en-US" sz="2800" dirty="0">
                <a:latin typeface="Calibri" panose="020F0502020204030204" pitchFamily="34" charset="0"/>
              </a:rPr>
              <a:t>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Instructor </a:t>
            </a:r>
            <a:r>
              <a:rPr lang="en-US" dirty="0"/>
              <a:t>Led Retail Training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501453"/>
              </p:ext>
            </p:extLst>
          </p:nvPr>
        </p:nvGraphicFramePr>
        <p:xfrm>
          <a:off x="228600" y="1066800"/>
          <a:ext cx="8686800" cy="2529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53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163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33400">
                <a:tc gridSpan="4"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FF0000"/>
                          </a:solidFill>
                        </a:rPr>
                        <a:t>2019 REMAINING RETAIL TRAINING 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err="1"/>
                        <a:t>CenterPoint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TxSET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9904444-40C6-49DD-AEC0-17F74A37665E}"/>
              </a:ext>
            </a:extLst>
          </p:cNvPr>
          <p:cNvSpPr txBox="1"/>
          <p:nvPr/>
        </p:nvSpPr>
        <p:spPr>
          <a:xfrm>
            <a:off x="228600" y="5099476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Both classes are completely full – please sign up to be on the wait list. Some cancellations will occur!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D0E36B9-C1FF-4426-B2D7-824E0A8B466F}"/>
              </a:ext>
            </a:extLst>
          </p:cNvPr>
          <p:cNvSpPr/>
          <p:nvPr/>
        </p:nvSpPr>
        <p:spPr>
          <a:xfrm>
            <a:off x="1077843" y="3962400"/>
            <a:ext cx="698832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BOTH CLASSES ARE FULL </a:t>
            </a:r>
            <a:endParaRPr lang="en-US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 Highlights</a:t>
            </a:r>
            <a:endParaRPr lang="en-US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l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91434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RMTTF Activities in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Modifications to Retail 101 Training module </a:t>
            </a:r>
          </a:p>
          <a:p>
            <a:endParaRPr lang="en-US" dirty="0" smtClean="0"/>
          </a:p>
          <a:p>
            <a:r>
              <a:rPr lang="en-US" dirty="0" smtClean="0"/>
              <a:t>Revamping Inadvertent and Marketrak Training module</a:t>
            </a:r>
          </a:p>
          <a:p>
            <a:endParaRPr lang="en-US" dirty="0" smtClean="0"/>
          </a:p>
          <a:p>
            <a:r>
              <a:rPr lang="en-US" dirty="0" smtClean="0"/>
              <a:t>Updating TX SET training module </a:t>
            </a:r>
          </a:p>
          <a:p>
            <a:endParaRPr lang="en-US" dirty="0" smtClean="0"/>
          </a:p>
          <a:p>
            <a:r>
              <a:rPr lang="en-US" dirty="0" smtClean="0"/>
              <a:t>Continuing work to develop a Mass Transition training module</a:t>
            </a:r>
          </a:p>
          <a:p>
            <a:endParaRPr lang="en-US" dirty="0" smtClean="0"/>
          </a:p>
          <a:p>
            <a:r>
              <a:rPr lang="en-US" dirty="0" smtClean="0"/>
              <a:t>Participating and supporting necessary efforts for September 25, 26 instructor led training in Houston</a:t>
            </a:r>
          </a:p>
          <a:p>
            <a:endParaRPr lang="en-US" dirty="0" smtClean="0"/>
          </a:p>
          <a:p>
            <a:r>
              <a:rPr lang="en-US" dirty="0" smtClean="0"/>
              <a:t>Setting the 2020 Retail Training Schedule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65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August 8, </a:t>
            </a:r>
            <a:r>
              <a:rPr lang="en-US" sz="3600" b="1" dirty="0">
                <a:latin typeface="Calibri" panose="020F0502020204030204" pitchFamily="34" charset="0"/>
              </a:rPr>
              <a:t>2019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ERCOT Met Center </a:t>
            </a:r>
            <a:br>
              <a:rPr lang="en-US" sz="3600" dirty="0">
                <a:latin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</a:rPr>
              <a:t>Room </a:t>
            </a:r>
            <a:r>
              <a:rPr lang="en-US" sz="3600" dirty="0" smtClean="0">
                <a:latin typeface="Calibri" panose="020F0502020204030204" pitchFamily="34" charset="0"/>
              </a:rPr>
              <a:t>102</a:t>
            </a:r>
          </a:p>
          <a:p>
            <a:pPr algn="ctr"/>
            <a:r>
              <a:rPr lang="en-US" sz="3600" dirty="0" smtClean="0">
                <a:latin typeface="Calibri" panose="020F0502020204030204" pitchFamily="34" charset="0"/>
              </a:rPr>
              <a:t>Please join us! 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 smtClean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Upcoming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</TotalTime>
  <Words>448</Words>
  <Application>Microsoft Office PowerPoint</Application>
  <PresentationFormat>On-screen Show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2019 Instructor Led Retail Training </vt:lpstr>
      <vt:lpstr>TxSET Training Highlights</vt:lpstr>
      <vt:lpstr>MarkeTrak On-line Training Modules Available </vt:lpstr>
      <vt:lpstr>Retail Market Training - Registration</vt:lpstr>
      <vt:lpstr>RMTTF Activities in progress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397</cp:revision>
  <cp:lastPrinted>2016-02-12T19:29:41Z</cp:lastPrinted>
  <dcterms:created xsi:type="dcterms:W3CDTF">2005-04-21T14:28:35Z</dcterms:created>
  <dcterms:modified xsi:type="dcterms:W3CDTF">2019-07-30T17:08:57Z</dcterms:modified>
</cp:coreProperties>
</file>