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99" d="100"/>
          <a:sy n="99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07/22/2019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154769"/>
              </p:ext>
            </p:extLst>
          </p:nvPr>
        </p:nvGraphicFramePr>
        <p:xfrm>
          <a:off x="274320" y="1143000"/>
          <a:ext cx="8610601" cy="2346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6/4/2019 11:15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6/4 HE 16-24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11.7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11.7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smtClean="0"/>
                        <a:t>0</a:t>
                      </a:r>
                      <a:endParaRPr lang="en-US" sz="1100" b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</a:t>
                      </a:r>
                      <a:r>
                        <a:rPr lang="en-US" sz="1100" b="0" dirty="0" smtClean="0"/>
                        <a:t>18 - $50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6/4/2019 11:15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6/4 HE 16-18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6.0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6.0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$29.95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6/18/2019 5:46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6/18 HE 8-10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29.7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29.7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$27.47</a:t>
                      </a:r>
                      <a:r>
                        <a:rPr lang="en-US" sz="1100" b="0" baseline="0" dirty="0" smtClean="0"/>
                        <a:t> - $30.68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6/18/2019 5:46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REGDN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6/18 HE 9-10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8.8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8.8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  <a:endParaRPr lang="en-US" sz="1100" b="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$769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6678</TotalTime>
  <Words>100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218</cp:revision>
  <cp:lastPrinted>2016-01-21T20:53:15Z</cp:lastPrinted>
  <dcterms:created xsi:type="dcterms:W3CDTF">2016-01-21T15:20:31Z</dcterms:created>
  <dcterms:modified xsi:type="dcterms:W3CDTF">2019-07-17T21:00:08Z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