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did not have an Adhoc period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tested including 1 Option 2 CR and 4 DUNS+4 CRs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tested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124 script were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 (24 scripts were waived due to 1 TDSPs absence from the flight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07/18/19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Application deadline </a:t>
            </a:r>
            <a:r>
              <a:rPr lang="en-US" sz="2000" dirty="0"/>
              <a:t>i</a:t>
            </a:r>
            <a:r>
              <a:rPr lang="en-US" sz="2000" dirty="0" smtClean="0"/>
              <a:t>s 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</a:t>
            </a:r>
            <a:r>
              <a:rPr lang="en-US" sz="2000" dirty="0"/>
              <a:t>signup deadline i</a:t>
            </a:r>
            <a:r>
              <a:rPr lang="en-US" sz="2000" dirty="0" smtClean="0"/>
              <a:t>s 09/11/19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09/17/19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10/07/19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10/18/19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07/18/19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5003</TotalTime>
  <Words>111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Details</vt:lpstr>
      <vt:lpstr>Flight 1019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154</cp:revision>
  <cp:lastPrinted>2016-01-21T20:53:15Z</cp:lastPrinted>
  <dcterms:created xsi:type="dcterms:W3CDTF">2016-01-21T15:20:31Z</dcterms:created>
  <dcterms:modified xsi:type="dcterms:W3CDTF">2019-07-17T17:04:15Z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