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20" autoAdjust="0"/>
  </p:normalViewPr>
  <p:slideViewPr>
    <p:cSldViewPr showGuides="1"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dirty="0" smtClean="0"/>
              <a:t>12/4/18 - K6 Changed from 0 to 0.5</a:t>
            </a:r>
          </a:p>
          <a:p>
            <a:r>
              <a:rPr lang="en-US" baseline="0" dirty="0" smtClean="0"/>
              <a:t>2/12/19 - K6 Changed from 0.5 to 1</a:t>
            </a:r>
          </a:p>
          <a:p>
            <a:r>
              <a:rPr lang="en-US" baseline="0" dirty="0" smtClean="0"/>
              <a:t>4/01/19 - K5 changed from 0.5 to 0.4 and Max. Integral ACE Feedback changed from 250 to 150</a:t>
            </a:r>
          </a:p>
          <a:p>
            <a:r>
              <a:rPr lang="en-US" baseline="0" dirty="0" smtClean="0"/>
              <a:t>4/24/19 - Max. Integral ACE Feedback changed from 150 to 160. PWRR Threshold changed from 20 to 25.</a:t>
            </a:r>
          </a:p>
          <a:p>
            <a:r>
              <a:rPr lang="en-US" baseline="0" dirty="0" smtClean="0"/>
              <a:t>5/22/19 – K5 changed from 0.4 to 0.5 Max. Integral ACE Feedback changed from 160 to 200. PWRR Threshold changed from 25 to 30.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</a:t>
            </a:r>
            <a:r>
              <a:rPr lang="en-US" baseline="0" smtClean="0"/>
              <a:t>minute intervals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2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June 2019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July 18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371600"/>
            <a:ext cx="5791200" cy="428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4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14400"/>
            <a:ext cx="5562600" cy="510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0"/>
            <a:ext cx="6825042" cy="190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45190"/>
            <a:ext cx="8534400" cy="5107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676400"/>
            <a:ext cx="2895600" cy="89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45190"/>
            <a:ext cx="8534400" cy="5107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905000"/>
            <a:ext cx="2875660" cy="8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972786"/>
            <a:ext cx="8534400" cy="4852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752600"/>
            <a:ext cx="2482309" cy="87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261701" cy="4700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981200"/>
            <a:ext cx="2533124" cy="84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36" y="862361"/>
            <a:ext cx="838272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676401" y="5562600"/>
            <a:ext cx="2895600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885278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286" y="852809"/>
            <a:ext cx="6971428" cy="5152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13953"/>
          <a:stretch/>
        </p:blipFill>
        <p:spPr>
          <a:xfrm>
            <a:off x="2667000" y="6196466"/>
            <a:ext cx="3886200" cy="23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54" y="862361"/>
            <a:ext cx="8443692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78" y="862361"/>
            <a:ext cx="8529043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367" y="838200"/>
            <a:ext cx="8521265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430" y="862361"/>
            <a:ext cx="8535140" cy="51332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1371600"/>
            <a:ext cx="3885038" cy="70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023" y="1304680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974" y="1408321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8036895" cy="523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762000"/>
            <a:ext cx="7974259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438400"/>
            <a:ext cx="4818888" cy="168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8364437" cy="51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2006/documentManagement/types"/>
    <ds:schemaRef ds:uri="http://purl.org/dc/elements/1.1/"/>
    <ds:schemaRef ds:uri="c34af464-7aa1-4edd-9be4-83dffc1cb926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36402</TotalTime>
  <Words>584</Words>
  <Application>Microsoft Office PowerPoint</Application>
  <PresentationFormat>On-screen Show (4:3)</PresentationFormat>
  <Paragraphs>108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Lavi, Yamit</cp:lastModifiedBy>
  <cp:revision>447</cp:revision>
  <cp:lastPrinted>2016-01-21T20:53:15Z</cp:lastPrinted>
  <dcterms:created xsi:type="dcterms:W3CDTF">2016-01-21T15:20:31Z</dcterms:created>
  <dcterms:modified xsi:type="dcterms:W3CDTF">2019-07-16T14:24:05Z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