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296" r:id="rId30"/>
    <p:sldId id="297" r:id="rId31"/>
    <p:sldId id="26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35,157,820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5,771,138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16.41%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255,097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281,561 on Jun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195,835</a:t>
            </a:r>
            <a:r>
              <a:rPr lang="en-US" baseline="0" dirty="0" smtClean="0"/>
              <a:t> on Jun 14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6/23/2019</a:t>
            </a:r>
            <a:r>
              <a:rPr lang="en-US" baseline="0" dirty="0" smtClean="0"/>
              <a:t> 13:00 64%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 from conventional and wind at the middle of the hour.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6/19/2019</a:t>
            </a:r>
            <a:r>
              <a:rPr lang="en-US" baseline="0" dirty="0" smtClean="0"/>
              <a:t> 19:00 84.%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 from conventional and wind at the beginning  and  the end of the hour.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15.07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15.07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13.38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17.94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June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July 18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14400"/>
            <a:ext cx="713531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41" y="914400"/>
            <a:ext cx="713531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June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174.62%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174.28%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15.07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13.38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17.94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35,157,820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5,771,138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 smtClean="0">
                <a:solidFill>
                  <a:schemeClr val="accent2"/>
                </a:solidFill>
              </a:rPr>
              <a:t>16.41%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255,097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281,561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Jun 19th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195,835</a:t>
            </a:r>
            <a:r>
              <a:rPr lang="en-US" sz="1600" dirty="0" smtClean="0">
                <a:solidFill>
                  <a:schemeClr val="accent2"/>
                </a:solidFill>
              </a:rPr>
              <a:t> on Jun 14th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838200"/>
            <a:ext cx="7467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685800"/>
            <a:ext cx="8001000" cy="54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91400" cy="53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7553322" cy="54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341" y="914400"/>
            <a:ext cx="7135318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Jun-19 CPS1 (%): 174.62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0 BAAL exceedances in June</a:t>
            </a:r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341" y="914400"/>
            <a:ext cx="7135318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Jun-19 </a:t>
            </a:r>
            <a:r>
              <a:rPr lang="en-US" dirty="0"/>
              <a:t>CPS1 </a:t>
            </a:r>
            <a:r>
              <a:rPr lang="en-US" dirty="0" smtClean="0"/>
              <a:t>(%): 174.62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950" y="914400"/>
            <a:ext cx="714409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174.28%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341" y="914400"/>
            <a:ext cx="713531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90600"/>
            <a:ext cx="791200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38360</TotalTime>
  <Words>393</Words>
  <Application>Microsoft Office PowerPoint</Application>
  <PresentationFormat>On-screen Show (4:3)</PresentationFormat>
  <Paragraphs>130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June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545</cp:revision>
  <cp:lastPrinted>2016-01-21T20:53:15Z</cp:lastPrinted>
  <dcterms:created xsi:type="dcterms:W3CDTF">2016-01-21T15:20:31Z</dcterms:created>
  <dcterms:modified xsi:type="dcterms:W3CDTF">2019-07-16T14:03:57Z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