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321" r:id="rId10"/>
    <p:sldId id="347" r:id="rId11"/>
    <p:sldId id="350" r:id="rId12"/>
    <p:sldId id="35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  <p14:sldId id="347"/>
            <p14:sldId id="350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78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36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69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June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June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487427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June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935047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89.48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11,582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827.29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June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938632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June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586884"/>
              </p:ext>
            </p:extLst>
          </p:nvPr>
        </p:nvGraphicFramePr>
        <p:xfrm>
          <a:off x="457201" y="762000"/>
          <a:ext cx="8153399" cy="9817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June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315308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43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June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049392"/>
              </p:ext>
            </p:extLst>
          </p:nvPr>
        </p:nvGraphicFramePr>
        <p:xfrm>
          <a:off x="457201" y="762000"/>
          <a:ext cx="8153399" cy="17260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73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3851</TotalTime>
  <Words>414</Words>
  <Application>Microsoft Office PowerPoint</Application>
  <PresentationFormat>On-screen Show (4:3)</PresentationFormat>
  <Paragraphs>236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June 2019 </vt:lpstr>
      <vt:lpstr>IRR Summary – June 2019</vt:lpstr>
      <vt:lpstr>IRR ≥ 95%, ≥ 100 Scored Intervals – June 2019</vt:lpstr>
      <vt:lpstr>IRR ≥ 95%, ≥ 100 Scored Intervals – June 2019</vt:lpstr>
      <vt:lpstr>IRR &lt; 95%, ≥ 100 Scored Intervals – June 2019</vt:lpstr>
      <vt:lpstr>IRR &lt; 95%, ≥ 100 Scored Intervals – June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241</cp:revision>
  <cp:lastPrinted>2016-01-21T20:53:15Z</cp:lastPrinted>
  <dcterms:created xsi:type="dcterms:W3CDTF">2016-01-21T15:20:31Z</dcterms:created>
  <dcterms:modified xsi:type="dcterms:W3CDTF">2019-07-01T16:13:40Z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