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0" r:id="rId6"/>
    <p:sldId id="268" r:id="rId7"/>
    <p:sldId id="269" r:id="rId8"/>
    <p:sldId id="272" r:id="rId9"/>
    <p:sldId id="270" r:id="rId10"/>
    <p:sldId id="273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54" y="5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517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729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981200"/>
            <a:ext cx="449580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RTF-3 Revisions to Load Resource Terms</a:t>
            </a:r>
            <a:endParaRPr lang="en-US" sz="2400" b="1" dirty="0" smtClean="0">
              <a:solidFill>
                <a:schemeClr val="tx2"/>
              </a:solidFill>
            </a:endParaRPr>
          </a:p>
          <a:p>
            <a:endParaRPr lang="en-US" sz="2000" b="1" dirty="0" smtClean="0">
              <a:solidFill>
                <a:schemeClr val="tx2"/>
              </a:solidFill>
            </a:endParaRPr>
          </a:p>
          <a:p>
            <a:r>
              <a:rPr lang="en-US" sz="2000" b="1" dirty="0" smtClean="0">
                <a:solidFill>
                  <a:schemeClr val="tx2"/>
                </a:solidFill>
              </a:rPr>
              <a:t>July 17</a:t>
            </a:r>
            <a:r>
              <a:rPr lang="en-US" sz="2000" b="1" dirty="0" smtClean="0">
                <a:solidFill>
                  <a:schemeClr val="tx2"/>
                </a:solidFill>
              </a:rPr>
              <a:t>, </a:t>
            </a:r>
            <a:r>
              <a:rPr lang="en-US" sz="2000" b="1" dirty="0" smtClean="0">
                <a:solidFill>
                  <a:schemeClr val="tx2"/>
                </a:solidFill>
              </a:rPr>
              <a:t>2019 </a:t>
            </a:r>
            <a:r>
              <a:rPr lang="en-US" sz="2000" b="1" dirty="0" smtClean="0">
                <a:solidFill>
                  <a:schemeClr val="tx2"/>
                </a:solidFill>
              </a:rPr>
              <a:t>RTF </a:t>
            </a:r>
            <a:r>
              <a:rPr lang="en-US" sz="2000" b="1" dirty="0" smtClean="0">
                <a:solidFill>
                  <a:schemeClr val="tx2"/>
                </a:solidFill>
              </a:rPr>
              <a:t>Meeting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RTF-3 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documents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NPRR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RRGRR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NOGRR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514350" indent="-457200"/>
            <a:r>
              <a:rPr lang="en-US" dirty="0" smtClean="0"/>
              <a:t>ERCOT working on IA before filing</a:t>
            </a:r>
          </a:p>
          <a:p>
            <a:pPr marL="514350" indent="-457200"/>
            <a:endParaRPr lang="en-US" dirty="0"/>
          </a:p>
          <a:p>
            <a:pPr marL="514350" indent="-457200"/>
            <a:r>
              <a:rPr lang="en-US" dirty="0" smtClean="0"/>
              <a:t>Should be filed before August PRS meeting</a:t>
            </a:r>
          </a:p>
          <a:p>
            <a:pPr marL="514350" indent="-457200"/>
            <a:endParaRPr lang="en-US" dirty="0"/>
          </a:p>
          <a:p>
            <a:pPr marL="514350" indent="-457200"/>
            <a:r>
              <a:rPr lang="en-US" dirty="0" smtClean="0"/>
              <a:t>October BOD possible as long as PRS doesn’t 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0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RTF- 3 </a:t>
            </a:r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275" y="914400"/>
            <a:ext cx="8534400" cy="5052221"/>
          </a:xfrm>
        </p:spPr>
        <p:txBody>
          <a:bodyPr/>
          <a:lstStyle/>
          <a:p>
            <a:r>
              <a:rPr lang="en-US" sz="2400" dirty="0" smtClean="0"/>
              <a:t>Add new term </a:t>
            </a:r>
            <a:r>
              <a:rPr lang="en-US" sz="2400" i="1" dirty="0" smtClean="0"/>
              <a:t>Rapid Response Load Resource to section to section 2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 smtClean="0"/>
          </a:p>
          <a:p>
            <a:r>
              <a:rPr lang="en-US" sz="2400" dirty="0" smtClean="0"/>
              <a:t>Use </a:t>
            </a:r>
            <a:r>
              <a:rPr lang="en-US" sz="2400" dirty="0"/>
              <a:t>Rapid Response Load </a:t>
            </a:r>
            <a:r>
              <a:rPr lang="en-US" sz="2400" dirty="0" smtClean="0"/>
              <a:t>Resource to replace phrases</a:t>
            </a:r>
          </a:p>
          <a:p>
            <a:pPr lvl="1"/>
            <a:r>
              <a:rPr lang="en-US" dirty="0" smtClean="0"/>
              <a:t>Load Resource controlled by high-set under-frequency relay</a:t>
            </a:r>
          </a:p>
          <a:p>
            <a:pPr lvl="1"/>
            <a:r>
              <a:rPr lang="en-US" dirty="0" smtClean="0"/>
              <a:t>Resources other than Controllable Load Resources</a:t>
            </a:r>
          </a:p>
          <a:p>
            <a:pPr lvl="1"/>
            <a:r>
              <a:rPr lang="en-US" dirty="0" smtClean="0"/>
              <a:t>Load Resources excluding Controllable Load Resources</a:t>
            </a:r>
          </a:p>
          <a:p>
            <a:pPr lvl="1"/>
            <a:r>
              <a:rPr lang="en-US" dirty="0" smtClean="0"/>
              <a:t>Load Resource that is not a Controllable Load Resource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914400" y="1828800"/>
            <a:ext cx="7620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1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 Load Resource that is triggered automatically during an under-frequency event.</a:t>
            </a:r>
            <a:endParaRPr kumimoji="0" lang="en-US" altLang="en-US" b="0" i="1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471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RTF- 3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Rapid Response will also be used in sections of NPRR 863 that refer to Load Resource other than Controllable Load Resources that do have a high-set under-frequency relay armed.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547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RTF- 3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28421"/>
          </a:xfrm>
        </p:spPr>
        <p:txBody>
          <a:bodyPr/>
          <a:lstStyle/>
          <a:p>
            <a:r>
              <a:rPr lang="en-US" sz="2400" dirty="0" smtClean="0"/>
              <a:t>Add new term </a:t>
            </a:r>
            <a:r>
              <a:rPr lang="en-US" sz="2400" i="1" dirty="0" smtClean="0"/>
              <a:t>Basic Load Resource </a:t>
            </a:r>
            <a:r>
              <a:rPr lang="en-US" sz="2400" dirty="0" smtClean="0"/>
              <a:t>which will be grey boxed for NPRR 863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Basic Load Resource used to replace sections in NPRR863 which refer to non-controllable load resources that are not controlled by a high-set under-frequency relay.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23900" y="1828800"/>
            <a:ext cx="7772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1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 Load Resource that can provide its full response within ten minutes of an ERCOT instruction.</a:t>
            </a:r>
            <a:endParaRPr kumimoji="0" lang="en-US" altLang="en-US" b="0" i="1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690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RTF- 3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new table to section 3.6.1 Load Resource Participation</a:t>
            </a:r>
          </a:p>
          <a:p>
            <a:pPr lvl="1"/>
            <a:r>
              <a:rPr lang="en-US" dirty="0" smtClean="0"/>
              <a:t>Redline showing qualification requirements per Load Resource type per service</a:t>
            </a:r>
          </a:p>
          <a:p>
            <a:pPr lvl="1"/>
            <a:r>
              <a:rPr lang="en-US" dirty="0" smtClean="0"/>
              <a:t>Redlined </a:t>
            </a:r>
            <a:r>
              <a:rPr lang="en-US" dirty="0" err="1" smtClean="0"/>
              <a:t>greybox</a:t>
            </a:r>
            <a:r>
              <a:rPr lang="en-US" dirty="0" smtClean="0"/>
              <a:t> to include NPRR 863 items</a:t>
            </a:r>
          </a:p>
          <a:p>
            <a:r>
              <a:rPr lang="en-US" dirty="0" smtClean="0"/>
              <a:t>Modify definition of Load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Move definition of Aggregated Load Resource (ALR) from under Load Resource to under Resource Attribute (no change in the definition)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862" y="3657600"/>
            <a:ext cx="7534275" cy="73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70621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elements/1.1/"/>
    <ds:schemaRef ds:uri="c34af464-7aa1-4edd-9be4-83dffc1cb926"/>
    <ds:schemaRef ds:uri="http://purl.org/dc/terms/"/>
    <ds:schemaRef ds:uri="http://purl.org/dc/dcmitype/"/>
    <ds:schemaRef ds:uri="http://schemas.microsoft.com/office/2006/documentManagement/typ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2610</TotalTime>
  <Words>260</Words>
  <Application>Microsoft Office PowerPoint</Application>
  <PresentationFormat>On-screen Show (4:3)</PresentationFormat>
  <Paragraphs>47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1_Custom Design</vt:lpstr>
      <vt:lpstr>Office Theme</vt:lpstr>
      <vt:lpstr>PowerPoint Presentation</vt:lpstr>
      <vt:lpstr>RTF-3 Overview</vt:lpstr>
      <vt:lpstr>RTF- 3 Overview</vt:lpstr>
      <vt:lpstr>RTF- 3 Overview</vt:lpstr>
      <vt:lpstr>RTF- 3 Overview</vt:lpstr>
      <vt:lpstr>RTF- 3 Overview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Patterson, Mark</cp:lastModifiedBy>
  <cp:revision>80</cp:revision>
  <cp:lastPrinted>2016-01-21T20:53:15Z</cp:lastPrinted>
  <dcterms:created xsi:type="dcterms:W3CDTF">2016-01-21T15:20:31Z</dcterms:created>
  <dcterms:modified xsi:type="dcterms:W3CDTF">2019-07-16T19:24:21Z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