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287" r:id="rId7"/>
    <p:sldId id="294" r:id="rId8"/>
    <p:sldId id="292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75228" autoAdjust="0"/>
  </p:normalViewPr>
  <p:slideViewPr>
    <p:cSldViewPr showGuides="1">
      <p:cViewPr varScale="1">
        <p:scale>
          <a:sx n="84" d="100"/>
          <a:sy n="84" d="100"/>
        </p:scale>
        <p:origin x="954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3/12/18</a:t>
            </a:r>
            <a:r>
              <a:rPr lang="en-US" baseline="0" dirty="0" smtClean="0"/>
              <a:t> – Integral ACE Time Constant Changed from 60 min to 45 min</a:t>
            </a:r>
          </a:p>
          <a:p>
            <a:r>
              <a:rPr lang="en-US" baseline="0" dirty="0" smtClean="0"/>
              <a:t>5/17/18 – K4 Changed from 0.3 to 0.2 and K5 Changed from 0.4 to 0.5</a:t>
            </a:r>
          </a:p>
          <a:p>
            <a:r>
              <a:rPr lang="en-US" baseline="0" dirty="0" smtClean="0"/>
              <a:t>12/4/18 – 10:05 AM – K6 Changed from 0 to 0.5</a:t>
            </a:r>
          </a:p>
          <a:p>
            <a:r>
              <a:rPr lang="en-US" baseline="0" dirty="0" smtClean="0"/>
              <a:t>2/12/19 – 2:15 PM – K6 changed from 0.5 to 1.0</a:t>
            </a:r>
          </a:p>
          <a:p>
            <a:r>
              <a:rPr lang="en-US" baseline="0" dirty="0" smtClean="0"/>
              <a:t>3/12/19 – 2:10 PM – PWRR Threshold from 10 to 15 MW/min</a:t>
            </a:r>
          </a:p>
          <a:p>
            <a:r>
              <a:rPr lang="en-US" baseline="0" dirty="0" smtClean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5/22/19 – 1:10 PM – K5 changed from 0.4 to 0.5. Max. Integral ACE Feedback changed from 160 to 200. PWRR Threshold changed from 25 to 30.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8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165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Intra-Hour Wind Forecast Accuracy Updates </a:t>
            </a:r>
            <a:r>
              <a:rPr lang="en-US" sz="2400" b="1" dirty="0" smtClean="0">
                <a:solidFill>
                  <a:schemeClr val="tx2"/>
                </a:solidFill>
              </a:rPr>
              <a:t>(July 2019</a:t>
            </a:r>
            <a:r>
              <a:rPr lang="en-US" sz="2400" b="1" dirty="0" smtClean="0">
                <a:solidFill>
                  <a:schemeClr val="tx2"/>
                </a:solidFill>
              </a:rPr>
              <a:t>)</a:t>
            </a:r>
            <a:endParaRPr lang="en-US" sz="2400" b="1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b="1" dirty="0" smtClean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 smtClean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Operations Analysis</a:t>
            </a: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July 22, </a:t>
            </a:r>
            <a:r>
              <a:rPr lang="en-US" dirty="0" smtClean="0">
                <a:solidFill>
                  <a:schemeClr val="tx2"/>
                </a:solidFill>
              </a:rPr>
              <a:t>2019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GTBD Parameters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Historical K factor tuning events:</a:t>
            </a:r>
          </a:p>
          <a:p>
            <a:pPr lvl="0">
              <a:defRPr/>
            </a:pPr>
            <a:r>
              <a:rPr lang="en-US" dirty="0" smtClean="0"/>
              <a:t>No changes since 5/22 when ACE feedback components were increased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0709" y="1837730"/>
            <a:ext cx="5638781" cy="41674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6162836"/>
            <a:ext cx="3228640" cy="22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74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7400"/>
            <a:ext cx="9144000" cy="422030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Projected Wind Ramp Rate (PWRR) Error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643182"/>
              </p:ext>
            </p:extLst>
          </p:nvPr>
        </p:nvGraphicFramePr>
        <p:xfrm>
          <a:off x="190500" y="834856"/>
          <a:ext cx="8763000" cy="123604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114800"/>
                <a:gridCol w="1104900"/>
                <a:gridCol w="1143000"/>
                <a:gridCol w="1143000"/>
                <a:gridCol w="1257300"/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Performance Metric</a:t>
                      </a:r>
                      <a:endParaRPr lang="en-US" sz="120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5/22)</a:t>
                      </a:r>
                      <a:endParaRPr lang="en-US" sz="1200" dirty="0" smtClean="0"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aseline="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(12/4 – 5/22)</a:t>
                      </a:r>
                      <a:endParaRPr lang="en-US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SCED PWRR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(5/22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–7/15)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</a:rPr>
                        <a:t> Ramp*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20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(5/22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en-US" sz="1200" b="1" kern="1200" baseline="0" dirty="0" smtClean="0">
                          <a:solidFill>
                            <a:srgbClr val="890C58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7/15)</a:t>
                      </a:r>
                      <a:endParaRPr lang="en-US" sz="1200" b="1" kern="1200" dirty="0" smtClean="0">
                        <a:solidFill>
                          <a:srgbClr val="890C58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</a:tr>
              <a:tr h="26447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75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80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when</a:t>
                      </a:r>
                      <a:r>
                        <a:rPr lang="en-US" sz="1400" b="0" baseline="0" dirty="0" smtClean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 smtClean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  <a:ea typeface="+mn-ea"/>
                          <a:cs typeface="+mn-cs"/>
                        </a:rPr>
                        <a:t>121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+mj-lt"/>
                        </a:rPr>
                        <a:t>162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119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890C58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163</a:t>
                      </a:r>
                      <a:endParaRPr lang="en-US" sz="1400" b="1" dirty="0">
                        <a:solidFill>
                          <a:srgbClr val="890C58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53431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* Persistence Ramp assumes using a 0 MW wind ramp in PWRR</a:t>
            </a:r>
          </a:p>
          <a:p>
            <a:endParaRPr lang="en-US" sz="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6019800" y="2562527"/>
            <a:ext cx="2971800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AEC7"/>
                </a:solidFill>
              </a:rPr>
              <a:t>SCED PWRR</a:t>
            </a:r>
          </a:p>
          <a:p>
            <a:r>
              <a:rPr lang="en-US" dirty="0" smtClean="0">
                <a:solidFill>
                  <a:srgbClr val="5B6770"/>
                </a:solidFill>
              </a:rPr>
              <a:t>Persistence Ramp*</a:t>
            </a:r>
            <a:endParaRPr lang="en-US" dirty="0">
              <a:solidFill>
                <a:srgbClr val="5B677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81600" y="2743339"/>
            <a:ext cx="838200" cy="15226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562600" y="3048000"/>
            <a:ext cx="457200" cy="762000"/>
          </a:xfrm>
          <a:prstGeom prst="straightConnector1">
            <a:avLst/>
          </a:prstGeom>
          <a:ln w="28575">
            <a:solidFill>
              <a:srgbClr val="5B677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858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/>
          <a:p>
            <a:r>
              <a:rPr lang="en-US" sz="3600" dirty="0" smtClean="0"/>
              <a:t>Appendix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The following slides were presented </a:t>
            </a:r>
            <a:r>
              <a:rPr lang="en-US" sz="1800" smtClean="0"/>
              <a:t>at July PDCWG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</a:t>
            </a:r>
            <a:r>
              <a:rPr lang="en-US" sz="2400" dirty="0" smtClean="0"/>
              <a:t>(June 2019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8036895" cy="523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02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Intra-Hour Win</a:t>
            </a:r>
            <a:r>
              <a:rPr lang="en-US" sz="2400" dirty="0"/>
              <a:t>d Ramp F</a:t>
            </a:r>
            <a:r>
              <a:rPr lang="en-US" sz="2400" dirty="0" smtClean="0"/>
              <a:t>orecast Error </a:t>
            </a:r>
            <a:r>
              <a:rPr lang="en-US" sz="2400" dirty="0" smtClean="0"/>
              <a:t>(June 2019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762000"/>
            <a:ext cx="7974259" cy="5419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19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microsoft.com/office/2006/metadata/properties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292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Current GTBD Parameters</vt:lpstr>
      <vt:lpstr>Projected Wind Ramp Rate (PWRR) Error</vt:lpstr>
      <vt:lpstr>Appendix The following slides were presented at July PDCWG</vt:lpstr>
      <vt:lpstr>Intra-Hour Wind Ramp Forecast Error (June 2019)</vt:lpstr>
      <vt:lpstr>Intra-Hour Wind Ramp Forecast Error (June 2019)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Chang, Sean</cp:lastModifiedBy>
  <cp:revision>106</cp:revision>
  <cp:lastPrinted>2016-01-21T20:53:15Z</cp:lastPrinted>
  <dcterms:created xsi:type="dcterms:W3CDTF">2016-01-21T15:20:31Z</dcterms:created>
  <dcterms:modified xsi:type="dcterms:W3CDTF">2019-07-16T16:19:40Z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