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7" r:id="rId7"/>
    <p:sldId id="294" r:id="rId8"/>
    <p:sldId id="292" r:id="rId9"/>
    <p:sldId id="288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75228" autoAdjust="0"/>
  </p:normalViewPr>
  <p:slideViewPr>
    <p:cSldViewPr showGuides="1">
      <p:cViewPr varScale="1">
        <p:scale>
          <a:sx n="84" d="100"/>
          <a:sy n="84" d="100"/>
        </p:scale>
        <p:origin x="95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0.5. Max. Integral ACE Feedback changed from 160 to 200. PWRR Threshold changed from 25 to 30.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(July 2019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July 22,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 smtClean="0"/>
              <a:t>No changes since 5/22 when ACE feedback components were increased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9" y="1837730"/>
            <a:ext cx="5638781" cy="41674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6162836"/>
            <a:ext cx="3228640" cy="22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7400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643182"/>
              </p:ext>
            </p:extLst>
          </p:nvPr>
        </p:nvGraphicFramePr>
        <p:xfrm>
          <a:off x="190500" y="834856"/>
          <a:ext cx="87630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5/22)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5/22)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(5/22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–7/15)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(5/22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7/15)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9800" y="2562527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81600" y="2743339"/>
            <a:ext cx="838200" cy="152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562600" y="3048000"/>
            <a:ext cx="457200" cy="762000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8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3600" dirty="0" smtClean="0"/>
              <a:t>Appendix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following slides were presented </a:t>
            </a:r>
            <a:r>
              <a:rPr lang="en-US" sz="1800" smtClean="0"/>
              <a:t>at July PDCWG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(June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036895" cy="523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(June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62000"/>
            <a:ext cx="7974259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292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Appendix The following slides were presented at July PDCWG</vt:lpstr>
      <vt:lpstr>Intra-Hour Wind Ramp Forecast Error (June 2019)</vt:lpstr>
      <vt:lpstr>Intra-Hour Wind Ramp Forecast Error (June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106</cp:revision>
  <cp:lastPrinted>2016-01-21T20:53:15Z</cp:lastPrinted>
  <dcterms:created xsi:type="dcterms:W3CDTF">2016-01-21T15:20:31Z</dcterms:created>
  <dcterms:modified xsi:type="dcterms:W3CDTF">2019-07-16T16:19:40Z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