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7"/>
  </p:notesMasterIdLst>
  <p:handoutMasterIdLst>
    <p:handoutMasterId r:id="rId28"/>
  </p:handoutMasterIdLst>
  <p:sldIdLst>
    <p:sldId id="260" r:id="rId7"/>
    <p:sldId id="345" r:id="rId8"/>
    <p:sldId id="349" r:id="rId9"/>
    <p:sldId id="358" r:id="rId10"/>
    <p:sldId id="350" r:id="rId11"/>
    <p:sldId id="351" r:id="rId12"/>
    <p:sldId id="352" r:id="rId13"/>
    <p:sldId id="353" r:id="rId14"/>
    <p:sldId id="354" r:id="rId15"/>
    <p:sldId id="355" r:id="rId16"/>
    <p:sldId id="356" r:id="rId17"/>
    <p:sldId id="362" r:id="rId18"/>
    <p:sldId id="357" r:id="rId19"/>
    <p:sldId id="359" r:id="rId20"/>
    <p:sldId id="360" r:id="rId21"/>
    <p:sldId id="361" r:id="rId22"/>
    <p:sldId id="348" r:id="rId23"/>
    <p:sldId id="338" r:id="rId24"/>
    <p:sldId id="363" r:id="rId25"/>
    <p:sldId id="364" r:id="rId2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BC10"/>
    <a:srgbClr val="C4FB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267" autoAdjust="0"/>
  </p:normalViewPr>
  <p:slideViewPr>
    <p:cSldViewPr showGuides="1">
      <p:cViewPr varScale="1">
        <p:scale>
          <a:sx n="100" d="100"/>
          <a:sy n="100" d="100"/>
        </p:scale>
        <p:origin x="216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28E08C5-AE68-45D4-B4FD-A978D88A6FC2}" type="doc">
      <dgm:prSet loTypeId="urn:microsoft.com/office/officeart/2005/8/layout/bProcess4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B557096-EA90-4D61-BA64-BD556A3F3A53}">
      <dgm:prSet phldrT="[Text]"/>
      <dgm:spPr/>
      <dgm:t>
        <a:bodyPr/>
        <a:lstStyle/>
        <a:p>
          <a:r>
            <a:rPr lang="en-US" dirty="0" smtClean="0"/>
            <a:t>Current Trends Preliminary Capacity Expansion</a:t>
          </a:r>
          <a:endParaRPr lang="en-US" dirty="0"/>
        </a:p>
      </dgm:t>
    </dgm:pt>
    <dgm:pt modelId="{FFBC033E-3813-4A8D-BD1C-0368B19DDB90}" type="parTrans" cxnId="{7D914273-0EFD-4E22-8055-ABEE8D218EAA}">
      <dgm:prSet/>
      <dgm:spPr/>
      <dgm:t>
        <a:bodyPr/>
        <a:lstStyle/>
        <a:p>
          <a:endParaRPr lang="en-US"/>
        </a:p>
      </dgm:t>
    </dgm:pt>
    <dgm:pt modelId="{C19855AB-0166-4712-AFA3-0DE71C633535}" type="sibTrans" cxnId="{7D914273-0EFD-4E22-8055-ABEE8D218EAA}">
      <dgm:prSet/>
      <dgm:spPr/>
      <dgm:t>
        <a:bodyPr/>
        <a:lstStyle/>
        <a:p>
          <a:endParaRPr lang="en-US"/>
        </a:p>
      </dgm:t>
    </dgm:pt>
    <dgm:pt modelId="{CA82889F-947A-40B4-833E-51B17765A202}">
      <dgm:prSet phldrT="[Text]"/>
      <dgm:spPr/>
      <dgm:t>
        <a:bodyPr/>
        <a:lstStyle/>
        <a:p>
          <a:r>
            <a:rPr lang="en-US" dirty="0" smtClean="0"/>
            <a:t>Gather Stakeholder Feedback</a:t>
          </a:r>
          <a:endParaRPr lang="en-US" dirty="0"/>
        </a:p>
      </dgm:t>
    </dgm:pt>
    <dgm:pt modelId="{03A5985F-261D-4A6A-9229-BEAA8AACE001}" type="parTrans" cxnId="{F171A3BA-AB28-4173-9BC4-CA6042807876}">
      <dgm:prSet/>
      <dgm:spPr/>
      <dgm:t>
        <a:bodyPr/>
        <a:lstStyle/>
        <a:p>
          <a:endParaRPr lang="en-US"/>
        </a:p>
      </dgm:t>
    </dgm:pt>
    <dgm:pt modelId="{BE710D5A-3802-4B28-976C-7E9B4AEF02C9}" type="sibTrans" cxnId="{F171A3BA-AB28-4173-9BC4-CA6042807876}">
      <dgm:prSet/>
      <dgm:spPr/>
      <dgm:t>
        <a:bodyPr/>
        <a:lstStyle/>
        <a:p>
          <a:endParaRPr lang="en-US"/>
        </a:p>
      </dgm:t>
    </dgm:pt>
    <dgm:pt modelId="{7B0E8C53-E163-42A8-A7EE-129A2615FB48}">
      <dgm:prSet phldrT="[Text]"/>
      <dgm:spPr/>
      <dgm:t>
        <a:bodyPr/>
        <a:lstStyle/>
        <a:p>
          <a:r>
            <a:rPr lang="en-US" dirty="0" smtClean="0"/>
            <a:t>Finalize Current Trends Capacity Expansion</a:t>
          </a:r>
          <a:endParaRPr lang="en-US" dirty="0"/>
        </a:p>
      </dgm:t>
    </dgm:pt>
    <dgm:pt modelId="{19F77ADC-75FE-4FD2-AE1F-987BCFF91B53}" type="parTrans" cxnId="{4FCCFBFA-B5A9-4CC4-BC9C-9160342F8F65}">
      <dgm:prSet/>
      <dgm:spPr/>
      <dgm:t>
        <a:bodyPr/>
        <a:lstStyle/>
        <a:p>
          <a:endParaRPr lang="en-US"/>
        </a:p>
      </dgm:t>
    </dgm:pt>
    <dgm:pt modelId="{C3D3B2A6-E6F7-4A65-9404-EB7C8FFAA55F}" type="sibTrans" cxnId="{4FCCFBFA-B5A9-4CC4-BC9C-9160342F8F65}">
      <dgm:prSet/>
      <dgm:spPr/>
      <dgm:t>
        <a:bodyPr/>
        <a:lstStyle/>
        <a:p>
          <a:endParaRPr lang="en-US"/>
        </a:p>
      </dgm:t>
    </dgm:pt>
    <dgm:pt modelId="{67FAF972-AE8F-43FA-B80B-918969854B3D}">
      <dgm:prSet phldrT="[Text]"/>
      <dgm:spPr/>
      <dgm:t>
        <a:bodyPr/>
        <a:lstStyle/>
        <a:p>
          <a:r>
            <a:rPr lang="en-US" dirty="0" smtClean="0"/>
            <a:t>Develop Current Trends Transmission Expansion</a:t>
          </a:r>
          <a:endParaRPr lang="en-US" dirty="0"/>
        </a:p>
      </dgm:t>
    </dgm:pt>
    <dgm:pt modelId="{18D670EB-6DAE-41A4-B3FB-7F9217ACD737}" type="parTrans" cxnId="{7E713F8C-1F78-47F0-9926-B3B3D38F6DC5}">
      <dgm:prSet/>
      <dgm:spPr/>
      <dgm:t>
        <a:bodyPr/>
        <a:lstStyle/>
        <a:p>
          <a:endParaRPr lang="en-US"/>
        </a:p>
      </dgm:t>
    </dgm:pt>
    <dgm:pt modelId="{8AB481AB-CBC3-4E87-9D40-3102F6E3FA18}" type="sibTrans" cxnId="{7E713F8C-1F78-47F0-9926-B3B3D38F6DC5}">
      <dgm:prSet/>
      <dgm:spPr/>
      <dgm:t>
        <a:bodyPr/>
        <a:lstStyle/>
        <a:p>
          <a:endParaRPr lang="en-US"/>
        </a:p>
      </dgm:t>
    </dgm:pt>
    <dgm:pt modelId="{4588D2F9-7535-4168-97CA-609D15DF907B}">
      <dgm:prSet phldrT="[Text]"/>
      <dgm:spPr/>
      <dgm:t>
        <a:bodyPr/>
        <a:lstStyle/>
        <a:p>
          <a:r>
            <a:rPr lang="en-US" dirty="0" smtClean="0"/>
            <a:t>Develop Load Forecast for Other Scenarios</a:t>
          </a:r>
          <a:endParaRPr lang="en-US" dirty="0"/>
        </a:p>
      </dgm:t>
    </dgm:pt>
    <dgm:pt modelId="{BCA70E75-875B-4D88-842F-9BE34311E2F2}" type="parTrans" cxnId="{0184B635-4342-4745-B8F5-B90359DD80AD}">
      <dgm:prSet/>
      <dgm:spPr/>
      <dgm:t>
        <a:bodyPr/>
        <a:lstStyle/>
        <a:p>
          <a:endParaRPr lang="en-US"/>
        </a:p>
      </dgm:t>
    </dgm:pt>
    <dgm:pt modelId="{E13C2F95-0DE5-4899-83F5-BD9DAC3CFDE4}" type="sibTrans" cxnId="{0184B635-4342-4745-B8F5-B90359DD80AD}">
      <dgm:prSet/>
      <dgm:spPr/>
      <dgm:t>
        <a:bodyPr/>
        <a:lstStyle/>
        <a:p>
          <a:endParaRPr lang="en-US"/>
        </a:p>
      </dgm:t>
    </dgm:pt>
    <dgm:pt modelId="{596A435D-1736-4084-AF36-811D88BC72C3}">
      <dgm:prSet phldrT="[Text]"/>
      <dgm:spPr/>
      <dgm:t>
        <a:bodyPr/>
        <a:lstStyle/>
        <a:p>
          <a:r>
            <a:rPr lang="en-US" dirty="0" smtClean="0"/>
            <a:t>Develop Capacity Expansion for Other Scenarios</a:t>
          </a:r>
          <a:endParaRPr lang="en-US" dirty="0"/>
        </a:p>
      </dgm:t>
    </dgm:pt>
    <dgm:pt modelId="{4A641B3A-6BCD-4B00-8514-9EB90DCD5B1E}" type="parTrans" cxnId="{075004C1-274E-43FE-BDC8-5AEA6C993EE8}">
      <dgm:prSet/>
      <dgm:spPr/>
      <dgm:t>
        <a:bodyPr/>
        <a:lstStyle/>
        <a:p>
          <a:endParaRPr lang="en-US"/>
        </a:p>
      </dgm:t>
    </dgm:pt>
    <dgm:pt modelId="{A959CF0F-996C-4E5D-9F9F-8E67AE9C5839}" type="sibTrans" cxnId="{075004C1-274E-43FE-BDC8-5AEA6C993EE8}">
      <dgm:prSet/>
      <dgm:spPr/>
      <dgm:t>
        <a:bodyPr/>
        <a:lstStyle/>
        <a:p>
          <a:endParaRPr lang="en-US"/>
        </a:p>
      </dgm:t>
    </dgm:pt>
    <dgm:pt modelId="{D7484465-0AE3-4A47-AB7A-A34A68C197F1}">
      <dgm:prSet phldrT="[Text]"/>
      <dgm:spPr/>
      <dgm:t>
        <a:bodyPr/>
        <a:lstStyle/>
        <a:p>
          <a:r>
            <a:rPr lang="en-US" dirty="0" smtClean="0"/>
            <a:t>Develop Transmission Expansion for Other Scenarios</a:t>
          </a:r>
          <a:endParaRPr lang="en-US" dirty="0"/>
        </a:p>
      </dgm:t>
    </dgm:pt>
    <dgm:pt modelId="{5AA82630-2A22-493A-9EF8-CB0C5235CC33}" type="parTrans" cxnId="{88C30A46-086B-4C36-8611-AA0724426DC4}">
      <dgm:prSet/>
      <dgm:spPr/>
      <dgm:t>
        <a:bodyPr/>
        <a:lstStyle/>
        <a:p>
          <a:endParaRPr lang="en-US"/>
        </a:p>
      </dgm:t>
    </dgm:pt>
    <dgm:pt modelId="{39831041-2082-4991-A0E5-56DAD8537487}" type="sibTrans" cxnId="{88C30A46-086B-4C36-8611-AA0724426DC4}">
      <dgm:prSet/>
      <dgm:spPr/>
      <dgm:t>
        <a:bodyPr/>
        <a:lstStyle/>
        <a:p>
          <a:endParaRPr lang="en-US"/>
        </a:p>
      </dgm:t>
    </dgm:pt>
    <dgm:pt modelId="{E816053C-304C-4CBE-8A9B-4EF0474E458E}">
      <dgm:prSet phldrT="[Text]"/>
      <dgm:spPr/>
      <dgm:t>
        <a:bodyPr/>
        <a:lstStyle/>
        <a:p>
          <a:r>
            <a:rPr lang="en-US" dirty="0" smtClean="0"/>
            <a:t>Report</a:t>
          </a:r>
          <a:endParaRPr lang="en-US" dirty="0"/>
        </a:p>
      </dgm:t>
    </dgm:pt>
    <dgm:pt modelId="{71F25381-B829-49DB-BA97-B536364AFA43}" type="parTrans" cxnId="{8894DF1B-86C6-46B3-BA42-4530EF37F1AC}">
      <dgm:prSet/>
      <dgm:spPr/>
      <dgm:t>
        <a:bodyPr/>
        <a:lstStyle/>
        <a:p>
          <a:endParaRPr lang="en-US"/>
        </a:p>
      </dgm:t>
    </dgm:pt>
    <dgm:pt modelId="{DFA318EB-0571-4CD4-8541-C0EA6D822F37}" type="sibTrans" cxnId="{8894DF1B-86C6-46B3-BA42-4530EF37F1AC}">
      <dgm:prSet/>
      <dgm:spPr/>
      <dgm:t>
        <a:bodyPr/>
        <a:lstStyle/>
        <a:p>
          <a:endParaRPr lang="en-US"/>
        </a:p>
      </dgm:t>
    </dgm:pt>
    <dgm:pt modelId="{736F9C25-9206-4D90-A541-0B04A3FC4E05}">
      <dgm:prSet phldrT="[Text]"/>
      <dgm:spPr/>
      <dgm:t>
        <a:bodyPr/>
        <a:lstStyle/>
        <a:p>
          <a:r>
            <a:rPr lang="en-US" dirty="0" smtClean="0"/>
            <a:t>Develop ~4 Other Scenarios</a:t>
          </a:r>
          <a:endParaRPr lang="en-US" dirty="0"/>
        </a:p>
      </dgm:t>
    </dgm:pt>
    <dgm:pt modelId="{626C3E8A-3270-4DF3-9BB1-D609070388C7}" type="parTrans" cxnId="{B7248E97-798D-48AF-9913-6BA2126849B6}">
      <dgm:prSet/>
      <dgm:spPr/>
      <dgm:t>
        <a:bodyPr/>
        <a:lstStyle/>
        <a:p>
          <a:endParaRPr lang="en-US"/>
        </a:p>
      </dgm:t>
    </dgm:pt>
    <dgm:pt modelId="{AC8B6C44-09D0-420D-ADFC-A564BDB7F712}" type="sibTrans" cxnId="{B7248E97-798D-48AF-9913-6BA2126849B6}">
      <dgm:prSet/>
      <dgm:spPr/>
      <dgm:t>
        <a:bodyPr/>
        <a:lstStyle/>
        <a:p>
          <a:endParaRPr lang="en-US"/>
        </a:p>
      </dgm:t>
    </dgm:pt>
    <dgm:pt modelId="{15819A11-5616-4D37-A6D5-E640C0EEA34D}" type="pres">
      <dgm:prSet presAssocID="{E28E08C5-AE68-45D4-B4FD-A978D88A6FC2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A9CDB3E5-4541-4AA4-9F63-7F732A3E2D8B}" type="pres">
      <dgm:prSet presAssocID="{5B557096-EA90-4D61-BA64-BD556A3F3A53}" presName="compNode" presStyleCnt="0"/>
      <dgm:spPr/>
    </dgm:pt>
    <dgm:pt modelId="{C20D3688-2354-4CF4-96A2-7537CED508A8}" type="pres">
      <dgm:prSet presAssocID="{5B557096-EA90-4D61-BA64-BD556A3F3A53}" presName="dummyConnPt" presStyleCnt="0"/>
      <dgm:spPr/>
    </dgm:pt>
    <dgm:pt modelId="{B7618249-310A-457D-B011-28610A3DB370}" type="pres">
      <dgm:prSet presAssocID="{5B557096-EA90-4D61-BA64-BD556A3F3A53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0C4D9F-F0BF-4DAE-985D-1D2C5B7F43C0}" type="pres">
      <dgm:prSet presAssocID="{C19855AB-0166-4712-AFA3-0DE71C633535}" presName="sibTrans" presStyleLbl="bgSibTrans2D1" presStyleIdx="0" presStyleCnt="8"/>
      <dgm:spPr/>
      <dgm:t>
        <a:bodyPr/>
        <a:lstStyle/>
        <a:p>
          <a:endParaRPr lang="en-US"/>
        </a:p>
      </dgm:t>
    </dgm:pt>
    <dgm:pt modelId="{700962AD-0A12-47E2-9391-031471C7E301}" type="pres">
      <dgm:prSet presAssocID="{CA82889F-947A-40B4-833E-51B17765A202}" presName="compNode" presStyleCnt="0"/>
      <dgm:spPr/>
    </dgm:pt>
    <dgm:pt modelId="{3D185C9B-B774-4E28-BFA8-8D5B5E868817}" type="pres">
      <dgm:prSet presAssocID="{CA82889F-947A-40B4-833E-51B17765A202}" presName="dummyConnPt" presStyleCnt="0"/>
      <dgm:spPr/>
    </dgm:pt>
    <dgm:pt modelId="{5C630BEA-8265-4860-934D-FB8D007F6CBA}" type="pres">
      <dgm:prSet presAssocID="{CA82889F-947A-40B4-833E-51B17765A202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33D950-D85A-4969-ABAA-CDE03A7756A2}" type="pres">
      <dgm:prSet presAssocID="{BE710D5A-3802-4B28-976C-7E9B4AEF02C9}" presName="sibTrans" presStyleLbl="bgSibTrans2D1" presStyleIdx="1" presStyleCnt="8"/>
      <dgm:spPr/>
      <dgm:t>
        <a:bodyPr/>
        <a:lstStyle/>
        <a:p>
          <a:endParaRPr lang="en-US"/>
        </a:p>
      </dgm:t>
    </dgm:pt>
    <dgm:pt modelId="{815579DE-1805-46CE-9757-35A49662EA43}" type="pres">
      <dgm:prSet presAssocID="{736F9C25-9206-4D90-A541-0B04A3FC4E05}" presName="compNode" presStyleCnt="0"/>
      <dgm:spPr/>
    </dgm:pt>
    <dgm:pt modelId="{37247CFA-BB80-42D9-8D2D-5170D28BDA0D}" type="pres">
      <dgm:prSet presAssocID="{736F9C25-9206-4D90-A541-0B04A3FC4E05}" presName="dummyConnPt" presStyleCnt="0"/>
      <dgm:spPr/>
    </dgm:pt>
    <dgm:pt modelId="{68CF46C3-2E19-4128-8255-D88650BD3752}" type="pres">
      <dgm:prSet presAssocID="{736F9C25-9206-4D90-A541-0B04A3FC4E05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37C460-33B1-4AD9-9572-37BD6FB294AD}" type="pres">
      <dgm:prSet presAssocID="{AC8B6C44-09D0-420D-ADFC-A564BDB7F712}" presName="sibTrans" presStyleLbl="bgSibTrans2D1" presStyleIdx="2" presStyleCnt="8"/>
      <dgm:spPr/>
      <dgm:t>
        <a:bodyPr/>
        <a:lstStyle/>
        <a:p>
          <a:endParaRPr lang="en-US"/>
        </a:p>
      </dgm:t>
    </dgm:pt>
    <dgm:pt modelId="{75F6257E-614A-487C-B904-9B053FC1B6AF}" type="pres">
      <dgm:prSet presAssocID="{7B0E8C53-E163-42A8-A7EE-129A2615FB48}" presName="compNode" presStyleCnt="0"/>
      <dgm:spPr/>
    </dgm:pt>
    <dgm:pt modelId="{80F12424-3BDA-4AB8-808D-4EBD0359624B}" type="pres">
      <dgm:prSet presAssocID="{7B0E8C53-E163-42A8-A7EE-129A2615FB48}" presName="dummyConnPt" presStyleCnt="0"/>
      <dgm:spPr/>
    </dgm:pt>
    <dgm:pt modelId="{A2AB3FB7-D349-462C-8F59-9A0BD43FD676}" type="pres">
      <dgm:prSet presAssocID="{7B0E8C53-E163-42A8-A7EE-129A2615FB48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8A60BF-B399-49B4-83F8-D890FE1A7DC7}" type="pres">
      <dgm:prSet presAssocID="{C3D3B2A6-E6F7-4A65-9404-EB7C8FFAA55F}" presName="sibTrans" presStyleLbl="bgSibTrans2D1" presStyleIdx="3" presStyleCnt="8"/>
      <dgm:spPr/>
      <dgm:t>
        <a:bodyPr/>
        <a:lstStyle/>
        <a:p>
          <a:endParaRPr lang="en-US"/>
        </a:p>
      </dgm:t>
    </dgm:pt>
    <dgm:pt modelId="{1723AB98-10E5-4B76-959B-13E9F9E424EC}" type="pres">
      <dgm:prSet presAssocID="{67FAF972-AE8F-43FA-B80B-918969854B3D}" presName="compNode" presStyleCnt="0"/>
      <dgm:spPr/>
    </dgm:pt>
    <dgm:pt modelId="{A755CE59-3336-4433-9ED5-46B35EB61BE6}" type="pres">
      <dgm:prSet presAssocID="{67FAF972-AE8F-43FA-B80B-918969854B3D}" presName="dummyConnPt" presStyleCnt="0"/>
      <dgm:spPr/>
    </dgm:pt>
    <dgm:pt modelId="{93EBFEDE-963A-4C59-89E1-D30527222A5A}" type="pres">
      <dgm:prSet presAssocID="{67FAF972-AE8F-43FA-B80B-918969854B3D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C3B2B7-7C80-4BA9-8CB4-BB6EE8380EFF}" type="pres">
      <dgm:prSet presAssocID="{8AB481AB-CBC3-4E87-9D40-3102F6E3FA18}" presName="sibTrans" presStyleLbl="bgSibTrans2D1" presStyleIdx="4" presStyleCnt="8"/>
      <dgm:spPr/>
      <dgm:t>
        <a:bodyPr/>
        <a:lstStyle/>
        <a:p>
          <a:endParaRPr lang="en-US"/>
        </a:p>
      </dgm:t>
    </dgm:pt>
    <dgm:pt modelId="{5F0B9746-38D3-4D0C-A793-A967723C090A}" type="pres">
      <dgm:prSet presAssocID="{4588D2F9-7535-4168-97CA-609D15DF907B}" presName="compNode" presStyleCnt="0"/>
      <dgm:spPr/>
    </dgm:pt>
    <dgm:pt modelId="{12EB8C5E-D72C-43DC-8D0B-A0488E097106}" type="pres">
      <dgm:prSet presAssocID="{4588D2F9-7535-4168-97CA-609D15DF907B}" presName="dummyConnPt" presStyleCnt="0"/>
      <dgm:spPr/>
    </dgm:pt>
    <dgm:pt modelId="{C6BD4BB8-3A75-404E-AD88-2E8106FA8FC5}" type="pres">
      <dgm:prSet presAssocID="{4588D2F9-7535-4168-97CA-609D15DF907B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7ED8BF-B50D-46CB-9F67-2B67E9D8012F}" type="pres">
      <dgm:prSet presAssocID="{E13C2F95-0DE5-4899-83F5-BD9DAC3CFDE4}" presName="sibTrans" presStyleLbl="bgSibTrans2D1" presStyleIdx="5" presStyleCnt="8"/>
      <dgm:spPr/>
      <dgm:t>
        <a:bodyPr/>
        <a:lstStyle/>
        <a:p>
          <a:endParaRPr lang="en-US"/>
        </a:p>
      </dgm:t>
    </dgm:pt>
    <dgm:pt modelId="{831013AD-94C9-4986-A076-A56BE3BD165C}" type="pres">
      <dgm:prSet presAssocID="{596A435D-1736-4084-AF36-811D88BC72C3}" presName="compNode" presStyleCnt="0"/>
      <dgm:spPr/>
    </dgm:pt>
    <dgm:pt modelId="{40097968-1FEF-471C-86BC-D1676047A8B3}" type="pres">
      <dgm:prSet presAssocID="{596A435D-1736-4084-AF36-811D88BC72C3}" presName="dummyConnPt" presStyleCnt="0"/>
      <dgm:spPr/>
    </dgm:pt>
    <dgm:pt modelId="{4BB0C335-1D0C-4C5D-8CD6-941992774894}" type="pres">
      <dgm:prSet presAssocID="{596A435D-1736-4084-AF36-811D88BC72C3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BE3D7B-31C4-40A9-98C6-2BD6CA6132B4}" type="pres">
      <dgm:prSet presAssocID="{A959CF0F-996C-4E5D-9F9F-8E67AE9C5839}" presName="sibTrans" presStyleLbl="bgSibTrans2D1" presStyleIdx="6" presStyleCnt="8"/>
      <dgm:spPr/>
      <dgm:t>
        <a:bodyPr/>
        <a:lstStyle/>
        <a:p>
          <a:endParaRPr lang="en-US"/>
        </a:p>
      </dgm:t>
    </dgm:pt>
    <dgm:pt modelId="{DC392FA4-B912-4F67-8024-D71BB14F2FC1}" type="pres">
      <dgm:prSet presAssocID="{D7484465-0AE3-4A47-AB7A-A34A68C197F1}" presName="compNode" presStyleCnt="0"/>
      <dgm:spPr/>
    </dgm:pt>
    <dgm:pt modelId="{C092406B-9589-45C1-A338-83A6B5853BD5}" type="pres">
      <dgm:prSet presAssocID="{D7484465-0AE3-4A47-AB7A-A34A68C197F1}" presName="dummyConnPt" presStyleCnt="0"/>
      <dgm:spPr/>
    </dgm:pt>
    <dgm:pt modelId="{F9A68F67-A217-4585-BF5C-34FBB3069718}" type="pres">
      <dgm:prSet presAssocID="{D7484465-0AE3-4A47-AB7A-A34A68C197F1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A8EE3D-3AFE-41B8-8A9A-A97D7FD1A448}" type="pres">
      <dgm:prSet presAssocID="{39831041-2082-4991-A0E5-56DAD8537487}" presName="sibTrans" presStyleLbl="bgSibTrans2D1" presStyleIdx="7" presStyleCnt="8"/>
      <dgm:spPr/>
      <dgm:t>
        <a:bodyPr/>
        <a:lstStyle/>
        <a:p>
          <a:endParaRPr lang="en-US"/>
        </a:p>
      </dgm:t>
    </dgm:pt>
    <dgm:pt modelId="{43755EBC-250E-42CB-BF1D-5EA6999FFCFB}" type="pres">
      <dgm:prSet presAssocID="{E816053C-304C-4CBE-8A9B-4EF0474E458E}" presName="compNode" presStyleCnt="0"/>
      <dgm:spPr/>
    </dgm:pt>
    <dgm:pt modelId="{8B3ADEE8-31B8-408B-A2D5-C83ACB72218B}" type="pres">
      <dgm:prSet presAssocID="{E816053C-304C-4CBE-8A9B-4EF0474E458E}" presName="dummyConnPt" presStyleCnt="0"/>
      <dgm:spPr/>
    </dgm:pt>
    <dgm:pt modelId="{B7A80BD1-2C9A-49CC-B904-9E1AB9D2D86D}" type="pres">
      <dgm:prSet presAssocID="{E816053C-304C-4CBE-8A9B-4EF0474E458E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82CDFD2-D0D9-4682-8B47-C3920D02D506}" type="presOf" srcId="{CA82889F-947A-40B4-833E-51B17765A202}" destId="{5C630BEA-8265-4860-934D-FB8D007F6CBA}" srcOrd="0" destOrd="0" presId="urn:microsoft.com/office/officeart/2005/8/layout/bProcess4"/>
    <dgm:cxn modelId="{73B48DEF-311E-4A02-ADB3-9A5B2FBD9860}" type="presOf" srcId="{E13C2F95-0DE5-4899-83F5-BD9DAC3CFDE4}" destId="{C97ED8BF-B50D-46CB-9F67-2B67E9D8012F}" srcOrd="0" destOrd="0" presId="urn:microsoft.com/office/officeart/2005/8/layout/bProcess4"/>
    <dgm:cxn modelId="{B0393D5C-3267-4D5B-AB38-4B68E5883403}" type="presOf" srcId="{BE710D5A-3802-4B28-976C-7E9B4AEF02C9}" destId="{3933D950-D85A-4969-ABAA-CDE03A7756A2}" srcOrd="0" destOrd="0" presId="urn:microsoft.com/office/officeart/2005/8/layout/bProcess4"/>
    <dgm:cxn modelId="{B7248E97-798D-48AF-9913-6BA2126849B6}" srcId="{E28E08C5-AE68-45D4-B4FD-A978D88A6FC2}" destId="{736F9C25-9206-4D90-A541-0B04A3FC4E05}" srcOrd="2" destOrd="0" parTransId="{626C3E8A-3270-4DF3-9BB1-D609070388C7}" sibTransId="{AC8B6C44-09D0-420D-ADFC-A564BDB7F712}"/>
    <dgm:cxn modelId="{8894DF1B-86C6-46B3-BA42-4530EF37F1AC}" srcId="{E28E08C5-AE68-45D4-B4FD-A978D88A6FC2}" destId="{E816053C-304C-4CBE-8A9B-4EF0474E458E}" srcOrd="8" destOrd="0" parTransId="{71F25381-B829-49DB-BA97-B536364AFA43}" sibTransId="{DFA318EB-0571-4CD4-8541-C0EA6D822F37}"/>
    <dgm:cxn modelId="{6E2BB30A-D80B-4AA6-9244-D164ACA4D068}" type="presOf" srcId="{596A435D-1736-4084-AF36-811D88BC72C3}" destId="{4BB0C335-1D0C-4C5D-8CD6-941992774894}" srcOrd="0" destOrd="0" presId="urn:microsoft.com/office/officeart/2005/8/layout/bProcess4"/>
    <dgm:cxn modelId="{FEE55340-AF5D-4BEB-A32C-AEB7DC01DE20}" type="presOf" srcId="{5B557096-EA90-4D61-BA64-BD556A3F3A53}" destId="{B7618249-310A-457D-B011-28610A3DB370}" srcOrd="0" destOrd="0" presId="urn:microsoft.com/office/officeart/2005/8/layout/bProcess4"/>
    <dgm:cxn modelId="{F171A3BA-AB28-4173-9BC4-CA6042807876}" srcId="{E28E08C5-AE68-45D4-B4FD-A978D88A6FC2}" destId="{CA82889F-947A-40B4-833E-51B17765A202}" srcOrd="1" destOrd="0" parTransId="{03A5985F-261D-4A6A-9229-BEAA8AACE001}" sibTransId="{BE710D5A-3802-4B28-976C-7E9B4AEF02C9}"/>
    <dgm:cxn modelId="{2A5B9E91-B824-436D-B041-5103D4E08364}" type="presOf" srcId="{D7484465-0AE3-4A47-AB7A-A34A68C197F1}" destId="{F9A68F67-A217-4585-BF5C-34FBB3069718}" srcOrd="0" destOrd="0" presId="urn:microsoft.com/office/officeart/2005/8/layout/bProcess4"/>
    <dgm:cxn modelId="{88C30A46-086B-4C36-8611-AA0724426DC4}" srcId="{E28E08C5-AE68-45D4-B4FD-A978D88A6FC2}" destId="{D7484465-0AE3-4A47-AB7A-A34A68C197F1}" srcOrd="7" destOrd="0" parTransId="{5AA82630-2A22-493A-9EF8-CB0C5235CC33}" sibTransId="{39831041-2082-4991-A0E5-56DAD8537487}"/>
    <dgm:cxn modelId="{53596821-E446-47D4-AD45-AABB17F4240C}" type="presOf" srcId="{7B0E8C53-E163-42A8-A7EE-129A2615FB48}" destId="{A2AB3FB7-D349-462C-8F59-9A0BD43FD676}" srcOrd="0" destOrd="0" presId="urn:microsoft.com/office/officeart/2005/8/layout/bProcess4"/>
    <dgm:cxn modelId="{0184B635-4342-4745-B8F5-B90359DD80AD}" srcId="{E28E08C5-AE68-45D4-B4FD-A978D88A6FC2}" destId="{4588D2F9-7535-4168-97CA-609D15DF907B}" srcOrd="5" destOrd="0" parTransId="{BCA70E75-875B-4D88-842F-9BE34311E2F2}" sibTransId="{E13C2F95-0DE5-4899-83F5-BD9DAC3CFDE4}"/>
    <dgm:cxn modelId="{4C58DCE5-4A79-4EFF-8DBE-160E8D735AAE}" type="presOf" srcId="{C19855AB-0166-4712-AFA3-0DE71C633535}" destId="{2F0C4D9F-F0BF-4DAE-985D-1D2C5B7F43C0}" srcOrd="0" destOrd="0" presId="urn:microsoft.com/office/officeart/2005/8/layout/bProcess4"/>
    <dgm:cxn modelId="{989FB7E4-C065-420A-9D6D-456DB0EF5193}" type="presOf" srcId="{E28E08C5-AE68-45D4-B4FD-A978D88A6FC2}" destId="{15819A11-5616-4D37-A6D5-E640C0EEA34D}" srcOrd="0" destOrd="0" presId="urn:microsoft.com/office/officeart/2005/8/layout/bProcess4"/>
    <dgm:cxn modelId="{2F3D9969-950F-4182-8C15-00F679EAC50B}" type="presOf" srcId="{39831041-2082-4991-A0E5-56DAD8537487}" destId="{FEA8EE3D-3AFE-41B8-8A9A-A97D7FD1A448}" srcOrd="0" destOrd="0" presId="urn:microsoft.com/office/officeart/2005/8/layout/bProcess4"/>
    <dgm:cxn modelId="{C861B64E-38A3-46F4-AFE2-B8C304F92310}" type="presOf" srcId="{A959CF0F-996C-4E5D-9F9F-8E67AE9C5839}" destId="{60BE3D7B-31C4-40A9-98C6-2BD6CA6132B4}" srcOrd="0" destOrd="0" presId="urn:microsoft.com/office/officeart/2005/8/layout/bProcess4"/>
    <dgm:cxn modelId="{A0000363-5D07-47A9-A828-65C46B9E7762}" type="presOf" srcId="{736F9C25-9206-4D90-A541-0B04A3FC4E05}" destId="{68CF46C3-2E19-4128-8255-D88650BD3752}" srcOrd="0" destOrd="0" presId="urn:microsoft.com/office/officeart/2005/8/layout/bProcess4"/>
    <dgm:cxn modelId="{09A3E5B6-C38E-4990-8A0C-3676C79435B5}" type="presOf" srcId="{67FAF972-AE8F-43FA-B80B-918969854B3D}" destId="{93EBFEDE-963A-4C59-89E1-D30527222A5A}" srcOrd="0" destOrd="0" presId="urn:microsoft.com/office/officeart/2005/8/layout/bProcess4"/>
    <dgm:cxn modelId="{8A1C497E-71DD-4F27-89F3-01B946C05188}" type="presOf" srcId="{4588D2F9-7535-4168-97CA-609D15DF907B}" destId="{C6BD4BB8-3A75-404E-AD88-2E8106FA8FC5}" srcOrd="0" destOrd="0" presId="urn:microsoft.com/office/officeart/2005/8/layout/bProcess4"/>
    <dgm:cxn modelId="{269737F8-519C-4F65-9DA1-9E5EF915AEC2}" type="presOf" srcId="{C3D3B2A6-E6F7-4A65-9404-EB7C8FFAA55F}" destId="{4C8A60BF-B399-49B4-83F8-D890FE1A7DC7}" srcOrd="0" destOrd="0" presId="urn:microsoft.com/office/officeart/2005/8/layout/bProcess4"/>
    <dgm:cxn modelId="{F3A09990-0E91-4C02-9E79-1AB3106260A7}" type="presOf" srcId="{AC8B6C44-09D0-420D-ADFC-A564BDB7F712}" destId="{8337C460-33B1-4AD9-9572-37BD6FB294AD}" srcOrd="0" destOrd="0" presId="urn:microsoft.com/office/officeart/2005/8/layout/bProcess4"/>
    <dgm:cxn modelId="{4FCCFBFA-B5A9-4CC4-BC9C-9160342F8F65}" srcId="{E28E08C5-AE68-45D4-B4FD-A978D88A6FC2}" destId="{7B0E8C53-E163-42A8-A7EE-129A2615FB48}" srcOrd="3" destOrd="0" parTransId="{19F77ADC-75FE-4FD2-AE1F-987BCFF91B53}" sibTransId="{C3D3B2A6-E6F7-4A65-9404-EB7C8FFAA55F}"/>
    <dgm:cxn modelId="{075004C1-274E-43FE-BDC8-5AEA6C993EE8}" srcId="{E28E08C5-AE68-45D4-B4FD-A978D88A6FC2}" destId="{596A435D-1736-4084-AF36-811D88BC72C3}" srcOrd="6" destOrd="0" parTransId="{4A641B3A-6BCD-4B00-8514-9EB90DCD5B1E}" sibTransId="{A959CF0F-996C-4E5D-9F9F-8E67AE9C5839}"/>
    <dgm:cxn modelId="{7D914273-0EFD-4E22-8055-ABEE8D218EAA}" srcId="{E28E08C5-AE68-45D4-B4FD-A978D88A6FC2}" destId="{5B557096-EA90-4D61-BA64-BD556A3F3A53}" srcOrd="0" destOrd="0" parTransId="{FFBC033E-3813-4A8D-BD1C-0368B19DDB90}" sibTransId="{C19855AB-0166-4712-AFA3-0DE71C633535}"/>
    <dgm:cxn modelId="{657FD0BC-212B-4FB2-89EF-B358D8C16625}" type="presOf" srcId="{8AB481AB-CBC3-4E87-9D40-3102F6E3FA18}" destId="{66C3B2B7-7C80-4BA9-8CB4-BB6EE8380EFF}" srcOrd="0" destOrd="0" presId="urn:microsoft.com/office/officeart/2005/8/layout/bProcess4"/>
    <dgm:cxn modelId="{A655AF3F-EB58-4494-B947-4D0CB9AFB5CA}" type="presOf" srcId="{E816053C-304C-4CBE-8A9B-4EF0474E458E}" destId="{B7A80BD1-2C9A-49CC-B904-9E1AB9D2D86D}" srcOrd="0" destOrd="0" presId="urn:microsoft.com/office/officeart/2005/8/layout/bProcess4"/>
    <dgm:cxn modelId="{7E713F8C-1F78-47F0-9926-B3B3D38F6DC5}" srcId="{E28E08C5-AE68-45D4-B4FD-A978D88A6FC2}" destId="{67FAF972-AE8F-43FA-B80B-918969854B3D}" srcOrd="4" destOrd="0" parTransId="{18D670EB-6DAE-41A4-B3FB-7F9217ACD737}" sibTransId="{8AB481AB-CBC3-4E87-9D40-3102F6E3FA18}"/>
    <dgm:cxn modelId="{3B0731B4-4A87-4C26-BDCF-178B97117D3A}" type="presParOf" srcId="{15819A11-5616-4D37-A6D5-E640C0EEA34D}" destId="{A9CDB3E5-4541-4AA4-9F63-7F732A3E2D8B}" srcOrd="0" destOrd="0" presId="urn:microsoft.com/office/officeart/2005/8/layout/bProcess4"/>
    <dgm:cxn modelId="{C384907F-A419-403E-95D4-DE39CEA8E5B0}" type="presParOf" srcId="{A9CDB3E5-4541-4AA4-9F63-7F732A3E2D8B}" destId="{C20D3688-2354-4CF4-96A2-7537CED508A8}" srcOrd="0" destOrd="0" presId="urn:microsoft.com/office/officeart/2005/8/layout/bProcess4"/>
    <dgm:cxn modelId="{4EED85EA-E1A1-4CF0-AB01-3D07E456D52F}" type="presParOf" srcId="{A9CDB3E5-4541-4AA4-9F63-7F732A3E2D8B}" destId="{B7618249-310A-457D-B011-28610A3DB370}" srcOrd="1" destOrd="0" presId="urn:microsoft.com/office/officeart/2005/8/layout/bProcess4"/>
    <dgm:cxn modelId="{75772D40-AAEC-4F63-9D03-F3FA495D8062}" type="presParOf" srcId="{15819A11-5616-4D37-A6D5-E640C0EEA34D}" destId="{2F0C4D9F-F0BF-4DAE-985D-1D2C5B7F43C0}" srcOrd="1" destOrd="0" presId="urn:microsoft.com/office/officeart/2005/8/layout/bProcess4"/>
    <dgm:cxn modelId="{35A41173-FDFD-443B-83CA-0CA25313D3D8}" type="presParOf" srcId="{15819A11-5616-4D37-A6D5-E640C0EEA34D}" destId="{700962AD-0A12-47E2-9391-031471C7E301}" srcOrd="2" destOrd="0" presId="urn:microsoft.com/office/officeart/2005/8/layout/bProcess4"/>
    <dgm:cxn modelId="{3C2A8BDE-5C68-460F-A31F-018A9C74DEF2}" type="presParOf" srcId="{700962AD-0A12-47E2-9391-031471C7E301}" destId="{3D185C9B-B774-4E28-BFA8-8D5B5E868817}" srcOrd="0" destOrd="0" presId="urn:microsoft.com/office/officeart/2005/8/layout/bProcess4"/>
    <dgm:cxn modelId="{C422FFF0-289C-4A80-BF64-6BF4820B813C}" type="presParOf" srcId="{700962AD-0A12-47E2-9391-031471C7E301}" destId="{5C630BEA-8265-4860-934D-FB8D007F6CBA}" srcOrd="1" destOrd="0" presId="urn:microsoft.com/office/officeart/2005/8/layout/bProcess4"/>
    <dgm:cxn modelId="{FAEFA2D7-CB61-4E62-9352-77C053E0D6EE}" type="presParOf" srcId="{15819A11-5616-4D37-A6D5-E640C0EEA34D}" destId="{3933D950-D85A-4969-ABAA-CDE03A7756A2}" srcOrd="3" destOrd="0" presId="urn:microsoft.com/office/officeart/2005/8/layout/bProcess4"/>
    <dgm:cxn modelId="{9928DCCA-8BB3-48C5-8619-AD7A6CB76CDE}" type="presParOf" srcId="{15819A11-5616-4D37-A6D5-E640C0EEA34D}" destId="{815579DE-1805-46CE-9757-35A49662EA43}" srcOrd="4" destOrd="0" presId="urn:microsoft.com/office/officeart/2005/8/layout/bProcess4"/>
    <dgm:cxn modelId="{B322C531-1B69-40AA-AE45-9F480EC8B935}" type="presParOf" srcId="{815579DE-1805-46CE-9757-35A49662EA43}" destId="{37247CFA-BB80-42D9-8D2D-5170D28BDA0D}" srcOrd="0" destOrd="0" presId="urn:microsoft.com/office/officeart/2005/8/layout/bProcess4"/>
    <dgm:cxn modelId="{2A6D3D64-47CE-402D-8EC1-371E2FD5BE96}" type="presParOf" srcId="{815579DE-1805-46CE-9757-35A49662EA43}" destId="{68CF46C3-2E19-4128-8255-D88650BD3752}" srcOrd="1" destOrd="0" presId="urn:microsoft.com/office/officeart/2005/8/layout/bProcess4"/>
    <dgm:cxn modelId="{6833B6E5-F7CA-4163-9E37-5426EE06C5A1}" type="presParOf" srcId="{15819A11-5616-4D37-A6D5-E640C0EEA34D}" destId="{8337C460-33B1-4AD9-9572-37BD6FB294AD}" srcOrd="5" destOrd="0" presId="urn:microsoft.com/office/officeart/2005/8/layout/bProcess4"/>
    <dgm:cxn modelId="{8B080592-8AE9-4CCF-9296-9478ADA97270}" type="presParOf" srcId="{15819A11-5616-4D37-A6D5-E640C0EEA34D}" destId="{75F6257E-614A-487C-B904-9B053FC1B6AF}" srcOrd="6" destOrd="0" presId="urn:microsoft.com/office/officeart/2005/8/layout/bProcess4"/>
    <dgm:cxn modelId="{58048348-985D-4212-8090-DFB1AF949510}" type="presParOf" srcId="{75F6257E-614A-487C-B904-9B053FC1B6AF}" destId="{80F12424-3BDA-4AB8-808D-4EBD0359624B}" srcOrd="0" destOrd="0" presId="urn:microsoft.com/office/officeart/2005/8/layout/bProcess4"/>
    <dgm:cxn modelId="{39571F8D-0890-4A0E-BB3F-9FFB0E7A21DA}" type="presParOf" srcId="{75F6257E-614A-487C-B904-9B053FC1B6AF}" destId="{A2AB3FB7-D349-462C-8F59-9A0BD43FD676}" srcOrd="1" destOrd="0" presId="urn:microsoft.com/office/officeart/2005/8/layout/bProcess4"/>
    <dgm:cxn modelId="{37A18C39-863E-4F07-9B83-1C3891DC4F49}" type="presParOf" srcId="{15819A11-5616-4D37-A6D5-E640C0EEA34D}" destId="{4C8A60BF-B399-49B4-83F8-D890FE1A7DC7}" srcOrd="7" destOrd="0" presId="urn:microsoft.com/office/officeart/2005/8/layout/bProcess4"/>
    <dgm:cxn modelId="{D74D2620-2BE0-4B2E-85E7-1DA38296B125}" type="presParOf" srcId="{15819A11-5616-4D37-A6D5-E640C0EEA34D}" destId="{1723AB98-10E5-4B76-959B-13E9F9E424EC}" srcOrd="8" destOrd="0" presId="urn:microsoft.com/office/officeart/2005/8/layout/bProcess4"/>
    <dgm:cxn modelId="{81D8FEF6-040E-4D01-9D52-6C55DF3E7E79}" type="presParOf" srcId="{1723AB98-10E5-4B76-959B-13E9F9E424EC}" destId="{A755CE59-3336-4433-9ED5-46B35EB61BE6}" srcOrd="0" destOrd="0" presId="urn:microsoft.com/office/officeart/2005/8/layout/bProcess4"/>
    <dgm:cxn modelId="{6895B3AE-034B-40A9-980C-65EF512319D7}" type="presParOf" srcId="{1723AB98-10E5-4B76-959B-13E9F9E424EC}" destId="{93EBFEDE-963A-4C59-89E1-D30527222A5A}" srcOrd="1" destOrd="0" presId="urn:microsoft.com/office/officeart/2005/8/layout/bProcess4"/>
    <dgm:cxn modelId="{A3B9B773-8CFA-4BC4-BEDB-2E28B8F0AD88}" type="presParOf" srcId="{15819A11-5616-4D37-A6D5-E640C0EEA34D}" destId="{66C3B2B7-7C80-4BA9-8CB4-BB6EE8380EFF}" srcOrd="9" destOrd="0" presId="urn:microsoft.com/office/officeart/2005/8/layout/bProcess4"/>
    <dgm:cxn modelId="{6B862A6F-8C25-4517-B293-6CD8E6526599}" type="presParOf" srcId="{15819A11-5616-4D37-A6D5-E640C0EEA34D}" destId="{5F0B9746-38D3-4D0C-A793-A967723C090A}" srcOrd="10" destOrd="0" presId="urn:microsoft.com/office/officeart/2005/8/layout/bProcess4"/>
    <dgm:cxn modelId="{7103CF6F-1EDA-43BD-9D4D-CD650DE5EE1B}" type="presParOf" srcId="{5F0B9746-38D3-4D0C-A793-A967723C090A}" destId="{12EB8C5E-D72C-43DC-8D0B-A0488E097106}" srcOrd="0" destOrd="0" presId="urn:microsoft.com/office/officeart/2005/8/layout/bProcess4"/>
    <dgm:cxn modelId="{FF6CDDA5-6EF1-4934-A97C-8A4AD3AFEE3A}" type="presParOf" srcId="{5F0B9746-38D3-4D0C-A793-A967723C090A}" destId="{C6BD4BB8-3A75-404E-AD88-2E8106FA8FC5}" srcOrd="1" destOrd="0" presId="urn:microsoft.com/office/officeart/2005/8/layout/bProcess4"/>
    <dgm:cxn modelId="{47D320FF-3B14-4BD5-A3CB-FB90FA0BB1A6}" type="presParOf" srcId="{15819A11-5616-4D37-A6D5-E640C0EEA34D}" destId="{C97ED8BF-B50D-46CB-9F67-2B67E9D8012F}" srcOrd="11" destOrd="0" presId="urn:microsoft.com/office/officeart/2005/8/layout/bProcess4"/>
    <dgm:cxn modelId="{2C9004F1-BD6A-41BC-A5E8-AE9451BF4B8E}" type="presParOf" srcId="{15819A11-5616-4D37-A6D5-E640C0EEA34D}" destId="{831013AD-94C9-4986-A076-A56BE3BD165C}" srcOrd="12" destOrd="0" presId="urn:microsoft.com/office/officeart/2005/8/layout/bProcess4"/>
    <dgm:cxn modelId="{3EACADCD-D4A0-46BB-A887-2ED7BD83C895}" type="presParOf" srcId="{831013AD-94C9-4986-A076-A56BE3BD165C}" destId="{40097968-1FEF-471C-86BC-D1676047A8B3}" srcOrd="0" destOrd="0" presId="urn:microsoft.com/office/officeart/2005/8/layout/bProcess4"/>
    <dgm:cxn modelId="{BF4C0E8D-DAFA-4D97-AD6A-AFB6873D9667}" type="presParOf" srcId="{831013AD-94C9-4986-A076-A56BE3BD165C}" destId="{4BB0C335-1D0C-4C5D-8CD6-941992774894}" srcOrd="1" destOrd="0" presId="urn:microsoft.com/office/officeart/2005/8/layout/bProcess4"/>
    <dgm:cxn modelId="{8F59A658-E3D5-406B-80D8-9CA6A081245A}" type="presParOf" srcId="{15819A11-5616-4D37-A6D5-E640C0EEA34D}" destId="{60BE3D7B-31C4-40A9-98C6-2BD6CA6132B4}" srcOrd="13" destOrd="0" presId="urn:microsoft.com/office/officeart/2005/8/layout/bProcess4"/>
    <dgm:cxn modelId="{ED479E35-8480-41A0-B3C6-D58984A1B085}" type="presParOf" srcId="{15819A11-5616-4D37-A6D5-E640C0EEA34D}" destId="{DC392FA4-B912-4F67-8024-D71BB14F2FC1}" srcOrd="14" destOrd="0" presId="urn:microsoft.com/office/officeart/2005/8/layout/bProcess4"/>
    <dgm:cxn modelId="{B757F234-BB09-494E-AA76-4794A1457C66}" type="presParOf" srcId="{DC392FA4-B912-4F67-8024-D71BB14F2FC1}" destId="{C092406B-9589-45C1-A338-83A6B5853BD5}" srcOrd="0" destOrd="0" presId="urn:microsoft.com/office/officeart/2005/8/layout/bProcess4"/>
    <dgm:cxn modelId="{CCDB8D31-E652-4622-B857-20EAA4E45B2C}" type="presParOf" srcId="{DC392FA4-B912-4F67-8024-D71BB14F2FC1}" destId="{F9A68F67-A217-4585-BF5C-34FBB3069718}" srcOrd="1" destOrd="0" presId="urn:microsoft.com/office/officeart/2005/8/layout/bProcess4"/>
    <dgm:cxn modelId="{A5D79A28-67D8-410D-AF5B-5ED3060FF08E}" type="presParOf" srcId="{15819A11-5616-4D37-A6D5-E640C0EEA34D}" destId="{FEA8EE3D-3AFE-41B8-8A9A-A97D7FD1A448}" srcOrd="15" destOrd="0" presId="urn:microsoft.com/office/officeart/2005/8/layout/bProcess4"/>
    <dgm:cxn modelId="{58E0CAF9-21D3-4F36-997F-061DC87733B0}" type="presParOf" srcId="{15819A11-5616-4D37-A6D5-E640C0EEA34D}" destId="{43755EBC-250E-42CB-BF1D-5EA6999FFCFB}" srcOrd="16" destOrd="0" presId="urn:microsoft.com/office/officeart/2005/8/layout/bProcess4"/>
    <dgm:cxn modelId="{2E2EDB0F-3466-48F1-836E-BA5C11AF8F2D}" type="presParOf" srcId="{43755EBC-250E-42CB-BF1D-5EA6999FFCFB}" destId="{8B3ADEE8-31B8-408B-A2D5-C83ACB72218B}" srcOrd="0" destOrd="0" presId="urn:microsoft.com/office/officeart/2005/8/layout/bProcess4"/>
    <dgm:cxn modelId="{77D6E526-5D59-4458-BF67-7FC26D86438E}" type="presParOf" srcId="{43755EBC-250E-42CB-BF1D-5EA6999FFCFB}" destId="{B7A80BD1-2C9A-49CC-B904-9E1AB9D2D86D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7/15/2019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7/15/2019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Welcome to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5147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5084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Jeff.Billo@ercot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content/wcm/key_documents_lists/165286/2020_LTSA_Input_Assumptions_Initial_Data_and_Preliminary_Results_withSurvey.pptx" TargetMode="Externa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en-US" sz="2400" b="1" dirty="0" smtClean="0"/>
              <a:t>2020 Long-Term System Assessment Survey Results</a:t>
            </a:r>
            <a:endParaRPr lang="en-US" altLang="en-US" sz="2400" b="1" dirty="0"/>
          </a:p>
          <a:p>
            <a:endParaRPr lang="en-US" dirty="0"/>
          </a:p>
          <a:p>
            <a:pPr algn="ctr"/>
            <a:r>
              <a:rPr lang="en-US" dirty="0" smtClean="0"/>
              <a:t>July 2019</a:t>
            </a:r>
          </a:p>
          <a:p>
            <a:pPr algn="ctr"/>
            <a:r>
              <a:rPr lang="en-US" dirty="0" smtClean="0"/>
              <a:t>RPG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 Results: Generation Retirement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838200"/>
            <a:ext cx="8534400" cy="4319832"/>
          </a:xfrm>
        </p:spPr>
        <p:txBody>
          <a:bodyPr/>
          <a:lstStyle/>
          <a:p>
            <a:r>
              <a:rPr lang="en-US" sz="2800" dirty="0" smtClean="0"/>
              <a:t>Most respondents did not agree with the assumption of having no fixed-aged retirements</a:t>
            </a:r>
          </a:p>
          <a:p>
            <a:r>
              <a:rPr lang="en-US" sz="2800" dirty="0" smtClean="0"/>
              <a:t>Based on the feedback ERCOT has added the following fixed-aged retirement assumptions: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</a:rPr>
              <a:t>Natural gas unit: </a:t>
            </a:r>
            <a:r>
              <a:rPr lang="en-US" sz="2400" dirty="0" smtClean="0">
                <a:solidFill>
                  <a:srgbClr val="FF0000"/>
                </a:solidFill>
              </a:rPr>
              <a:t>60 </a:t>
            </a:r>
            <a:r>
              <a:rPr lang="en-US" sz="2400" dirty="0" smtClean="0">
                <a:solidFill>
                  <a:srgbClr val="FF0000"/>
                </a:solidFill>
              </a:rPr>
              <a:t>years </a:t>
            </a:r>
            <a:r>
              <a:rPr lang="en-US" sz="2400" dirty="0" smtClean="0">
                <a:solidFill>
                  <a:srgbClr val="FF0000"/>
                </a:solidFill>
              </a:rPr>
              <a:t>old (~11 GW by 2035)</a:t>
            </a:r>
            <a:endParaRPr lang="en-US" sz="2400" dirty="0" smtClean="0">
              <a:solidFill>
                <a:srgbClr val="FF0000"/>
              </a:solidFill>
            </a:endParaRPr>
          </a:p>
          <a:p>
            <a:pPr lvl="1"/>
            <a:r>
              <a:rPr lang="en-US" sz="2400" dirty="0" smtClean="0">
                <a:solidFill>
                  <a:srgbClr val="FF0000"/>
                </a:solidFill>
              </a:rPr>
              <a:t>Coal unit: </a:t>
            </a:r>
            <a:r>
              <a:rPr lang="en-US" sz="2400" dirty="0" smtClean="0">
                <a:solidFill>
                  <a:srgbClr val="FF0000"/>
                </a:solidFill>
              </a:rPr>
              <a:t>45 </a:t>
            </a:r>
            <a:r>
              <a:rPr lang="en-US" sz="2400" dirty="0" smtClean="0">
                <a:solidFill>
                  <a:srgbClr val="FF0000"/>
                </a:solidFill>
              </a:rPr>
              <a:t>years </a:t>
            </a:r>
            <a:r>
              <a:rPr lang="en-US" sz="2400" dirty="0" smtClean="0">
                <a:solidFill>
                  <a:srgbClr val="FF0000"/>
                </a:solidFill>
              </a:rPr>
              <a:t>old (~10 GW by 2035)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800" dirty="0" err="1" smtClean="0">
                <a:solidFill>
                  <a:srgbClr val="FF0000"/>
                </a:solidFill>
              </a:rPr>
              <a:t>Oklaunion</a:t>
            </a:r>
            <a:r>
              <a:rPr lang="en-US" sz="2800" dirty="0" smtClean="0">
                <a:solidFill>
                  <a:srgbClr val="FF0000"/>
                </a:solidFill>
              </a:rPr>
              <a:t> and two Decker units taken offline in Current Trends as well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2650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 Results: Storage 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Responses regarding the question of how to improve storage modeling varied</a:t>
            </a:r>
          </a:p>
          <a:p>
            <a:pPr lvl="1"/>
            <a:r>
              <a:rPr lang="en-US" dirty="0" smtClean="0"/>
              <a:t>Some felt results were consistent with their in-house analysis (no significant storage adds)</a:t>
            </a:r>
          </a:p>
          <a:p>
            <a:pPr lvl="1"/>
            <a:r>
              <a:rPr lang="en-US" dirty="0" smtClean="0"/>
              <a:t>Some felt that some storage should be added</a:t>
            </a:r>
          </a:p>
          <a:p>
            <a:pPr lvl="1"/>
            <a:r>
              <a:rPr lang="en-US" dirty="0" smtClean="0"/>
              <a:t>No noteworthy references were provided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10312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Current Trends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Based on the survey feedback, ERCOT will make the following changes to the Current Trends Scenario assumptions: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Use </a:t>
            </a:r>
            <a:r>
              <a:rPr lang="en-US" dirty="0">
                <a:solidFill>
                  <a:srgbClr val="FF0000"/>
                </a:solidFill>
              </a:rPr>
              <a:t>2019 EIA AEO Reference </a:t>
            </a:r>
            <a:r>
              <a:rPr lang="en-US" dirty="0" smtClean="0">
                <a:solidFill>
                  <a:srgbClr val="FF0000"/>
                </a:solidFill>
              </a:rPr>
              <a:t>Case natural gas price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Adjust new unit capital cost assumptions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Use fixed-age retirements for natural gas and coal units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91741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 Results: Scenario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last page of the survey was designed to gather input for determining other scenarios to study for the 2020 LTSA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9176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 Results: Long-Term Drivers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Drivers ranked 12 (highest impact) to 1 (lowest impact)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1400" dirty="0" smtClean="0"/>
          </a:p>
          <a:p>
            <a:r>
              <a:rPr lang="en-US" sz="2400" dirty="0" smtClean="0"/>
              <a:t>Other drivers: Federal subsidies (x2), Weather (x2), Population growth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954" y="2027787"/>
            <a:ext cx="8302091" cy="3353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27060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 Results: Usefulness of 2018 LTSA Scenarios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2159" y="1676400"/>
            <a:ext cx="6495881" cy="3904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64644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 Results: Potential 2020 LTSA Scenarios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Scenarios ranked highest (best) to lowest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1766" y="2264703"/>
            <a:ext cx="6436668" cy="3868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00929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2020 LTSA Process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999341897"/>
              </p:ext>
            </p:extLst>
          </p:nvPr>
        </p:nvGraphicFramePr>
        <p:xfrm>
          <a:off x="609600" y="1219200"/>
          <a:ext cx="8001000" cy="464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Oval 2"/>
          <p:cNvSpPr/>
          <p:nvPr/>
        </p:nvSpPr>
        <p:spPr>
          <a:xfrm>
            <a:off x="76200" y="4038600"/>
            <a:ext cx="6096000" cy="229393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7365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Questions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18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215514" y="2973120"/>
            <a:ext cx="2514600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900" b="1" dirty="0" smtClean="0"/>
              <a:t>?</a:t>
            </a:r>
            <a:endParaRPr lang="en-US" sz="23900" b="1" dirty="0"/>
          </a:p>
        </p:txBody>
      </p:sp>
      <p:sp>
        <p:nvSpPr>
          <p:cNvPr id="3" name="Rectangle 2"/>
          <p:cNvSpPr/>
          <p:nvPr/>
        </p:nvSpPr>
        <p:spPr>
          <a:xfrm>
            <a:off x="609600" y="1386682"/>
            <a:ext cx="3124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Jeff Billo</a:t>
            </a:r>
            <a:endParaRPr lang="en-US" dirty="0"/>
          </a:p>
          <a:p>
            <a:r>
              <a:rPr lang="en-US" dirty="0" smtClean="0">
                <a:hlinkClick r:id="rId3"/>
              </a:rPr>
              <a:t>Jeff.Billo@ercot.com</a:t>
            </a:r>
            <a:endParaRPr lang="en-US" dirty="0" smtClean="0"/>
          </a:p>
          <a:p>
            <a:r>
              <a:rPr lang="en-US" dirty="0" smtClean="0"/>
              <a:t>512.248.6334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908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Appendix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578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ERCOT presented initial input assumptions and preliminary results </a:t>
            </a:r>
            <a:r>
              <a:rPr lang="en-US" sz="2400" dirty="0"/>
              <a:t>for the 2020 LTSA </a:t>
            </a:r>
            <a:r>
              <a:rPr lang="en-US" sz="2400" dirty="0" smtClean="0"/>
              <a:t>at the May RPG meeting:</a:t>
            </a:r>
          </a:p>
          <a:p>
            <a:pPr marL="457200" lvl="1" indent="0">
              <a:buNone/>
            </a:pPr>
            <a:r>
              <a:rPr lang="en-US" sz="2000" dirty="0">
                <a:hlinkClick r:id="rId2"/>
              </a:rPr>
              <a:t>http://</a:t>
            </a:r>
            <a:r>
              <a:rPr lang="en-US" sz="2000" dirty="0" smtClean="0">
                <a:hlinkClick r:id="rId2"/>
              </a:rPr>
              <a:t>www.ercot.com/content/wcm/key_documents_lists/165286/2020_LTSA_Input_Assumptions_Initial_Data_and_Preliminary_Results_withSurvey.pptx</a:t>
            </a:r>
            <a:endParaRPr lang="en-US" sz="2000" dirty="0" smtClean="0"/>
          </a:p>
          <a:p>
            <a:r>
              <a:rPr lang="en-US" sz="2400" dirty="0" smtClean="0"/>
              <a:t>Following the May RPG meeting ERCOT solicited stakeholder feedback via an online survey</a:t>
            </a:r>
          </a:p>
          <a:p>
            <a:r>
              <a:rPr lang="en-US" sz="2400" dirty="0" smtClean="0"/>
              <a:t>This presentation covers the results of that survey and subsequent changes made to the initial assumptions for the Current Trends Scenario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1830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Revised New Unit Capital Costs for Current Trends Scenario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20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477" y="1905000"/>
            <a:ext cx="8706834" cy="3784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34071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16 individual responses received from 12 separate entities</a:t>
            </a:r>
          </a:p>
          <a:p>
            <a:r>
              <a:rPr lang="en-US" dirty="0" smtClean="0"/>
              <a:t>Respondents represent a broad range of perspectives (Municipal, Cooperative, IOU-TSP, IOU-Generator, IOU-REP, Consumer/ Interest Groups)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8802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 Results: Current Trends Scenario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second page of the survey was designed to gather feedback on the assumptions used in the 2020 LTSA Current Trends Scenario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9892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 Results: Natural Gas Price Assumption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319832"/>
          </a:xfrm>
        </p:spPr>
        <p:txBody>
          <a:bodyPr/>
          <a:lstStyle/>
          <a:p>
            <a:r>
              <a:rPr lang="en-US" sz="2400" dirty="0" smtClean="0"/>
              <a:t>Respondents were split on whether to use 2019 EIA AEO Reference Case or High Oil and Gas Resource and Technology Case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ERCOT will use Reference Case for 2020 LTSA Current Trends Scenario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6090" y="2891357"/>
            <a:ext cx="5604510" cy="3631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76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 Results: New Unit Capital Cost 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respondents agreed or had no opinion on new unit capital cost assumptions</a:t>
            </a:r>
          </a:p>
          <a:p>
            <a:r>
              <a:rPr lang="en-US" dirty="0" smtClean="0"/>
              <a:t>One comment that wind capital cost assumption was too high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ERCOT has revised wind capital cost assumptions down based on provided references (see Appendix)</a:t>
            </a:r>
          </a:p>
          <a:p>
            <a:r>
              <a:rPr lang="en-US" dirty="0" smtClean="0"/>
              <a:t>ERCOT also received follow up information for fossil fuel capital costs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3643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 Results: Environmental Regulations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Most respondents agreed or had no opinion with the assumption to include no new environmental regulations in the Current Trends Scenario</a:t>
            </a:r>
          </a:p>
          <a:p>
            <a:r>
              <a:rPr lang="en-US" sz="2800" dirty="0" smtClean="0"/>
              <a:t>Three responses favored adding regulations:</a:t>
            </a:r>
          </a:p>
          <a:p>
            <a:pPr lvl="1"/>
            <a:r>
              <a:rPr lang="en-US" sz="1800" dirty="0"/>
              <a:t>“In light of recent severe air pollution episodes in Houston and growing public concern about climate change, new environmental regulations are inevitable</a:t>
            </a:r>
            <a:r>
              <a:rPr lang="en-US" sz="1800" dirty="0" smtClean="0"/>
              <a:t>.”</a:t>
            </a:r>
          </a:p>
          <a:p>
            <a:pPr lvl="1"/>
            <a:r>
              <a:rPr lang="en-US" sz="1800" dirty="0"/>
              <a:t>“Suggest assume something like H.R. 763 is passed with a gradually increasing price on CO2 emissions beginning at $15/ton in 2022 and then increasing $10/ton per year thereafter</a:t>
            </a:r>
            <a:r>
              <a:rPr lang="en-US" sz="1800" dirty="0" smtClean="0"/>
              <a:t>.”</a:t>
            </a:r>
          </a:p>
          <a:p>
            <a:pPr lvl="1"/>
            <a:r>
              <a:rPr lang="en-US" sz="1800" dirty="0"/>
              <a:t>“We anticipate some kind of carbon tax although not during the current </a:t>
            </a:r>
            <a:r>
              <a:rPr lang="en-US" sz="1800" dirty="0" smtClean="0"/>
              <a:t>administration. We </a:t>
            </a:r>
            <a:r>
              <a:rPr lang="en-US" sz="1800" dirty="0"/>
              <a:t>are using 2028 as a proxy for some kind of burden on fossil</a:t>
            </a:r>
            <a:r>
              <a:rPr lang="en-US" sz="1800" dirty="0" smtClean="0"/>
              <a:t>.”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59689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 Results: 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respondents agreed with ERCOT’s DER assumptions</a:t>
            </a:r>
          </a:p>
          <a:p>
            <a:r>
              <a:rPr lang="en-US" dirty="0" smtClean="0"/>
              <a:t>2 expressed desire to see higher solar DER growth</a:t>
            </a:r>
          </a:p>
          <a:p>
            <a:r>
              <a:rPr lang="en-US" dirty="0" smtClean="0"/>
              <a:t>1 expressed desire to see higher natural gas DER growth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1514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 Results: Electric Vehicle Adoption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4343400" cy="4319832"/>
          </a:xfrm>
        </p:spPr>
        <p:txBody>
          <a:bodyPr/>
          <a:lstStyle/>
          <a:p>
            <a:r>
              <a:rPr lang="en-US" sz="2800" dirty="0" smtClean="0"/>
              <a:t>Most respondents agreed with the assumption of 4 million electric cars and 800,000 electric light trucks by 2035</a:t>
            </a:r>
          </a:p>
          <a:p>
            <a:r>
              <a:rPr lang="en-US" sz="2800" dirty="0" smtClean="0"/>
              <a:t>2.5 thought the numbers were too high</a:t>
            </a:r>
          </a:p>
          <a:p>
            <a:r>
              <a:rPr lang="en-US" sz="2800" dirty="0" smtClean="0"/>
              <a:t>1 thought the numbers were too low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5800" y="2929732"/>
            <a:ext cx="4481779" cy="345718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695" b="-1170"/>
          <a:stretch/>
        </p:blipFill>
        <p:spPr>
          <a:xfrm>
            <a:off x="5334000" y="1505520"/>
            <a:ext cx="2436166" cy="1305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83522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30858</TotalTime>
  <Words>735</Words>
  <Application>Microsoft Office PowerPoint</Application>
  <PresentationFormat>On-screen Show (4:3)</PresentationFormat>
  <Paragraphs>106</Paragraphs>
  <Slides>20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1_Custom Design</vt:lpstr>
      <vt:lpstr>Office Theme</vt:lpstr>
      <vt:lpstr>Custom Design</vt:lpstr>
      <vt:lpstr>PowerPoint Presentation</vt:lpstr>
      <vt:lpstr>Background</vt:lpstr>
      <vt:lpstr>Respondents</vt:lpstr>
      <vt:lpstr>Survey Results: Current Trends Scenario</vt:lpstr>
      <vt:lpstr>Survey Results: Natural Gas Price Assumption</vt:lpstr>
      <vt:lpstr>Survey Results: New Unit Capital Cost Assumptions</vt:lpstr>
      <vt:lpstr>Survey Results: Environmental Regulations</vt:lpstr>
      <vt:lpstr>Survey Results: DER</vt:lpstr>
      <vt:lpstr>Survey Results: Electric Vehicle Adoption</vt:lpstr>
      <vt:lpstr>Survey Results: Generation Retirement</vt:lpstr>
      <vt:lpstr>Survey Results: Storage Assumptions</vt:lpstr>
      <vt:lpstr>Summary of Current Trends Changes</vt:lpstr>
      <vt:lpstr>Survey Results: Scenario Analysis</vt:lpstr>
      <vt:lpstr>Survey Results: Long-Term Drivers</vt:lpstr>
      <vt:lpstr>Survey Results: Usefulness of 2018 LTSA Scenarios</vt:lpstr>
      <vt:lpstr>Survey Results: Potential 2020 LTSA Scenarios</vt:lpstr>
      <vt:lpstr>2020 LTSA Process</vt:lpstr>
      <vt:lpstr>Questions</vt:lpstr>
      <vt:lpstr>PowerPoint Presentation</vt:lpstr>
      <vt:lpstr>Revised New Unit Capital Costs for Current Trends Scenario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Billo, Jeffrey</cp:lastModifiedBy>
  <cp:revision>338</cp:revision>
  <cp:lastPrinted>2016-11-14T19:26:45Z</cp:lastPrinted>
  <dcterms:created xsi:type="dcterms:W3CDTF">2016-01-21T15:20:31Z</dcterms:created>
  <dcterms:modified xsi:type="dcterms:W3CDTF">2019-07-15T15:22:54Z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