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4"/>
  </p:notesMasterIdLst>
  <p:handoutMasterIdLst>
    <p:handoutMasterId r:id="rId15"/>
  </p:handoutMasterIdLst>
  <p:sldIdLst>
    <p:sldId id="328" r:id="rId6"/>
    <p:sldId id="332" r:id="rId7"/>
    <p:sldId id="333" r:id="rId8"/>
    <p:sldId id="331" r:id="rId9"/>
    <p:sldId id="335" r:id="rId10"/>
    <p:sldId id="336" r:id="rId11"/>
    <p:sldId id="334" r:id="rId12"/>
    <p:sldId id="338"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s" initials="ps" lastIdx="3" clrIdx="0">
    <p:extLst>
      <p:ext uri="{19B8F6BF-5375-455C-9EA6-DF929625EA0E}">
        <p15:presenceInfo xmlns:p15="http://schemas.microsoft.com/office/powerpoint/2012/main" userId="ps" providerId="None"/>
      </p:ext>
    </p:extLst>
  </p:cmAuthor>
  <p:cmAuthor id="2" name="Townsend, Aaron" initials="TA" lastIdx="29" clrIdx="1">
    <p:extLst>
      <p:ext uri="{19B8F6BF-5375-455C-9EA6-DF929625EA0E}">
        <p15:presenceInfo xmlns:p15="http://schemas.microsoft.com/office/powerpoint/2012/main" userId="S-1-5-21-639947351-343809578-3807592339-53395" providerId="AD"/>
      </p:ext>
    </p:extLst>
  </p:cmAuthor>
  <p:cmAuthor id="3" name="Maggio, Dave" initials="MD" lastIdx="6" clrIdx="2">
    <p:extLst>
      <p:ext uri="{19B8F6BF-5375-455C-9EA6-DF929625EA0E}">
        <p15:presenceInfo xmlns:p15="http://schemas.microsoft.com/office/powerpoint/2012/main" userId="S-1-5-21-639947351-343809578-3807592339-47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866" autoAdjust="0"/>
  </p:normalViewPr>
  <p:slideViewPr>
    <p:cSldViewPr showGuides="1">
      <p:cViewPr varScale="1">
        <p:scale>
          <a:sx n="125" d="100"/>
          <a:sy n="125" d="100"/>
        </p:scale>
        <p:origin x="1116" y="96"/>
      </p:cViewPr>
      <p:guideLst>
        <p:guide orient="horz" pos="2160"/>
        <p:guide pos="2880"/>
      </p:guideLst>
    </p:cSldViewPr>
  </p:slideViewPr>
  <p:notesTextViewPr>
    <p:cViewPr>
      <p:scale>
        <a:sx n="3" d="2"/>
        <a:sy n="3" d="2"/>
      </p:scale>
      <p:origin x="0" y="0"/>
    </p:cViewPr>
  </p:notesTextViewPr>
  <p:sorterViewPr>
    <p:cViewPr>
      <p:scale>
        <a:sx n="150" d="100"/>
        <a:sy n="15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townsend\Desktop\Economic%20value%20of%20RUC%20commitment%20based%20on%20ORDC.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townsend\Desktop\Economic%20value%20of%20RUC%20commitment%20based%20on%20ORDC.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a:t>Shifted ORDC with RTOFFPA=0</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ORDC_Curve_Generator_Results!$B$3</c:f>
              <c:strCache>
                <c:ptCount val="1"/>
                <c:pt idx="0">
                  <c:v>Shifted ORDC ($/MWh)</c:v>
                </c:pt>
              </c:strCache>
            </c:strRef>
          </c:tx>
          <c:spPr>
            <a:ln w="19050" cap="rnd">
              <a:solidFill>
                <a:schemeClr val="accent1"/>
              </a:solidFill>
              <a:round/>
            </a:ln>
            <a:effectLst/>
          </c:spPr>
          <c:marker>
            <c:symbol val="none"/>
          </c:marker>
          <c:xVal>
            <c:numRef>
              <c:f>ORDC_Curve_Generator_Results!$A$4:$A$8004</c:f>
              <c:numCache>
                <c:formatCode>General</c:formatCode>
                <c:ptCount val="80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pt idx="191">
                  <c:v>191</c:v>
                </c:pt>
                <c:pt idx="192">
                  <c:v>192</c:v>
                </c:pt>
                <c:pt idx="193">
                  <c:v>193</c:v>
                </c:pt>
                <c:pt idx="194">
                  <c:v>194</c:v>
                </c:pt>
                <c:pt idx="195">
                  <c:v>195</c:v>
                </c:pt>
                <c:pt idx="196">
                  <c:v>196</c:v>
                </c:pt>
                <c:pt idx="197">
                  <c:v>197</c:v>
                </c:pt>
                <c:pt idx="198">
                  <c:v>198</c:v>
                </c:pt>
                <c:pt idx="199">
                  <c:v>199</c:v>
                </c:pt>
                <c:pt idx="200">
                  <c:v>200</c:v>
                </c:pt>
                <c:pt idx="201">
                  <c:v>201</c:v>
                </c:pt>
                <c:pt idx="202">
                  <c:v>202</c:v>
                </c:pt>
                <c:pt idx="203">
                  <c:v>203</c:v>
                </c:pt>
                <c:pt idx="204">
                  <c:v>204</c:v>
                </c:pt>
                <c:pt idx="205">
                  <c:v>205</c:v>
                </c:pt>
                <c:pt idx="206">
                  <c:v>206</c:v>
                </c:pt>
                <c:pt idx="207">
                  <c:v>207</c:v>
                </c:pt>
                <c:pt idx="208">
                  <c:v>208</c:v>
                </c:pt>
                <c:pt idx="209">
                  <c:v>209</c:v>
                </c:pt>
                <c:pt idx="210">
                  <c:v>210</c:v>
                </c:pt>
                <c:pt idx="211">
                  <c:v>211</c:v>
                </c:pt>
                <c:pt idx="212">
                  <c:v>212</c:v>
                </c:pt>
                <c:pt idx="213">
                  <c:v>213</c:v>
                </c:pt>
                <c:pt idx="214">
                  <c:v>214</c:v>
                </c:pt>
                <c:pt idx="215">
                  <c:v>215</c:v>
                </c:pt>
                <c:pt idx="216">
                  <c:v>216</c:v>
                </c:pt>
                <c:pt idx="217">
                  <c:v>217</c:v>
                </c:pt>
                <c:pt idx="218">
                  <c:v>218</c:v>
                </c:pt>
                <c:pt idx="219">
                  <c:v>219</c:v>
                </c:pt>
                <c:pt idx="220">
                  <c:v>220</c:v>
                </c:pt>
                <c:pt idx="221">
                  <c:v>221</c:v>
                </c:pt>
                <c:pt idx="222">
                  <c:v>222</c:v>
                </c:pt>
                <c:pt idx="223">
                  <c:v>223</c:v>
                </c:pt>
                <c:pt idx="224">
                  <c:v>224</c:v>
                </c:pt>
                <c:pt idx="225">
                  <c:v>225</c:v>
                </c:pt>
                <c:pt idx="226">
                  <c:v>226</c:v>
                </c:pt>
                <c:pt idx="227">
                  <c:v>227</c:v>
                </c:pt>
                <c:pt idx="228">
                  <c:v>228</c:v>
                </c:pt>
                <c:pt idx="229">
                  <c:v>229</c:v>
                </c:pt>
                <c:pt idx="230">
                  <c:v>230</c:v>
                </c:pt>
                <c:pt idx="231">
                  <c:v>231</c:v>
                </c:pt>
                <c:pt idx="232">
                  <c:v>232</c:v>
                </c:pt>
                <c:pt idx="233">
                  <c:v>233</c:v>
                </c:pt>
                <c:pt idx="234">
                  <c:v>234</c:v>
                </c:pt>
                <c:pt idx="235">
                  <c:v>235</c:v>
                </c:pt>
                <c:pt idx="236">
                  <c:v>236</c:v>
                </c:pt>
                <c:pt idx="237">
                  <c:v>237</c:v>
                </c:pt>
                <c:pt idx="238">
                  <c:v>238</c:v>
                </c:pt>
                <c:pt idx="239">
                  <c:v>239</c:v>
                </c:pt>
                <c:pt idx="240">
                  <c:v>240</c:v>
                </c:pt>
                <c:pt idx="241">
                  <c:v>241</c:v>
                </c:pt>
                <c:pt idx="242">
                  <c:v>242</c:v>
                </c:pt>
                <c:pt idx="243">
                  <c:v>243</c:v>
                </c:pt>
                <c:pt idx="244">
                  <c:v>244</c:v>
                </c:pt>
                <c:pt idx="245">
                  <c:v>245</c:v>
                </c:pt>
                <c:pt idx="246">
                  <c:v>246</c:v>
                </c:pt>
                <c:pt idx="247">
                  <c:v>247</c:v>
                </c:pt>
                <c:pt idx="248">
                  <c:v>248</c:v>
                </c:pt>
                <c:pt idx="249">
                  <c:v>249</c:v>
                </c:pt>
                <c:pt idx="250">
                  <c:v>250</c:v>
                </c:pt>
                <c:pt idx="251">
                  <c:v>251</c:v>
                </c:pt>
                <c:pt idx="252">
                  <c:v>252</c:v>
                </c:pt>
                <c:pt idx="253">
                  <c:v>253</c:v>
                </c:pt>
                <c:pt idx="254">
                  <c:v>254</c:v>
                </c:pt>
                <c:pt idx="255">
                  <c:v>255</c:v>
                </c:pt>
                <c:pt idx="256">
                  <c:v>256</c:v>
                </c:pt>
                <c:pt idx="257">
                  <c:v>257</c:v>
                </c:pt>
                <c:pt idx="258">
                  <c:v>258</c:v>
                </c:pt>
                <c:pt idx="259">
                  <c:v>259</c:v>
                </c:pt>
                <c:pt idx="260">
                  <c:v>260</c:v>
                </c:pt>
                <c:pt idx="261">
                  <c:v>261</c:v>
                </c:pt>
                <c:pt idx="262">
                  <c:v>262</c:v>
                </c:pt>
                <c:pt idx="263">
                  <c:v>263</c:v>
                </c:pt>
                <c:pt idx="264">
                  <c:v>264</c:v>
                </c:pt>
                <c:pt idx="265">
                  <c:v>265</c:v>
                </c:pt>
                <c:pt idx="266">
                  <c:v>266</c:v>
                </c:pt>
                <c:pt idx="267">
                  <c:v>267</c:v>
                </c:pt>
                <c:pt idx="268">
                  <c:v>268</c:v>
                </c:pt>
                <c:pt idx="269">
                  <c:v>269</c:v>
                </c:pt>
                <c:pt idx="270">
                  <c:v>270</c:v>
                </c:pt>
                <c:pt idx="271">
                  <c:v>271</c:v>
                </c:pt>
                <c:pt idx="272">
                  <c:v>272</c:v>
                </c:pt>
                <c:pt idx="273">
                  <c:v>273</c:v>
                </c:pt>
                <c:pt idx="274">
                  <c:v>274</c:v>
                </c:pt>
                <c:pt idx="275">
                  <c:v>275</c:v>
                </c:pt>
                <c:pt idx="276">
                  <c:v>276</c:v>
                </c:pt>
                <c:pt idx="277">
                  <c:v>277</c:v>
                </c:pt>
                <c:pt idx="278">
                  <c:v>278</c:v>
                </c:pt>
                <c:pt idx="279">
                  <c:v>279</c:v>
                </c:pt>
                <c:pt idx="280">
                  <c:v>280</c:v>
                </c:pt>
                <c:pt idx="281">
                  <c:v>281</c:v>
                </c:pt>
                <c:pt idx="282">
                  <c:v>282</c:v>
                </c:pt>
                <c:pt idx="283">
                  <c:v>283</c:v>
                </c:pt>
                <c:pt idx="284">
                  <c:v>284</c:v>
                </c:pt>
                <c:pt idx="285">
                  <c:v>285</c:v>
                </c:pt>
                <c:pt idx="286">
                  <c:v>286</c:v>
                </c:pt>
                <c:pt idx="287">
                  <c:v>287</c:v>
                </c:pt>
                <c:pt idx="288">
                  <c:v>288</c:v>
                </c:pt>
                <c:pt idx="289">
                  <c:v>289</c:v>
                </c:pt>
                <c:pt idx="290">
                  <c:v>290</c:v>
                </c:pt>
                <c:pt idx="291">
                  <c:v>291</c:v>
                </c:pt>
                <c:pt idx="292">
                  <c:v>292</c:v>
                </c:pt>
                <c:pt idx="293">
                  <c:v>293</c:v>
                </c:pt>
                <c:pt idx="294">
                  <c:v>294</c:v>
                </c:pt>
                <c:pt idx="295">
                  <c:v>295</c:v>
                </c:pt>
                <c:pt idx="296">
                  <c:v>296</c:v>
                </c:pt>
                <c:pt idx="297">
                  <c:v>297</c:v>
                </c:pt>
                <c:pt idx="298">
                  <c:v>298</c:v>
                </c:pt>
                <c:pt idx="299">
                  <c:v>299</c:v>
                </c:pt>
                <c:pt idx="300">
                  <c:v>300</c:v>
                </c:pt>
                <c:pt idx="301">
                  <c:v>301</c:v>
                </c:pt>
                <c:pt idx="302">
                  <c:v>302</c:v>
                </c:pt>
                <c:pt idx="303">
                  <c:v>303</c:v>
                </c:pt>
                <c:pt idx="304">
                  <c:v>304</c:v>
                </c:pt>
                <c:pt idx="305">
                  <c:v>305</c:v>
                </c:pt>
                <c:pt idx="306">
                  <c:v>306</c:v>
                </c:pt>
                <c:pt idx="307">
                  <c:v>307</c:v>
                </c:pt>
                <c:pt idx="308">
                  <c:v>308</c:v>
                </c:pt>
                <c:pt idx="309">
                  <c:v>309</c:v>
                </c:pt>
                <c:pt idx="310">
                  <c:v>310</c:v>
                </c:pt>
                <c:pt idx="311">
                  <c:v>311</c:v>
                </c:pt>
                <c:pt idx="312">
                  <c:v>312</c:v>
                </c:pt>
                <c:pt idx="313">
                  <c:v>313</c:v>
                </c:pt>
                <c:pt idx="314">
                  <c:v>314</c:v>
                </c:pt>
                <c:pt idx="315">
                  <c:v>315</c:v>
                </c:pt>
                <c:pt idx="316">
                  <c:v>316</c:v>
                </c:pt>
                <c:pt idx="317">
                  <c:v>317</c:v>
                </c:pt>
                <c:pt idx="318">
                  <c:v>318</c:v>
                </c:pt>
                <c:pt idx="319">
                  <c:v>319</c:v>
                </c:pt>
                <c:pt idx="320">
                  <c:v>320</c:v>
                </c:pt>
                <c:pt idx="321">
                  <c:v>321</c:v>
                </c:pt>
                <c:pt idx="322">
                  <c:v>322</c:v>
                </c:pt>
                <c:pt idx="323">
                  <c:v>323</c:v>
                </c:pt>
                <c:pt idx="324">
                  <c:v>324</c:v>
                </c:pt>
                <c:pt idx="325">
                  <c:v>325</c:v>
                </c:pt>
                <c:pt idx="326">
                  <c:v>326</c:v>
                </c:pt>
                <c:pt idx="327">
                  <c:v>327</c:v>
                </c:pt>
                <c:pt idx="328">
                  <c:v>328</c:v>
                </c:pt>
                <c:pt idx="329">
                  <c:v>329</c:v>
                </c:pt>
                <c:pt idx="330">
                  <c:v>330</c:v>
                </c:pt>
                <c:pt idx="331">
                  <c:v>331</c:v>
                </c:pt>
                <c:pt idx="332">
                  <c:v>332</c:v>
                </c:pt>
                <c:pt idx="333">
                  <c:v>333</c:v>
                </c:pt>
                <c:pt idx="334">
                  <c:v>334</c:v>
                </c:pt>
                <c:pt idx="335">
                  <c:v>335</c:v>
                </c:pt>
                <c:pt idx="336">
                  <c:v>336</c:v>
                </c:pt>
                <c:pt idx="337">
                  <c:v>337</c:v>
                </c:pt>
                <c:pt idx="338">
                  <c:v>338</c:v>
                </c:pt>
                <c:pt idx="339">
                  <c:v>339</c:v>
                </c:pt>
                <c:pt idx="340">
                  <c:v>340</c:v>
                </c:pt>
                <c:pt idx="341">
                  <c:v>341</c:v>
                </c:pt>
                <c:pt idx="342">
                  <c:v>342</c:v>
                </c:pt>
                <c:pt idx="343">
                  <c:v>343</c:v>
                </c:pt>
                <c:pt idx="344">
                  <c:v>344</c:v>
                </c:pt>
                <c:pt idx="345">
                  <c:v>345</c:v>
                </c:pt>
                <c:pt idx="346">
                  <c:v>346</c:v>
                </c:pt>
                <c:pt idx="347">
                  <c:v>347</c:v>
                </c:pt>
                <c:pt idx="348">
                  <c:v>348</c:v>
                </c:pt>
                <c:pt idx="349">
                  <c:v>349</c:v>
                </c:pt>
                <c:pt idx="350">
                  <c:v>350</c:v>
                </c:pt>
                <c:pt idx="351">
                  <c:v>351</c:v>
                </c:pt>
                <c:pt idx="352">
                  <c:v>352</c:v>
                </c:pt>
                <c:pt idx="353">
                  <c:v>353</c:v>
                </c:pt>
                <c:pt idx="354">
                  <c:v>354</c:v>
                </c:pt>
                <c:pt idx="355">
                  <c:v>355</c:v>
                </c:pt>
                <c:pt idx="356">
                  <c:v>356</c:v>
                </c:pt>
                <c:pt idx="357">
                  <c:v>357</c:v>
                </c:pt>
                <c:pt idx="358">
                  <c:v>358</c:v>
                </c:pt>
                <c:pt idx="359">
                  <c:v>359</c:v>
                </c:pt>
                <c:pt idx="360">
                  <c:v>360</c:v>
                </c:pt>
                <c:pt idx="361">
                  <c:v>361</c:v>
                </c:pt>
                <c:pt idx="362">
                  <c:v>362</c:v>
                </c:pt>
                <c:pt idx="363">
                  <c:v>363</c:v>
                </c:pt>
                <c:pt idx="364">
                  <c:v>364</c:v>
                </c:pt>
                <c:pt idx="365">
                  <c:v>365</c:v>
                </c:pt>
                <c:pt idx="366">
                  <c:v>366</c:v>
                </c:pt>
                <c:pt idx="367">
                  <c:v>367</c:v>
                </c:pt>
                <c:pt idx="368">
                  <c:v>368</c:v>
                </c:pt>
                <c:pt idx="369">
                  <c:v>369</c:v>
                </c:pt>
                <c:pt idx="370">
                  <c:v>370</c:v>
                </c:pt>
                <c:pt idx="371">
                  <c:v>371</c:v>
                </c:pt>
                <c:pt idx="372">
                  <c:v>372</c:v>
                </c:pt>
                <c:pt idx="373">
                  <c:v>373</c:v>
                </c:pt>
                <c:pt idx="374">
                  <c:v>374</c:v>
                </c:pt>
                <c:pt idx="375">
                  <c:v>375</c:v>
                </c:pt>
                <c:pt idx="376">
                  <c:v>376</c:v>
                </c:pt>
                <c:pt idx="377">
                  <c:v>377</c:v>
                </c:pt>
                <c:pt idx="378">
                  <c:v>378</c:v>
                </c:pt>
                <c:pt idx="379">
                  <c:v>379</c:v>
                </c:pt>
                <c:pt idx="380">
                  <c:v>380</c:v>
                </c:pt>
                <c:pt idx="381">
                  <c:v>381</c:v>
                </c:pt>
                <c:pt idx="382">
                  <c:v>382</c:v>
                </c:pt>
                <c:pt idx="383">
                  <c:v>383</c:v>
                </c:pt>
                <c:pt idx="384">
                  <c:v>384</c:v>
                </c:pt>
                <c:pt idx="385">
                  <c:v>385</c:v>
                </c:pt>
                <c:pt idx="386">
                  <c:v>386</c:v>
                </c:pt>
                <c:pt idx="387">
                  <c:v>387</c:v>
                </c:pt>
                <c:pt idx="388">
                  <c:v>388</c:v>
                </c:pt>
                <c:pt idx="389">
                  <c:v>389</c:v>
                </c:pt>
                <c:pt idx="390">
                  <c:v>390</c:v>
                </c:pt>
                <c:pt idx="391">
                  <c:v>391</c:v>
                </c:pt>
                <c:pt idx="392">
                  <c:v>392</c:v>
                </c:pt>
                <c:pt idx="393">
                  <c:v>393</c:v>
                </c:pt>
                <c:pt idx="394">
                  <c:v>394</c:v>
                </c:pt>
                <c:pt idx="395">
                  <c:v>395</c:v>
                </c:pt>
                <c:pt idx="396">
                  <c:v>396</c:v>
                </c:pt>
                <c:pt idx="397">
                  <c:v>397</c:v>
                </c:pt>
                <c:pt idx="398">
                  <c:v>398</c:v>
                </c:pt>
                <c:pt idx="399">
                  <c:v>399</c:v>
                </c:pt>
                <c:pt idx="400">
                  <c:v>400</c:v>
                </c:pt>
                <c:pt idx="401">
                  <c:v>401</c:v>
                </c:pt>
                <c:pt idx="402">
                  <c:v>402</c:v>
                </c:pt>
                <c:pt idx="403">
                  <c:v>403</c:v>
                </c:pt>
                <c:pt idx="404">
                  <c:v>404</c:v>
                </c:pt>
                <c:pt idx="405">
                  <c:v>405</c:v>
                </c:pt>
                <c:pt idx="406">
                  <c:v>406</c:v>
                </c:pt>
                <c:pt idx="407">
                  <c:v>407</c:v>
                </c:pt>
                <c:pt idx="408">
                  <c:v>408</c:v>
                </c:pt>
                <c:pt idx="409">
                  <c:v>409</c:v>
                </c:pt>
                <c:pt idx="410">
                  <c:v>410</c:v>
                </c:pt>
                <c:pt idx="411">
                  <c:v>411</c:v>
                </c:pt>
                <c:pt idx="412">
                  <c:v>412</c:v>
                </c:pt>
                <c:pt idx="413">
                  <c:v>413</c:v>
                </c:pt>
                <c:pt idx="414">
                  <c:v>414</c:v>
                </c:pt>
                <c:pt idx="415">
                  <c:v>415</c:v>
                </c:pt>
                <c:pt idx="416">
                  <c:v>416</c:v>
                </c:pt>
                <c:pt idx="417">
                  <c:v>417</c:v>
                </c:pt>
                <c:pt idx="418">
                  <c:v>418</c:v>
                </c:pt>
                <c:pt idx="419">
                  <c:v>419</c:v>
                </c:pt>
                <c:pt idx="420">
                  <c:v>420</c:v>
                </c:pt>
                <c:pt idx="421">
                  <c:v>421</c:v>
                </c:pt>
                <c:pt idx="422">
                  <c:v>422</c:v>
                </c:pt>
                <c:pt idx="423">
                  <c:v>423</c:v>
                </c:pt>
                <c:pt idx="424">
                  <c:v>424</c:v>
                </c:pt>
                <c:pt idx="425">
                  <c:v>425</c:v>
                </c:pt>
                <c:pt idx="426">
                  <c:v>426</c:v>
                </c:pt>
                <c:pt idx="427">
                  <c:v>427</c:v>
                </c:pt>
                <c:pt idx="428">
                  <c:v>428</c:v>
                </c:pt>
                <c:pt idx="429">
                  <c:v>429</c:v>
                </c:pt>
                <c:pt idx="430">
                  <c:v>430</c:v>
                </c:pt>
                <c:pt idx="431">
                  <c:v>431</c:v>
                </c:pt>
                <c:pt idx="432">
                  <c:v>432</c:v>
                </c:pt>
                <c:pt idx="433">
                  <c:v>433</c:v>
                </c:pt>
                <c:pt idx="434">
                  <c:v>434</c:v>
                </c:pt>
                <c:pt idx="435">
                  <c:v>435</c:v>
                </c:pt>
                <c:pt idx="436">
                  <c:v>436</c:v>
                </c:pt>
                <c:pt idx="437">
                  <c:v>437</c:v>
                </c:pt>
                <c:pt idx="438">
                  <c:v>438</c:v>
                </c:pt>
                <c:pt idx="439">
                  <c:v>439</c:v>
                </c:pt>
                <c:pt idx="440">
                  <c:v>440</c:v>
                </c:pt>
                <c:pt idx="441">
                  <c:v>441</c:v>
                </c:pt>
                <c:pt idx="442">
                  <c:v>442</c:v>
                </c:pt>
                <c:pt idx="443">
                  <c:v>443</c:v>
                </c:pt>
                <c:pt idx="444">
                  <c:v>444</c:v>
                </c:pt>
                <c:pt idx="445">
                  <c:v>445</c:v>
                </c:pt>
                <c:pt idx="446">
                  <c:v>446</c:v>
                </c:pt>
                <c:pt idx="447">
                  <c:v>447</c:v>
                </c:pt>
                <c:pt idx="448">
                  <c:v>448</c:v>
                </c:pt>
                <c:pt idx="449">
                  <c:v>449</c:v>
                </c:pt>
                <c:pt idx="450">
                  <c:v>450</c:v>
                </c:pt>
                <c:pt idx="451">
                  <c:v>451</c:v>
                </c:pt>
                <c:pt idx="452">
                  <c:v>452</c:v>
                </c:pt>
                <c:pt idx="453">
                  <c:v>453</c:v>
                </c:pt>
                <c:pt idx="454">
                  <c:v>454</c:v>
                </c:pt>
                <c:pt idx="455">
                  <c:v>455</c:v>
                </c:pt>
                <c:pt idx="456">
                  <c:v>456</c:v>
                </c:pt>
                <c:pt idx="457">
                  <c:v>457</c:v>
                </c:pt>
                <c:pt idx="458">
                  <c:v>458</c:v>
                </c:pt>
                <c:pt idx="459">
                  <c:v>459</c:v>
                </c:pt>
                <c:pt idx="460">
                  <c:v>460</c:v>
                </c:pt>
                <c:pt idx="461">
                  <c:v>461</c:v>
                </c:pt>
                <c:pt idx="462">
                  <c:v>462</c:v>
                </c:pt>
                <c:pt idx="463">
                  <c:v>463</c:v>
                </c:pt>
                <c:pt idx="464">
                  <c:v>464</c:v>
                </c:pt>
                <c:pt idx="465">
                  <c:v>465</c:v>
                </c:pt>
                <c:pt idx="466">
                  <c:v>466</c:v>
                </c:pt>
                <c:pt idx="467">
                  <c:v>467</c:v>
                </c:pt>
                <c:pt idx="468">
                  <c:v>468</c:v>
                </c:pt>
                <c:pt idx="469">
                  <c:v>469</c:v>
                </c:pt>
                <c:pt idx="470">
                  <c:v>470</c:v>
                </c:pt>
                <c:pt idx="471">
                  <c:v>471</c:v>
                </c:pt>
                <c:pt idx="472">
                  <c:v>472</c:v>
                </c:pt>
                <c:pt idx="473">
                  <c:v>473</c:v>
                </c:pt>
                <c:pt idx="474">
                  <c:v>474</c:v>
                </c:pt>
                <c:pt idx="475">
                  <c:v>475</c:v>
                </c:pt>
                <c:pt idx="476">
                  <c:v>476</c:v>
                </c:pt>
                <c:pt idx="477">
                  <c:v>477</c:v>
                </c:pt>
                <c:pt idx="478">
                  <c:v>478</c:v>
                </c:pt>
                <c:pt idx="479">
                  <c:v>479</c:v>
                </c:pt>
                <c:pt idx="480">
                  <c:v>480</c:v>
                </c:pt>
                <c:pt idx="481">
                  <c:v>481</c:v>
                </c:pt>
                <c:pt idx="482">
                  <c:v>482</c:v>
                </c:pt>
                <c:pt idx="483">
                  <c:v>483</c:v>
                </c:pt>
                <c:pt idx="484">
                  <c:v>484</c:v>
                </c:pt>
                <c:pt idx="485">
                  <c:v>485</c:v>
                </c:pt>
                <c:pt idx="486">
                  <c:v>486</c:v>
                </c:pt>
                <c:pt idx="487">
                  <c:v>487</c:v>
                </c:pt>
                <c:pt idx="488">
                  <c:v>488</c:v>
                </c:pt>
                <c:pt idx="489">
                  <c:v>489</c:v>
                </c:pt>
                <c:pt idx="490">
                  <c:v>490</c:v>
                </c:pt>
                <c:pt idx="491">
                  <c:v>491</c:v>
                </c:pt>
                <c:pt idx="492">
                  <c:v>492</c:v>
                </c:pt>
                <c:pt idx="493">
                  <c:v>493</c:v>
                </c:pt>
                <c:pt idx="494">
                  <c:v>494</c:v>
                </c:pt>
                <c:pt idx="495">
                  <c:v>495</c:v>
                </c:pt>
                <c:pt idx="496">
                  <c:v>496</c:v>
                </c:pt>
                <c:pt idx="497">
                  <c:v>497</c:v>
                </c:pt>
                <c:pt idx="498">
                  <c:v>498</c:v>
                </c:pt>
                <c:pt idx="499">
                  <c:v>499</c:v>
                </c:pt>
                <c:pt idx="500">
                  <c:v>500</c:v>
                </c:pt>
                <c:pt idx="501">
                  <c:v>501</c:v>
                </c:pt>
                <c:pt idx="502">
                  <c:v>502</c:v>
                </c:pt>
                <c:pt idx="503">
                  <c:v>503</c:v>
                </c:pt>
                <c:pt idx="504">
                  <c:v>504</c:v>
                </c:pt>
                <c:pt idx="505">
                  <c:v>505</c:v>
                </c:pt>
                <c:pt idx="506">
                  <c:v>506</c:v>
                </c:pt>
                <c:pt idx="507">
                  <c:v>507</c:v>
                </c:pt>
                <c:pt idx="508">
                  <c:v>508</c:v>
                </c:pt>
                <c:pt idx="509">
                  <c:v>509</c:v>
                </c:pt>
                <c:pt idx="510">
                  <c:v>510</c:v>
                </c:pt>
                <c:pt idx="511">
                  <c:v>511</c:v>
                </c:pt>
                <c:pt idx="512">
                  <c:v>512</c:v>
                </c:pt>
                <c:pt idx="513">
                  <c:v>513</c:v>
                </c:pt>
                <c:pt idx="514">
                  <c:v>514</c:v>
                </c:pt>
                <c:pt idx="515">
                  <c:v>515</c:v>
                </c:pt>
                <c:pt idx="516">
                  <c:v>516</c:v>
                </c:pt>
                <c:pt idx="517">
                  <c:v>517</c:v>
                </c:pt>
                <c:pt idx="518">
                  <c:v>518</c:v>
                </c:pt>
                <c:pt idx="519">
                  <c:v>519</c:v>
                </c:pt>
                <c:pt idx="520">
                  <c:v>520</c:v>
                </c:pt>
                <c:pt idx="521">
                  <c:v>521</c:v>
                </c:pt>
                <c:pt idx="522">
                  <c:v>522</c:v>
                </c:pt>
                <c:pt idx="523">
                  <c:v>523</c:v>
                </c:pt>
                <c:pt idx="524">
                  <c:v>524</c:v>
                </c:pt>
                <c:pt idx="525">
                  <c:v>525</c:v>
                </c:pt>
                <c:pt idx="526">
                  <c:v>526</c:v>
                </c:pt>
                <c:pt idx="527">
                  <c:v>527</c:v>
                </c:pt>
                <c:pt idx="528">
                  <c:v>528</c:v>
                </c:pt>
                <c:pt idx="529">
                  <c:v>529</c:v>
                </c:pt>
                <c:pt idx="530">
                  <c:v>530</c:v>
                </c:pt>
                <c:pt idx="531">
                  <c:v>531</c:v>
                </c:pt>
                <c:pt idx="532">
                  <c:v>532</c:v>
                </c:pt>
                <c:pt idx="533">
                  <c:v>533</c:v>
                </c:pt>
                <c:pt idx="534">
                  <c:v>534</c:v>
                </c:pt>
                <c:pt idx="535">
                  <c:v>535</c:v>
                </c:pt>
                <c:pt idx="536">
                  <c:v>536</c:v>
                </c:pt>
                <c:pt idx="537">
                  <c:v>537</c:v>
                </c:pt>
                <c:pt idx="538">
                  <c:v>538</c:v>
                </c:pt>
                <c:pt idx="539">
                  <c:v>539</c:v>
                </c:pt>
                <c:pt idx="540">
                  <c:v>540</c:v>
                </c:pt>
                <c:pt idx="541">
                  <c:v>541</c:v>
                </c:pt>
                <c:pt idx="542">
                  <c:v>542</c:v>
                </c:pt>
                <c:pt idx="543">
                  <c:v>543</c:v>
                </c:pt>
                <c:pt idx="544">
                  <c:v>544</c:v>
                </c:pt>
                <c:pt idx="545">
                  <c:v>545</c:v>
                </c:pt>
                <c:pt idx="546">
                  <c:v>546</c:v>
                </c:pt>
                <c:pt idx="547">
                  <c:v>547</c:v>
                </c:pt>
                <c:pt idx="548">
                  <c:v>548</c:v>
                </c:pt>
                <c:pt idx="549">
                  <c:v>549</c:v>
                </c:pt>
                <c:pt idx="550">
                  <c:v>550</c:v>
                </c:pt>
                <c:pt idx="551">
                  <c:v>551</c:v>
                </c:pt>
                <c:pt idx="552">
                  <c:v>552</c:v>
                </c:pt>
                <c:pt idx="553">
                  <c:v>553</c:v>
                </c:pt>
                <c:pt idx="554">
                  <c:v>554</c:v>
                </c:pt>
                <c:pt idx="555">
                  <c:v>555</c:v>
                </c:pt>
                <c:pt idx="556">
                  <c:v>556</c:v>
                </c:pt>
                <c:pt idx="557">
                  <c:v>557</c:v>
                </c:pt>
                <c:pt idx="558">
                  <c:v>558</c:v>
                </c:pt>
                <c:pt idx="559">
                  <c:v>559</c:v>
                </c:pt>
                <c:pt idx="560">
                  <c:v>560</c:v>
                </c:pt>
                <c:pt idx="561">
                  <c:v>561</c:v>
                </c:pt>
                <c:pt idx="562">
                  <c:v>562</c:v>
                </c:pt>
                <c:pt idx="563">
                  <c:v>563</c:v>
                </c:pt>
                <c:pt idx="564">
                  <c:v>564</c:v>
                </c:pt>
                <c:pt idx="565">
                  <c:v>565</c:v>
                </c:pt>
                <c:pt idx="566">
                  <c:v>566</c:v>
                </c:pt>
                <c:pt idx="567">
                  <c:v>567</c:v>
                </c:pt>
                <c:pt idx="568">
                  <c:v>568</c:v>
                </c:pt>
                <c:pt idx="569">
                  <c:v>569</c:v>
                </c:pt>
                <c:pt idx="570">
                  <c:v>570</c:v>
                </c:pt>
                <c:pt idx="571">
                  <c:v>571</c:v>
                </c:pt>
                <c:pt idx="572">
                  <c:v>572</c:v>
                </c:pt>
                <c:pt idx="573">
                  <c:v>573</c:v>
                </c:pt>
                <c:pt idx="574">
                  <c:v>574</c:v>
                </c:pt>
                <c:pt idx="575">
                  <c:v>575</c:v>
                </c:pt>
                <c:pt idx="576">
                  <c:v>576</c:v>
                </c:pt>
                <c:pt idx="577">
                  <c:v>577</c:v>
                </c:pt>
                <c:pt idx="578">
                  <c:v>578</c:v>
                </c:pt>
                <c:pt idx="579">
                  <c:v>579</c:v>
                </c:pt>
                <c:pt idx="580">
                  <c:v>580</c:v>
                </c:pt>
                <c:pt idx="581">
                  <c:v>581</c:v>
                </c:pt>
                <c:pt idx="582">
                  <c:v>582</c:v>
                </c:pt>
                <c:pt idx="583">
                  <c:v>583</c:v>
                </c:pt>
                <c:pt idx="584">
                  <c:v>584</c:v>
                </c:pt>
                <c:pt idx="585">
                  <c:v>585</c:v>
                </c:pt>
                <c:pt idx="586">
                  <c:v>586</c:v>
                </c:pt>
                <c:pt idx="587">
                  <c:v>587</c:v>
                </c:pt>
                <c:pt idx="588">
                  <c:v>588</c:v>
                </c:pt>
                <c:pt idx="589">
                  <c:v>589</c:v>
                </c:pt>
                <c:pt idx="590">
                  <c:v>590</c:v>
                </c:pt>
                <c:pt idx="591">
                  <c:v>591</c:v>
                </c:pt>
                <c:pt idx="592">
                  <c:v>592</c:v>
                </c:pt>
                <c:pt idx="593">
                  <c:v>593</c:v>
                </c:pt>
                <c:pt idx="594">
                  <c:v>594</c:v>
                </c:pt>
                <c:pt idx="595">
                  <c:v>595</c:v>
                </c:pt>
                <c:pt idx="596">
                  <c:v>596</c:v>
                </c:pt>
                <c:pt idx="597">
                  <c:v>597</c:v>
                </c:pt>
                <c:pt idx="598">
                  <c:v>598</c:v>
                </c:pt>
                <c:pt idx="599">
                  <c:v>599</c:v>
                </c:pt>
                <c:pt idx="600">
                  <c:v>600</c:v>
                </c:pt>
                <c:pt idx="601">
                  <c:v>601</c:v>
                </c:pt>
                <c:pt idx="602">
                  <c:v>602</c:v>
                </c:pt>
                <c:pt idx="603">
                  <c:v>603</c:v>
                </c:pt>
                <c:pt idx="604">
                  <c:v>604</c:v>
                </c:pt>
                <c:pt idx="605">
                  <c:v>605</c:v>
                </c:pt>
                <c:pt idx="606">
                  <c:v>606</c:v>
                </c:pt>
                <c:pt idx="607">
                  <c:v>607</c:v>
                </c:pt>
                <c:pt idx="608">
                  <c:v>608</c:v>
                </c:pt>
                <c:pt idx="609">
                  <c:v>609</c:v>
                </c:pt>
                <c:pt idx="610">
                  <c:v>610</c:v>
                </c:pt>
                <c:pt idx="611">
                  <c:v>611</c:v>
                </c:pt>
                <c:pt idx="612">
                  <c:v>612</c:v>
                </c:pt>
                <c:pt idx="613">
                  <c:v>613</c:v>
                </c:pt>
                <c:pt idx="614">
                  <c:v>614</c:v>
                </c:pt>
                <c:pt idx="615">
                  <c:v>615</c:v>
                </c:pt>
                <c:pt idx="616">
                  <c:v>616</c:v>
                </c:pt>
                <c:pt idx="617">
                  <c:v>617</c:v>
                </c:pt>
                <c:pt idx="618">
                  <c:v>618</c:v>
                </c:pt>
                <c:pt idx="619">
                  <c:v>619</c:v>
                </c:pt>
                <c:pt idx="620">
                  <c:v>620</c:v>
                </c:pt>
                <c:pt idx="621">
                  <c:v>621</c:v>
                </c:pt>
                <c:pt idx="622">
                  <c:v>622</c:v>
                </c:pt>
                <c:pt idx="623">
                  <c:v>623</c:v>
                </c:pt>
                <c:pt idx="624">
                  <c:v>624</c:v>
                </c:pt>
                <c:pt idx="625">
                  <c:v>625</c:v>
                </c:pt>
                <c:pt idx="626">
                  <c:v>626</c:v>
                </c:pt>
                <c:pt idx="627">
                  <c:v>627</c:v>
                </c:pt>
                <c:pt idx="628">
                  <c:v>628</c:v>
                </c:pt>
                <c:pt idx="629">
                  <c:v>629</c:v>
                </c:pt>
                <c:pt idx="630">
                  <c:v>630</c:v>
                </c:pt>
                <c:pt idx="631">
                  <c:v>631</c:v>
                </c:pt>
                <c:pt idx="632">
                  <c:v>632</c:v>
                </c:pt>
                <c:pt idx="633">
                  <c:v>633</c:v>
                </c:pt>
                <c:pt idx="634">
                  <c:v>634</c:v>
                </c:pt>
                <c:pt idx="635">
                  <c:v>635</c:v>
                </c:pt>
                <c:pt idx="636">
                  <c:v>636</c:v>
                </c:pt>
                <c:pt idx="637">
                  <c:v>637</c:v>
                </c:pt>
                <c:pt idx="638">
                  <c:v>638</c:v>
                </c:pt>
                <c:pt idx="639">
                  <c:v>639</c:v>
                </c:pt>
                <c:pt idx="640">
                  <c:v>640</c:v>
                </c:pt>
                <c:pt idx="641">
                  <c:v>641</c:v>
                </c:pt>
                <c:pt idx="642">
                  <c:v>642</c:v>
                </c:pt>
                <c:pt idx="643">
                  <c:v>643</c:v>
                </c:pt>
                <c:pt idx="644">
                  <c:v>644</c:v>
                </c:pt>
                <c:pt idx="645">
                  <c:v>645</c:v>
                </c:pt>
                <c:pt idx="646">
                  <c:v>646</c:v>
                </c:pt>
                <c:pt idx="647">
                  <c:v>647</c:v>
                </c:pt>
                <c:pt idx="648">
                  <c:v>648</c:v>
                </c:pt>
                <c:pt idx="649">
                  <c:v>649</c:v>
                </c:pt>
                <c:pt idx="650">
                  <c:v>650</c:v>
                </c:pt>
                <c:pt idx="651">
                  <c:v>651</c:v>
                </c:pt>
                <c:pt idx="652">
                  <c:v>652</c:v>
                </c:pt>
                <c:pt idx="653">
                  <c:v>653</c:v>
                </c:pt>
                <c:pt idx="654">
                  <c:v>654</c:v>
                </c:pt>
                <c:pt idx="655">
                  <c:v>655</c:v>
                </c:pt>
                <c:pt idx="656">
                  <c:v>656</c:v>
                </c:pt>
                <c:pt idx="657">
                  <c:v>657</c:v>
                </c:pt>
                <c:pt idx="658">
                  <c:v>658</c:v>
                </c:pt>
                <c:pt idx="659">
                  <c:v>659</c:v>
                </c:pt>
                <c:pt idx="660">
                  <c:v>660</c:v>
                </c:pt>
                <c:pt idx="661">
                  <c:v>661</c:v>
                </c:pt>
                <c:pt idx="662">
                  <c:v>662</c:v>
                </c:pt>
                <c:pt idx="663">
                  <c:v>663</c:v>
                </c:pt>
                <c:pt idx="664">
                  <c:v>664</c:v>
                </c:pt>
                <c:pt idx="665">
                  <c:v>665</c:v>
                </c:pt>
                <c:pt idx="666">
                  <c:v>666</c:v>
                </c:pt>
                <c:pt idx="667">
                  <c:v>667</c:v>
                </c:pt>
                <c:pt idx="668">
                  <c:v>668</c:v>
                </c:pt>
                <c:pt idx="669">
                  <c:v>669</c:v>
                </c:pt>
                <c:pt idx="670">
                  <c:v>670</c:v>
                </c:pt>
                <c:pt idx="671">
                  <c:v>671</c:v>
                </c:pt>
                <c:pt idx="672">
                  <c:v>672</c:v>
                </c:pt>
                <c:pt idx="673">
                  <c:v>673</c:v>
                </c:pt>
                <c:pt idx="674">
                  <c:v>674</c:v>
                </c:pt>
                <c:pt idx="675">
                  <c:v>675</c:v>
                </c:pt>
                <c:pt idx="676">
                  <c:v>676</c:v>
                </c:pt>
                <c:pt idx="677">
                  <c:v>677</c:v>
                </c:pt>
                <c:pt idx="678">
                  <c:v>678</c:v>
                </c:pt>
                <c:pt idx="679">
                  <c:v>679</c:v>
                </c:pt>
                <c:pt idx="680">
                  <c:v>680</c:v>
                </c:pt>
                <c:pt idx="681">
                  <c:v>681</c:v>
                </c:pt>
                <c:pt idx="682">
                  <c:v>682</c:v>
                </c:pt>
                <c:pt idx="683">
                  <c:v>683</c:v>
                </c:pt>
                <c:pt idx="684">
                  <c:v>684</c:v>
                </c:pt>
                <c:pt idx="685">
                  <c:v>685</c:v>
                </c:pt>
                <c:pt idx="686">
                  <c:v>686</c:v>
                </c:pt>
                <c:pt idx="687">
                  <c:v>687</c:v>
                </c:pt>
                <c:pt idx="688">
                  <c:v>688</c:v>
                </c:pt>
                <c:pt idx="689">
                  <c:v>689</c:v>
                </c:pt>
                <c:pt idx="690">
                  <c:v>690</c:v>
                </c:pt>
                <c:pt idx="691">
                  <c:v>691</c:v>
                </c:pt>
                <c:pt idx="692">
                  <c:v>692</c:v>
                </c:pt>
                <c:pt idx="693">
                  <c:v>693</c:v>
                </c:pt>
                <c:pt idx="694">
                  <c:v>694</c:v>
                </c:pt>
                <c:pt idx="695">
                  <c:v>695</c:v>
                </c:pt>
                <c:pt idx="696">
                  <c:v>696</c:v>
                </c:pt>
                <c:pt idx="697">
                  <c:v>697</c:v>
                </c:pt>
                <c:pt idx="698">
                  <c:v>698</c:v>
                </c:pt>
                <c:pt idx="699">
                  <c:v>699</c:v>
                </c:pt>
                <c:pt idx="700">
                  <c:v>700</c:v>
                </c:pt>
                <c:pt idx="701">
                  <c:v>701</c:v>
                </c:pt>
                <c:pt idx="702">
                  <c:v>702</c:v>
                </c:pt>
                <c:pt idx="703">
                  <c:v>703</c:v>
                </c:pt>
                <c:pt idx="704">
                  <c:v>704</c:v>
                </c:pt>
                <c:pt idx="705">
                  <c:v>705</c:v>
                </c:pt>
                <c:pt idx="706">
                  <c:v>706</c:v>
                </c:pt>
                <c:pt idx="707">
                  <c:v>707</c:v>
                </c:pt>
                <c:pt idx="708">
                  <c:v>708</c:v>
                </c:pt>
                <c:pt idx="709">
                  <c:v>709</c:v>
                </c:pt>
                <c:pt idx="710">
                  <c:v>710</c:v>
                </c:pt>
                <c:pt idx="711">
                  <c:v>711</c:v>
                </c:pt>
                <c:pt idx="712">
                  <c:v>712</c:v>
                </c:pt>
                <c:pt idx="713">
                  <c:v>713</c:v>
                </c:pt>
                <c:pt idx="714">
                  <c:v>714</c:v>
                </c:pt>
                <c:pt idx="715">
                  <c:v>715</c:v>
                </c:pt>
                <c:pt idx="716">
                  <c:v>716</c:v>
                </c:pt>
                <c:pt idx="717">
                  <c:v>717</c:v>
                </c:pt>
                <c:pt idx="718">
                  <c:v>718</c:v>
                </c:pt>
                <c:pt idx="719">
                  <c:v>719</c:v>
                </c:pt>
                <c:pt idx="720">
                  <c:v>720</c:v>
                </c:pt>
                <c:pt idx="721">
                  <c:v>721</c:v>
                </c:pt>
                <c:pt idx="722">
                  <c:v>722</c:v>
                </c:pt>
                <c:pt idx="723">
                  <c:v>723</c:v>
                </c:pt>
                <c:pt idx="724">
                  <c:v>724</c:v>
                </c:pt>
                <c:pt idx="725">
                  <c:v>725</c:v>
                </c:pt>
                <c:pt idx="726">
                  <c:v>726</c:v>
                </c:pt>
                <c:pt idx="727">
                  <c:v>727</c:v>
                </c:pt>
                <c:pt idx="728">
                  <c:v>728</c:v>
                </c:pt>
                <c:pt idx="729">
                  <c:v>729</c:v>
                </c:pt>
                <c:pt idx="730">
                  <c:v>730</c:v>
                </c:pt>
                <c:pt idx="731">
                  <c:v>731</c:v>
                </c:pt>
                <c:pt idx="732">
                  <c:v>732</c:v>
                </c:pt>
                <c:pt idx="733">
                  <c:v>733</c:v>
                </c:pt>
                <c:pt idx="734">
                  <c:v>734</c:v>
                </c:pt>
                <c:pt idx="735">
                  <c:v>735</c:v>
                </c:pt>
                <c:pt idx="736">
                  <c:v>736</c:v>
                </c:pt>
                <c:pt idx="737">
                  <c:v>737</c:v>
                </c:pt>
                <c:pt idx="738">
                  <c:v>738</c:v>
                </c:pt>
                <c:pt idx="739">
                  <c:v>739</c:v>
                </c:pt>
                <c:pt idx="740">
                  <c:v>740</c:v>
                </c:pt>
                <c:pt idx="741">
                  <c:v>741</c:v>
                </c:pt>
                <c:pt idx="742">
                  <c:v>742</c:v>
                </c:pt>
                <c:pt idx="743">
                  <c:v>743</c:v>
                </c:pt>
                <c:pt idx="744">
                  <c:v>744</c:v>
                </c:pt>
                <c:pt idx="745">
                  <c:v>745</c:v>
                </c:pt>
                <c:pt idx="746">
                  <c:v>746</c:v>
                </c:pt>
                <c:pt idx="747">
                  <c:v>747</c:v>
                </c:pt>
                <c:pt idx="748">
                  <c:v>748</c:v>
                </c:pt>
                <c:pt idx="749">
                  <c:v>749</c:v>
                </c:pt>
                <c:pt idx="750">
                  <c:v>750</c:v>
                </c:pt>
                <c:pt idx="751">
                  <c:v>751</c:v>
                </c:pt>
                <c:pt idx="752">
                  <c:v>752</c:v>
                </c:pt>
                <c:pt idx="753">
                  <c:v>753</c:v>
                </c:pt>
                <c:pt idx="754">
                  <c:v>754</c:v>
                </c:pt>
                <c:pt idx="755">
                  <c:v>755</c:v>
                </c:pt>
                <c:pt idx="756">
                  <c:v>756</c:v>
                </c:pt>
                <c:pt idx="757">
                  <c:v>757</c:v>
                </c:pt>
                <c:pt idx="758">
                  <c:v>758</c:v>
                </c:pt>
                <c:pt idx="759">
                  <c:v>759</c:v>
                </c:pt>
                <c:pt idx="760">
                  <c:v>760</c:v>
                </c:pt>
                <c:pt idx="761">
                  <c:v>761</c:v>
                </c:pt>
                <c:pt idx="762">
                  <c:v>762</c:v>
                </c:pt>
                <c:pt idx="763">
                  <c:v>763</c:v>
                </c:pt>
                <c:pt idx="764">
                  <c:v>764</c:v>
                </c:pt>
                <c:pt idx="765">
                  <c:v>765</c:v>
                </c:pt>
                <c:pt idx="766">
                  <c:v>766</c:v>
                </c:pt>
                <c:pt idx="767">
                  <c:v>767</c:v>
                </c:pt>
                <c:pt idx="768">
                  <c:v>768</c:v>
                </c:pt>
                <c:pt idx="769">
                  <c:v>769</c:v>
                </c:pt>
                <c:pt idx="770">
                  <c:v>770</c:v>
                </c:pt>
                <c:pt idx="771">
                  <c:v>771</c:v>
                </c:pt>
                <c:pt idx="772">
                  <c:v>772</c:v>
                </c:pt>
                <c:pt idx="773">
                  <c:v>773</c:v>
                </c:pt>
                <c:pt idx="774">
                  <c:v>774</c:v>
                </c:pt>
                <c:pt idx="775">
                  <c:v>775</c:v>
                </c:pt>
                <c:pt idx="776">
                  <c:v>776</c:v>
                </c:pt>
                <c:pt idx="777">
                  <c:v>777</c:v>
                </c:pt>
                <c:pt idx="778">
                  <c:v>778</c:v>
                </c:pt>
                <c:pt idx="779">
                  <c:v>779</c:v>
                </c:pt>
                <c:pt idx="780">
                  <c:v>780</c:v>
                </c:pt>
                <c:pt idx="781">
                  <c:v>781</c:v>
                </c:pt>
                <c:pt idx="782">
                  <c:v>782</c:v>
                </c:pt>
                <c:pt idx="783">
                  <c:v>783</c:v>
                </c:pt>
                <c:pt idx="784">
                  <c:v>784</c:v>
                </c:pt>
                <c:pt idx="785">
                  <c:v>785</c:v>
                </c:pt>
                <c:pt idx="786">
                  <c:v>786</c:v>
                </c:pt>
                <c:pt idx="787">
                  <c:v>787</c:v>
                </c:pt>
                <c:pt idx="788">
                  <c:v>788</c:v>
                </c:pt>
                <c:pt idx="789">
                  <c:v>789</c:v>
                </c:pt>
                <c:pt idx="790">
                  <c:v>790</c:v>
                </c:pt>
                <c:pt idx="791">
                  <c:v>791</c:v>
                </c:pt>
                <c:pt idx="792">
                  <c:v>792</c:v>
                </c:pt>
                <c:pt idx="793">
                  <c:v>793</c:v>
                </c:pt>
                <c:pt idx="794">
                  <c:v>794</c:v>
                </c:pt>
                <c:pt idx="795">
                  <c:v>795</c:v>
                </c:pt>
                <c:pt idx="796">
                  <c:v>796</c:v>
                </c:pt>
                <c:pt idx="797">
                  <c:v>797</c:v>
                </c:pt>
                <c:pt idx="798">
                  <c:v>798</c:v>
                </c:pt>
                <c:pt idx="799">
                  <c:v>799</c:v>
                </c:pt>
                <c:pt idx="800">
                  <c:v>800</c:v>
                </c:pt>
                <c:pt idx="801">
                  <c:v>801</c:v>
                </c:pt>
                <c:pt idx="802">
                  <c:v>802</c:v>
                </c:pt>
                <c:pt idx="803">
                  <c:v>803</c:v>
                </c:pt>
                <c:pt idx="804">
                  <c:v>804</c:v>
                </c:pt>
                <c:pt idx="805">
                  <c:v>805</c:v>
                </c:pt>
                <c:pt idx="806">
                  <c:v>806</c:v>
                </c:pt>
                <c:pt idx="807">
                  <c:v>807</c:v>
                </c:pt>
                <c:pt idx="808">
                  <c:v>808</c:v>
                </c:pt>
                <c:pt idx="809">
                  <c:v>809</c:v>
                </c:pt>
                <c:pt idx="810">
                  <c:v>810</c:v>
                </c:pt>
                <c:pt idx="811">
                  <c:v>811</c:v>
                </c:pt>
                <c:pt idx="812">
                  <c:v>812</c:v>
                </c:pt>
                <c:pt idx="813">
                  <c:v>813</c:v>
                </c:pt>
                <c:pt idx="814">
                  <c:v>814</c:v>
                </c:pt>
                <c:pt idx="815">
                  <c:v>815</c:v>
                </c:pt>
                <c:pt idx="816">
                  <c:v>816</c:v>
                </c:pt>
                <c:pt idx="817">
                  <c:v>817</c:v>
                </c:pt>
                <c:pt idx="818">
                  <c:v>818</c:v>
                </c:pt>
                <c:pt idx="819">
                  <c:v>819</c:v>
                </c:pt>
                <c:pt idx="820">
                  <c:v>820</c:v>
                </c:pt>
                <c:pt idx="821">
                  <c:v>821</c:v>
                </c:pt>
                <c:pt idx="822">
                  <c:v>822</c:v>
                </c:pt>
                <c:pt idx="823">
                  <c:v>823</c:v>
                </c:pt>
                <c:pt idx="824">
                  <c:v>824</c:v>
                </c:pt>
                <c:pt idx="825">
                  <c:v>825</c:v>
                </c:pt>
                <c:pt idx="826">
                  <c:v>826</c:v>
                </c:pt>
                <c:pt idx="827">
                  <c:v>827</c:v>
                </c:pt>
                <c:pt idx="828">
                  <c:v>828</c:v>
                </c:pt>
                <c:pt idx="829">
                  <c:v>829</c:v>
                </c:pt>
                <c:pt idx="830">
                  <c:v>830</c:v>
                </c:pt>
                <c:pt idx="831">
                  <c:v>831</c:v>
                </c:pt>
                <c:pt idx="832">
                  <c:v>832</c:v>
                </c:pt>
                <c:pt idx="833">
                  <c:v>833</c:v>
                </c:pt>
                <c:pt idx="834">
                  <c:v>834</c:v>
                </c:pt>
                <c:pt idx="835">
                  <c:v>835</c:v>
                </c:pt>
                <c:pt idx="836">
                  <c:v>836</c:v>
                </c:pt>
                <c:pt idx="837">
                  <c:v>837</c:v>
                </c:pt>
                <c:pt idx="838">
                  <c:v>838</c:v>
                </c:pt>
                <c:pt idx="839">
                  <c:v>839</c:v>
                </c:pt>
                <c:pt idx="840">
                  <c:v>840</c:v>
                </c:pt>
                <c:pt idx="841">
                  <c:v>841</c:v>
                </c:pt>
                <c:pt idx="842">
                  <c:v>842</c:v>
                </c:pt>
                <c:pt idx="843">
                  <c:v>843</c:v>
                </c:pt>
                <c:pt idx="844">
                  <c:v>844</c:v>
                </c:pt>
                <c:pt idx="845">
                  <c:v>845</c:v>
                </c:pt>
                <c:pt idx="846">
                  <c:v>846</c:v>
                </c:pt>
                <c:pt idx="847">
                  <c:v>847</c:v>
                </c:pt>
                <c:pt idx="848">
                  <c:v>848</c:v>
                </c:pt>
                <c:pt idx="849">
                  <c:v>849</c:v>
                </c:pt>
                <c:pt idx="850">
                  <c:v>850</c:v>
                </c:pt>
                <c:pt idx="851">
                  <c:v>851</c:v>
                </c:pt>
                <c:pt idx="852">
                  <c:v>852</c:v>
                </c:pt>
                <c:pt idx="853">
                  <c:v>853</c:v>
                </c:pt>
                <c:pt idx="854">
                  <c:v>854</c:v>
                </c:pt>
                <c:pt idx="855">
                  <c:v>855</c:v>
                </c:pt>
                <c:pt idx="856">
                  <c:v>856</c:v>
                </c:pt>
                <c:pt idx="857">
                  <c:v>857</c:v>
                </c:pt>
                <c:pt idx="858">
                  <c:v>858</c:v>
                </c:pt>
                <c:pt idx="859">
                  <c:v>859</c:v>
                </c:pt>
                <c:pt idx="860">
                  <c:v>860</c:v>
                </c:pt>
                <c:pt idx="861">
                  <c:v>861</c:v>
                </c:pt>
                <c:pt idx="862">
                  <c:v>862</c:v>
                </c:pt>
                <c:pt idx="863">
                  <c:v>863</c:v>
                </c:pt>
                <c:pt idx="864">
                  <c:v>864</c:v>
                </c:pt>
                <c:pt idx="865">
                  <c:v>865</c:v>
                </c:pt>
                <c:pt idx="866">
                  <c:v>866</c:v>
                </c:pt>
                <c:pt idx="867">
                  <c:v>867</c:v>
                </c:pt>
                <c:pt idx="868">
                  <c:v>868</c:v>
                </c:pt>
                <c:pt idx="869">
                  <c:v>869</c:v>
                </c:pt>
                <c:pt idx="870">
                  <c:v>870</c:v>
                </c:pt>
                <c:pt idx="871">
                  <c:v>871</c:v>
                </c:pt>
                <c:pt idx="872">
                  <c:v>872</c:v>
                </c:pt>
                <c:pt idx="873">
                  <c:v>873</c:v>
                </c:pt>
                <c:pt idx="874">
                  <c:v>874</c:v>
                </c:pt>
                <c:pt idx="875">
                  <c:v>875</c:v>
                </c:pt>
                <c:pt idx="876">
                  <c:v>876</c:v>
                </c:pt>
                <c:pt idx="877">
                  <c:v>877</c:v>
                </c:pt>
                <c:pt idx="878">
                  <c:v>878</c:v>
                </c:pt>
                <c:pt idx="879">
                  <c:v>879</c:v>
                </c:pt>
                <c:pt idx="880">
                  <c:v>880</c:v>
                </c:pt>
                <c:pt idx="881">
                  <c:v>881</c:v>
                </c:pt>
                <c:pt idx="882">
                  <c:v>882</c:v>
                </c:pt>
                <c:pt idx="883">
                  <c:v>883</c:v>
                </c:pt>
                <c:pt idx="884">
                  <c:v>884</c:v>
                </c:pt>
                <c:pt idx="885">
                  <c:v>885</c:v>
                </c:pt>
                <c:pt idx="886">
                  <c:v>886</c:v>
                </c:pt>
                <c:pt idx="887">
                  <c:v>887</c:v>
                </c:pt>
                <c:pt idx="888">
                  <c:v>888</c:v>
                </c:pt>
                <c:pt idx="889">
                  <c:v>889</c:v>
                </c:pt>
                <c:pt idx="890">
                  <c:v>890</c:v>
                </c:pt>
                <c:pt idx="891">
                  <c:v>891</c:v>
                </c:pt>
                <c:pt idx="892">
                  <c:v>892</c:v>
                </c:pt>
                <c:pt idx="893">
                  <c:v>893</c:v>
                </c:pt>
                <c:pt idx="894">
                  <c:v>894</c:v>
                </c:pt>
                <c:pt idx="895">
                  <c:v>895</c:v>
                </c:pt>
                <c:pt idx="896">
                  <c:v>896</c:v>
                </c:pt>
                <c:pt idx="897">
                  <c:v>897</c:v>
                </c:pt>
                <c:pt idx="898">
                  <c:v>898</c:v>
                </c:pt>
                <c:pt idx="899">
                  <c:v>899</c:v>
                </c:pt>
                <c:pt idx="900">
                  <c:v>900</c:v>
                </c:pt>
                <c:pt idx="901">
                  <c:v>901</c:v>
                </c:pt>
                <c:pt idx="902">
                  <c:v>902</c:v>
                </c:pt>
                <c:pt idx="903">
                  <c:v>903</c:v>
                </c:pt>
                <c:pt idx="904">
                  <c:v>904</c:v>
                </c:pt>
                <c:pt idx="905">
                  <c:v>905</c:v>
                </c:pt>
                <c:pt idx="906">
                  <c:v>906</c:v>
                </c:pt>
                <c:pt idx="907">
                  <c:v>907</c:v>
                </c:pt>
                <c:pt idx="908">
                  <c:v>908</c:v>
                </c:pt>
                <c:pt idx="909">
                  <c:v>909</c:v>
                </c:pt>
                <c:pt idx="910">
                  <c:v>910</c:v>
                </c:pt>
                <c:pt idx="911">
                  <c:v>911</c:v>
                </c:pt>
                <c:pt idx="912">
                  <c:v>912</c:v>
                </c:pt>
                <c:pt idx="913">
                  <c:v>913</c:v>
                </c:pt>
                <c:pt idx="914">
                  <c:v>914</c:v>
                </c:pt>
                <c:pt idx="915">
                  <c:v>915</c:v>
                </c:pt>
                <c:pt idx="916">
                  <c:v>916</c:v>
                </c:pt>
                <c:pt idx="917">
                  <c:v>917</c:v>
                </c:pt>
                <c:pt idx="918">
                  <c:v>918</c:v>
                </c:pt>
                <c:pt idx="919">
                  <c:v>919</c:v>
                </c:pt>
                <c:pt idx="920">
                  <c:v>920</c:v>
                </c:pt>
                <c:pt idx="921">
                  <c:v>921</c:v>
                </c:pt>
                <c:pt idx="922">
                  <c:v>922</c:v>
                </c:pt>
                <c:pt idx="923">
                  <c:v>923</c:v>
                </c:pt>
                <c:pt idx="924">
                  <c:v>924</c:v>
                </c:pt>
                <c:pt idx="925">
                  <c:v>925</c:v>
                </c:pt>
                <c:pt idx="926">
                  <c:v>926</c:v>
                </c:pt>
                <c:pt idx="927">
                  <c:v>927</c:v>
                </c:pt>
                <c:pt idx="928">
                  <c:v>928</c:v>
                </c:pt>
                <c:pt idx="929">
                  <c:v>929</c:v>
                </c:pt>
                <c:pt idx="930">
                  <c:v>930</c:v>
                </c:pt>
                <c:pt idx="931">
                  <c:v>931</c:v>
                </c:pt>
                <c:pt idx="932">
                  <c:v>932</c:v>
                </c:pt>
                <c:pt idx="933">
                  <c:v>933</c:v>
                </c:pt>
                <c:pt idx="934">
                  <c:v>934</c:v>
                </c:pt>
                <c:pt idx="935">
                  <c:v>935</c:v>
                </c:pt>
                <c:pt idx="936">
                  <c:v>936</c:v>
                </c:pt>
                <c:pt idx="937">
                  <c:v>937</c:v>
                </c:pt>
                <c:pt idx="938">
                  <c:v>938</c:v>
                </c:pt>
                <c:pt idx="939">
                  <c:v>939</c:v>
                </c:pt>
                <c:pt idx="940">
                  <c:v>940</c:v>
                </c:pt>
                <c:pt idx="941">
                  <c:v>941</c:v>
                </c:pt>
                <c:pt idx="942">
                  <c:v>942</c:v>
                </c:pt>
                <c:pt idx="943">
                  <c:v>943</c:v>
                </c:pt>
                <c:pt idx="944">
                  <c:v>944</c:v>
                </c:pt>
                <c:pt idx="945">
                  <c:v>945</c:v>
                </c:pt>
                <c:pt idx="946">
                  <c:v>946</c:v>
                </c:pt>
                <c:pt idx="947">
                  <c:v>947</c:v>
                </c:pt>
                <c:pt idx="948">
                  <c:v>948</c:v>
                </c:pt>
                <c:pt idx="949">
                  <c:v>949</c:v>
                </c:pt>
                <c:pt idx="950">
                  <c:v>950</c:v>
                </c:pt>
                <c:pt idx="951">
                  <c:v>951</c:v>
                </c:pt>
                <c:pt idx="952">
                  <c:v>952</c:v>
                </c:pt>
                <c:pt idx="953">
                  <c:v>953</c:v>
                </c:pt>
                <c:pt idx="954">
                  <c:v>954</c:v>
                </c:pt>
                <c:pt idx="955">
                  <c:v>955</c:v>
                </c:pt>
                <c:pt idx="956">
                  <c:v>956</c:v>
                </c:pt>
                <c:pt idx="957">
                  <c:v>957</c:v>
                </c:pt>
                <c:pt idx="958">
                  <c:v>958</c:v>
                </c:pt>
                <c:pt idx="959">
                  <c:v>959</c:v>
                </c:pt>
                <c:pt idx="960">
                  <c:v>960</c:v>
                </c:pt>
                <c:pt idx="961">
                  <c:v>961</c:v>
                </c:pt>
                <c:pt idx="962">
                  <c:v>962</c:v>
                </c:pt>
                <c:pt idx="963">
                  <c:v>963</c:v>
                </c:pt>
                <c:pt idx="964">
                  <c:v>964</c:v>
                </c:pt>
                <c:pt idx="965">
                  <c:v>965</c:v>
                </c:pt>
                <c:pt idx="966">
                  <c:v>966</c:v>
                </c:pt>
                <c:pt idx="967">
                  <c:v>967</c:v>
                </c:pt>
                <c:pt idx="968">
                  <c:v>968</c:v>
                </c:pt>
                <c:pt idx="969">
                  <c:v>969</c:v>
                </c:pt>
                <c:pt idx="970">
                  <c:v>970</c:v>
                </c:pt>
                <c:pt idx="971">
                  <c:v>971</c:v>
                </c:pt>
                <c:pt idx="972">
                  <c:v>972</c:v>
                </c:pt>
                <c:pt idx="973">
                  <c:v>973</c:v>
                </c:pt>
                <c:pt idx="974">
                  <c:v>974</c:v>
                </c:pt>
                <c:pt idx="975">
                  <c:v>975</c:v>
                </c:pt>
                <c:pt idx="976">
                  <c:v>976</c:v>
                </c:pt>
                <c:pt idx="977">
                  <c:v>977</c:v>
                </c:pt>
                <c:pt idx="978">
                  <c:v>978</c:v>
                </c:pt>
                <c:pt idx="979">
                  <c:v>979</c:v>
                </c:pt>
                <c:pt idx="980">
                  <c:v>980</c:v>
                </c:pt>
                <c:pt idx="981">
                  <c:v>981</c:v>
                </c:pt>
                <c:pt idx="982">
                  <c:v>982</c:v>
                </c:pt>
                <c:pt idx="983">
                  <c:v>983</c:v>
                </c:pt>
                <c:pt idx="984">
                  <c:v>984</c:v>
                </c:pt>
                <c:pt idx="985">
                  <c:v>985</c:v>
                </c:pt>
                <c:pt idx="986">
                  <c:v>986</c:v>
                </c:pt>
                <c:pt idx="987">
                  <c:v>987</c:v>
                </c:pt>
                <c:pt idx="988">
                  <c:v>988</c:v>
                </c:pt>
                <c:pt idx="989">
                  <c:v>989</c:v>
                </c:pt>
                <c:pt idx="990">
                  <c:v>990</c:v>
                </c:pt>
                <c:pt idx="991">
                  <c:v>991</c:v>
                </c:pt>
                <c:pt idx="992">
                  <c:v>992</c:v>
                </c:pt>
                <c:pt idx="993">
                  <c:v>993</c:v>
                </c:pt>
                <c:pt idx="994">
                  <c:v>994</c:v>
                </c:pt>
                <c:pt idx="995">
                  <c:v>995</c:v>
                </c:pt>
                <c:pt idx="996">
                  <c:v>996</c:v>
                </c:pt>
                <c:pt idx="997">
                  <c:v>997</c:v>
                </c:pt>
                <c:pt idx="998">
                  <c:v>998</c:v>
                </c:pt>
                <c:pt idx="999">
                  <c:v>999</c:v>
                </c:pt>
                <c:pt idx="1000">
                  <c:v>1000</c:v>
                </c:pt>
                <c:pt idx="1001">
                  <c:v>1001</c:v>
                </c:pt>
                <c:pt idx="1002">
                  <c:v>1002</c:v>
                </c:pt>
                <c:pt idx="1003">
                  <c:v>1003</c:v>
                </c:pt>
                <c:pt idx="1004">
                  <c:v>1004</c:v>
                </c:pt>
                <c:pt idx="1005">
                  <c:v>1005</c:v>
                </c:pt>
                <c:pt idx="1006">
                  <c:v>1006</c:v>
                </c:pt>
                <c:pt idx="1007">
                  <c:v>1007</c:v>
                </c:pt>
                <c:pt idx="1008">
                  <c:v>1008</c:v>
                </c:pt>
                <c:pt idx="1009">
                  <c:v>1009</c:v>
                </c:pt>
                <c:pt idx="1010">
                  <c:v>1010</c:v>
                </c:pt>
                <c:pt idx="1011">
                  <c:v>1011</c:v>
                </c:pt>
                <c:pt idx="1012">
                  <c:v>1012</c:v>
                </c:pt>
                <c:pt idx="1013">
                  <c:v>1013</c:v>
                </c:pt>
                <c:pt idx="1014">
                  <c:v>1014</c:v>
                </c:pt>
                <c:pt idx="1015">
                  <c:v>1015</c:v>
                </c:pt>
                <c:pt idx="1016">
                  <c:v>1016</c:v>
                </c:pt>
                <c:pt idx="1017">
                  <c:v>1017</c:v>
                </c:pt>
                <c:pt idx="1018">
                  <c:v>1018</c:v>
                </c:pt>
                <c:pt idx="1019">
                  <c:v>1019</c:v>
                </c:pt>
                <c:pt idx="1020">
                  <c:v>1020</c:v>
                </c:pt>
                <c:pt idx="1021">
                  <c:v>1021</c:v>
                </c:pt>
                <c:pt idx="1022">
                  <c:v>1022</c:v>
                </c:pt>
                <c:pt idx="1023">
                  <c:v>1023</c:v>
                </c:pt>
                <c:pt idx="1024">
                  <c:v>1024</c:v>
                </c:pt>
                <c:pt idx="1025">
                  <c:v>1025</c:v>
                </c:pt>
                <c:pt idx="1026">
                  <c:v>1026</c:v>
                </c:pt>
                <c:pt idx="1027">
                  <c:v>1027</c:v>
                </c:pt>
                <c:pt idx="1028">
                  <c:v>1028</c:v>
                </c:pt>
                <c:pt idx="1029">
                  <c:v>1029</c:v>
                </c:pt>
                <c:pt idx="1030">
                  <c:v>1030</c:v>
                </c:pt>
                <c:pt idx="1031">
                  <c:v>1031</c:v>
                </c:pt>
                <c:pt idx="1032">
                  <c:v>1032</c:v>
                </c:pt>
                <c:pt idx="1033">
                  <c:v>1033</c:v>
                </c:pt>
                <c:pt idx="1034">
                  <c:v>1034</c:v>
                </c:pt>
                <c:pt idx="1035">
                  <c:v>1035</c:v>
                </c:pt>
                <c:pt idx="1036">
                  <c:v>1036</c:v>
                </c:pt>
                <c:pt idx="1037">
                  <c:v>1037</c:v>
                </c:pt>
                <c:pt idx="1038">
                  <c:v>1038</c:v>
                </c:pt>
                <c:pt idx="1039">
                  <c:v>1039</c:v>
                </c:pt>
                <c:pt idx="1040">
                  <c:v>1040</c:v>
                </c:pt>
                <c:pt idx="1041">
                  <c:v>1041</c:v>
                </c:pt>
                <c:pt idx="1042">
                  <c:v>1042</c:v>
                </c:pt>
                <c:pt idx="1043">
                  <c:v>1043</c:v>
                </c:pt>
                <c:pt idx="1044">
                  <c:v>1044</c:v>
                </c:pt>
                <c:pt idx="1045">
                  <c:v>1045</c:v>
                </c:pt>
                <c:pt idx="1046">
                  <c:v>1046</c:v>
                </c:pt>
                <c:pt idx="1047">
                  <c:v>1047</c:v>
                </c:pt>
                <c:pt idx="1048">
                  <c:v>1048</c:v>
                </c:pt>
                <c:pt idx="1049">
                  <c:v>1049</c:v>
                </c:pt>
                <c:pt idx="1050">
                  <c:v>1050</c:v>
                </c:pt>
                <c:pt idx="1051">
                  <c:v>1051</c:v>
                </c:pt>
                <c:pt idx="1052">
                  <c:v>1052</c:v>
                </c:pt>
                <c:pt idx="1053">
                  <c:v>1053</c:v>
                </c:pt>
                <c:pt idx="1054">
                  <c:v>1054</c:v>
                </c:pt>
                <c:pt idx="1055">
                  <c:v>1055</c:v>
                </c:pt>
                <c:pt idx="1056">
                  <c:v>1056</c:v>
                </c:pt>
                <c:pt idx="1057">
                  <c:v>1057</c:v>
                </c:pt>
                <c:pt idx="1058">
                  <c:v>1058</c:v>
                </c:pt>
                <c:pt idx="1059">
                  <c:v>1059</c:v>
                </c:pt>
                <c:pt idx="1060">
                  <c:v>1060</c:v>
                </c:pt>
                <c:pt idx="1061">
                  <c:v>1061</c:v>
                </c:pt>
                <c:pt idx="1062">
                  <c:v>1062</c:v>
                </c:pt>
                <c:pt idx="1063">
                  <c:v>1063</c:v>
                </c:pt>
                <c:pt idx="1064">
                  <c:v>1064</c:v>
                </c:pt>
                <c:pt idx="1065">
                  <c:v>1065</c:v>
                </c:pt>
                <c:pt idx="1066">
                  <c:v>1066</c:v>
                </c:pt>
                <c:pt idx="1067">
                  <c:v>1067</c:v>
                </c:pt>
                <c:pt idx="1068">
                  <c:v>1068</c:v>
                </c:pt>
                <c:pt idx="1069">
                  <c:v>1069</c:v>
                </c:pt>
                <c:pt idx="1070">
                  <c:v>1070</c:v>
                </c:pt>
                <c:pt idx="1071">
                  <c:v>1071</c:v>
                </c:pt>
                <c:pt idx="1072">
                  <c:v>1072</c:v>
                </c:pt>
                <c:pt idx="1073">
                  <c:v>1073</c:v>
                </c:pt>
                <c:pt idx="1074">
                  <c:v>1074</c:v>
                </c:pt>
                <c:pt idx="1075">
                  <c:v>1075</c:v>
                </c:pt>
                <c:pt idx="1076">
                  <c:v>1076</c:v>
                </c:pt>
                <c:pt idx="1077">
                  <c:v>1077</c:v>
                </c:pt>
                <c:pt idx="1078">
                  <c:v>1078</c:v>
                </c:pt>
                <c:pt idx="1079">
                  <c:v>1079</c:v>
                </c:pt>
                <c:pt idx="1080">
                  <c:v>1080</c:v>
                </c:pt>
                <c:pt idx="1081">
                  <c:v>1081</c:v>
                </c:pt>
                <c:pt idx="1082">
                  <c:v>1082</c:v>
                </c:pt>
                <c:pt idx="1083">
                  <c:v>1083</c:v>
                </c:pt>
                <c:pt idx="1084">
                  <c:v>1084</c:v>
                </c:pt>
                <c:pt idx="1085">
                  <c:v>1085</c:v>
                </c:pt>
                <c:pt idx="1086">
                  <c:v>1086</c:v>
                </c:pt>
                <c:pt idx="1087">
                  <c:v>1087</c:v>
                </c:pt>
                <c:pt idx="1088">
                  <c:v>1088</c:v>
                </c:pt>
                <c:pt idx="1089">
                  <c:v>1089</c:v>
                </c:pt>
                <c:pt idx="1090">
                  <c:v>1090</c:v>
                </c:pt>
                <c:pt idx="1091">
                  <c:v>1091</c:v>
                </c:pt>
                <c:pt idx="1092">
                  <c:v>1092</c:v>
                </c:pt>
                <c:pt idx="1093">
                  <c:v>1093</c:v>
                </c:pt>
                <c:pt idx="1094">
                  <c:v>1094</c:v>
                </c:pt>
                <c:pt idx="1095">
                  <c:v>1095</c:v>
                </c:pt>
                <c:pt idx="1096">
                  <c:v>1096</c:v>
                </c:pt>
                <c:pt idx="1097">
                  <c:v>1097</c:v>
                </c:pt>
                <c:pt idx="1098">
                  <c:v>1098</c:v>
                </c:pt>
                <c:pt idx="1099">
                  <c:v>1099</c:v>
                </c:pt>
                <c:pt idx="1100">
                  <c:v>1100</c:v>
                </c:pt>
                <c:pt idx="1101">
                  <c:v>1101</c:v>
                </c:pt>
                <c:pt idx="1102">
                  <c:v>1102</c:v>
                </c:pt>
                <c:pt idx="1103">
                  <c:v>1103</c:v>
                </c:pt>
                <c:pt idx="1104">
                  <c:v>1104</c:v>
                </c:pt>
                <c:pt idx="1105">
                  <c:v>1105</c:v>
                </c:pt>
                <c:pt idx="1106">
                  <c:v>1106</c:v>
                </c:pt>
                <c:pt idx="1107">
                  <c:v>1107</c:v>
                </c:pt>
                <c:pt idx="1108">
                  <c:v>1108</c:v>
                </c:pt>
                <c:pt idx="1109">
                  <c:v>1109</c:v>
                </c:pt>
                <c:pt idx="1110">
                  <c:v>1110</c:v>
                </c:pt>
                <c:pt idx="1111">
                  <c:v>1111</c:v>
                </c:pt>
                <c:pt idx="1112">
                  <c:v>1112</c:v>
                </c:pt>
                <c:pt idx="1113">
                  <c:v>1113</c:v>
                </c:pt>
                <c:pt idx="1114">
                  <c:v>1114</c:v>
                </c:pt>
                <c:pt idx="1115">
                  <c:v>1115</c:v>
                </c:pt>
                <c:pt idx="1116">
                  <c:v>1116</c:v>
                </c:pt>
                <c:pt idx="1117">
                  <c:v>1117</c:v>
                </c:pt>
                <c:pt idx="1118">
                  <c:v>1118</c:v>
                </c:pt>
                <c:pt idx="1119">
                  <c:v>1119</c:v>
                </c:pt>
                <c:pt idx="1120">
                  <c:v>1120</c:v>
                </c:pt>
                <c:pt idx="1121">
                  <c:v>1121</c:v>
                </c:pt>
                <c:pt idx="1122">
                  <c:v>1122</c:v>
                </c:pt>
                <c:pt idx="1123">
                  <c:v>1123</c:v>
                </c:pt>
                <c:pt idx="1124">
                  <c:v>1124</c:v>
                </c:pt>
                <c:pt idx="1125">
                  <c:v>1125</c:v>
                </c:pt>
                <c:pt idx="1126">
                  <c:v>1126</c:v>
                </c:pt>
                <c:pt idx="1127">
                  <c:v>1127</c:v>
                </c:pt>
                <c:pt idx="1128">
                  <c:v>1128</c:v>
                </c:pt>
                <c:pt idx="1129">
                  <c:v>1129</c:v>
                </c:pt>
                <c:pt idx="1130">
                  <c:v>1130</c:v>
                </c:pt>
                <c:pt idx="1131">
                  <c:v>1131</c:v>
                </c:pt>
                <c:pt idx="1132">
                  <c:v>1132</c:v>
                </c:pt>
                <c:pt idx="1133">
                  <c:v>1133</c:v>
                </c:pt>
                <c:pt idx="1134">
                  <c:v>1134</c:v>
                </c:pt>
                <c:pt idx="1135">
                  <c:v>1135</c:v>
                </c:pt>
                <c:pt idx="1136">
                  <c:v>1136</c:v>
                </c:pt>
                <c:pt idx="1137">
                  <c:v>1137</c:v>
                </c:pt>
                <c:pt idx="1138">
                  <c:v>1138</c:v>
                </c:pt>
                <c:pt idx="1139">
                  <c:v>1139</c:v>
                </c:pt>
                <c:pt idx="1140">
                  <c:v>1140</c:v>
                </c:pt>
                <c:pt idx="1141">
                  <c:v>1141</c:v>
                </c:pt>
                <c:pt idx="1142">
                  <c:v>1142</c:v>
                </c:pt>
                <c:pt idx="1143">
                  <c:v>1143</c:v>
                </c:pt>
                <c:pt idx="1144">
                  <c:v>1144</c:v>
                </c:pt>
                <c:pt idx="1145">
                  <c:v>1145</c:v>
                </c:pt>
                <c:pt idx="1146">
                  <c:v>1146</c:v>
                </c:pt>
                <c:pt idx="1147">
                  <c:v>1147</c:v>
                </c:pt>
                <c:pt idx="1148">
                  <c:v>1148</c:v>
                </c:pt>
                <c:pt idx="1149">
                  <c:v>1149</c:v>
                </c:pt>
                <c:pt idx="1150">
                  <c:v>1150</c:v>
                </c:pt>
                <c:pt idx="1151">
                  <c:v>1151</c:v>
                </c:pt>
                <c:pt idx="1152">
                  <c:v>1152</c:v>
                </c:pt>
                <c:pt idx="1153">
                  <c:v>1153</c:v>
                </c:pt>
                <c:pt idx="1154">
                  <c:v>1154</c:v>
                </c:pt>
                <c:pt idx="1155">
                  <c:v>1155</c:v>
                </c:pt>
                <c:pt idx="1156">
                  <c:v>1156</c:v>
                </c:pt>
                <c:pt idx="1157">
                  <c:v>1157</c:v>
                </c:pt>
                <c:pt idx="1158">
                  <c:v>1158</c:v>
                </c:pt>
                <c:pt idx="1159">
                  <c:v>1159</c:v>
                </c:pt>
                <c:pt idx="1160">
                  <c:v>1160</c:v>
                </c:pt>
                <c:pt idx="1161">
                  <c:v>1161</c:v>
                </c:pt>
                <c:pt idx="1162">
                  <c:v>1162</c:v>
                </c:pt>
                <c:pt idx="1163">
                  <c:v>1163</c:v>
                </c:pt>
                <c:pt idx="1164">
                  <c:v>1164</c:v>
                </c:pt>
                <c:pt idx="1165">
                  <c:v>1165</c:v>
                </c:pt>
                <c:pt idx="1166">
                  <c:v>1166</c:v>
                </c:pt>
                <c:pt idx="1167">
                  <c:v>1167</c:v>
                </c:pt>
                <c:pt idx="1168">
                  <c:v>1168</c:v>
                </c:pt>
                <c:pt idx="1169">
                  <c:v>1169</c:v>
                </c:pt>
                <c:pt idx="1170">
                  <c:v>1170</c:v>
                </c:pt>
                <c:pt idx="1171">
                  <c:v>1171</c:v>
                </c:pt>
                <c:pt idx="1172">
                  <c:v>1172</c:v>
                </c:pt>
                <c:pt idx="1173">
                  <c:v>1173</c:v>
                </c:pt>
                <c:pt idx="1174">
                  <c:v>1174</c:v>
                </c:pt>
                <c:pt idx="1175">
                  <c:v>1175</c:v>
                </c:pt>
                <c:pt idx="1176">
                  <c:v>1176</c:v>
                </c:pt>
                <c:pt idx="1177">
                  <c:v>1177</c:v>
                </c:pt>
                <c:pt idx="1178">
                  <c:v>1178</c:v>
                </c:pt>
                <c:pt idx="1179">
                  <c:v>1179</c:v>
                </c:pt>
                <c:pt idx="1180">
                  <c:v>1180</c:v>
                </c:pt>
                <c:pt idx="1181">
                  <c:v>1181</c:v>
                </c:pt>
                <c:pt idx="1182">
                  <c:v>1182</c:v>
                </c:pt>
                <c:pt idx="1183">
                  <c:v>1183</c:v>
                </c:pt>
                <c:pt idx="1184">
                  <c:v>1184</c:v>
                </c:pt>
                <c:pt idx="1185">
                  <c:v>1185</c:v>
                </c:pt>
                <c:pt idx="1186">
                  <c:v>1186</c:v>
                </c:pt>
                <c:pt idx="1187">
                  <c:v>1187</c:v>
                </c:pt>
                <c:pt idx="1188">
                  <c:v>1188</c:v>
                </c:pt>
                <c:pt idx="1189">
                  <c:v>1189</c:v>
                </c:pt>
                <c:pt idx="1190">
                  <c:v>1190</c:v>
                </c:pt>
                <c:pt idx="1191">
                  <c:v>1191</c:v>
                </c:pt>
                <c:pt idx="1192">
                  <c:v>1192</c:v>
                </c:pt>
                <c:pt idx="1193">
                  <c:v>1193</c:v>
                </c:pt>
                <c:pt idx="1194">
                  <c:v>1194</c:v>
                </c:pt>
                <c:pt idx="1195">
                  <c:v>1195</c:v>
                </c:pt>
                <c:pt idx="1196">
                  <c:v>1196</c:v>
                </c:pt>
                <c:pt idx="1197">
                  <c:v>1197</c:v>
                </c:pt>
                <c:pt idx="1198">
                  <c:v>1198</c:v>
                </c:pt>
                <c:pt idx="1199">
                  <c:v>1199</c:v>
                </c:pt>
                <c:pt idx="1200">
                  <c:v>1200</c:v>
                </c:pt>
                <c:pt idx="1201">
                  <c:v>1201</c:v>
                </c:pt>
                <c:pt idx="1202">
                  <c:v>1202</c:v>
                </c:pt>
                <c:pt idx="1203">
                  <c:v>1203</c:v>
                </c:pt>
                <c:pt idx="1204">
                  <c:v>1204</c:v>
                </c:pt>
                <c:pt idx="1205">
                  <c:v>1205</c:v>
                </c:pt>
                <c:pt idx="1206">
                  <c:v>1206</c:v>
                </c:pt>
                <c:pt idx="1207">
                  <c:v>1207</c:v>
                </c:pt>
                <c:pt idx="1208">
                  <c:v>1208</c:v>
                </c:pt>
                <c:pt idx="1209">
                  <c:v>1209</c:v>
                </c:pt>
                <c:pt idx="1210">
                  <c:v>1210</c:v>
                </c:pt>
                <c:pt idx="1211">
                  <c:v>1211</c:v>
                </c:pt>
                <c:pt idx="1212">
                  <c:v>1212</c:v>
                </c:pt>
                <c:pt idx="1213">
                  <c:v>1213</c:v>
                </c:pt>
                <c:pt idx="1214">
                  <c:v>1214</c:v>
                </c:pt>
                <c:pt idx="1215">
                  <c:v>1215</c:v>
                </c:pt>
                <c:pt idx="1216">
                  <c:v>1216</c:v>
                </c:pt>
                <c:pt idx="1217">
                  <c:v>1217</c:v>
                </c:pt>
                <c:pt idx="1218">
                  <c:v>1218</c:v>
                </c:pt>
                <c:pt idx="1219">
                  <c:v>1219</c:v>
                </c:pt>
                <c:pt idx="1220">
                  <c:v>1220</c:v>
                </c:pt>
                <c:pt idx="1221">
                  <c:v>1221</c:v>
                </c:pt>
                <c:pt idx="1222">
                  <c:v>1222</c:v>
                </c:pt>
                <c:pt idx="1223">
                  <c:v>1223</c:v>
                </c:pt>
                <c:pt idx="1224">
                  <c:v>1224</c:v>
                </c:pt>
                <c:pt idx="1225">
                  <c:v>1225</c:v>
                </c:pt>
                <c:pt idx="1226">
                  <c:v>1226</c:v>
                </c:pt>
                <c:pt idx="1227">
                  <c:v>1227</c:v>
                </c:pt>
                <c:pt idx="1228">
                  <c:v>1228</c:v>
                </c:pt>
                <c:pt idx="1229">
                  <c:v>1229</c:v>
                </c:pt>
                <c:pt idx="1230">
                  <c:v>1230</c:v>
                </c:pt>
                <c:pt idx="1231">
                  <c:v>1231</c:v>
                </c:pt>
                <c:pt idx="1232">
                  <c:v>1232</c:v>
                </c:pt>
                <c:pt idx="1233">
                  <c:v>1233</c:v>
                </c:pt>
                <c:pt idx="1234">
                  <c:v>1234</c:v>
                </c:pt>
                <c:pt idx="1235">
                  <c:v>1235</c:v>
                </c:pt>
                <c:pt idx="1236">
                  <c:v>1236</c:v>
                </c:pt>
                <c:pt idx="1237">
                  <c:v>1237</c:v>
                </c:pt>
                <c:pt idx="1238">
                  <c:v>1238</c:v>
                </c:pt>
                <c:pt idx="1239">
                  <c:v>1239</c:v>
                </c:pt>
                <c:pt idx="1240">
                  <c:v>1240</c:v>
                </c:pt>
                <c:pt idx="1241">
                  <c:v>1241</c:v>
                </c:pt>
                <c:pt idx="1242">
                  <c:v>1242</c:v>
                </c:pt>
                <c:pt idx="1243">
                  <c:v>1243</c:v>
                </c:pt>
                <c:pt idx="1244">
                  <c:v>1244</c:v>
                </c:pt>
                <c:pt idx="1245">
                  <c:v>1245</c:v>
                </c:pt>
                <c:pt idx="1246">
                  <c:v>1246</c:v>
                </c:pt>
                <c:pt idx="1247">
                  <c:v>1247</c:v>
                </c:pt>
                <c:pt idx="1248">
                  <c:v>1248</c:v>
                </c:pt>
                <c:pt idx="1249">
                  <c:v>1249</c:v>
                </c:pt>
                <c:pt idx="1250">
                  <c:v>1250</c:v>
                </c:pt>
                <c:pt idx="1251">
                  <c:v>1251</c:v>
                </c:pt>
                <c:pt idx="1252">
                  <c:v>1252</c:v>
                </c:pt>
                <c:pt idx="1253">
                  <c:v>1253</c:v>
                </c:pt>
                <c:pt idx="1254">
                  <c:v>1254</c:v>
                </c:pt>
                <c:pt idx="1255">
                  <c:v>1255</c:v>
                </c:pt>
                <c:pt idx="1256">
                  <c:v>1256</c:v>
                </c:pt>
                <c:pt idx="1257">
                  <c:v>1257</c:v>
                </c:pt>
                <c:pt idx="1258">
                  <c:v>1258</c:v>
                </c:pt>
                <c:pt idx="1259">
                  <c:v>1259</c:v>
                </c:pt>
                <c:pt idx="1260">
                  <c:v>1260</c:v>
                </c:pt>
                <c:pt idx="1261">
                  <c:v>1261</c:v>
                </c:pt>
                <c:pt idx="1262">
                  <c:v>1262</c:v>
                </c:pt>
                <c:pt idx="1263">
                  <c:v>1263</c:v>
                </c:pt>
                <c:pt idx="1264">
                  <c:v>1264</c:v>
                </c:pt>
                <c:pt idx="1265">
                  <c:v>1265</c:v>
                </c:pt>
                <c:pt idx="1266">
                  <c:v>1266</c:v>
                </c:pt>
                <c:pt idx="1267">
                  <c:v>1267</c:v>
                </c:pt>
                <c:pt idx="1268">
                  <c:v>1268</c:v>
                </c:pt>
                <c:pt idx="1269">
                  <c:v>1269</c:v>
                </c:pt>
                <c:pt idx="1270">
                  <c:v>1270</c:v>
                </c:pt>
                <c:pt idx="1271">
                  <c:v>1271</c:v>
                </c:pt>
                <c:pt idx="1272">
                  <c:v>1272</c:v>
                </c:pt>
                <c:pt idx="1273">
                  <c:v>1273</c:v>
                </c:pt>
                <c:pt idx="1274">
                  <c:v>1274</c:v>
                </c:pt>
                <c:pt idx="1275">
                  <c:v>1275</c:v>
                </c:pt>
                <c:pt idx="1276">
                  <c:v>1276</c:v>
                </c:pt>
                <c:pt idx="1277">
                  <c:v>1277</c:v>
                </c:pt>
                <c:pt idx="1278">
                  <c:v>1278</c:v>
                </c:pt>
                <c:pt idx="1279">
                  <c:v>1279</c:v>
                </c:pt>
                <c:pt idx="1280">
                  <c:v>1280</c:v>
                </c:pt>
                <c:pt idx="1281">
                  <c:v>1281</c:v>
                </c:pt>
                <c:pt idx="1282">
                  <c:v>1282</c:v>
                </c:pt>
                <c:pt idx="1283">
                  <c:v>1283</c:v>
                </c:pt>
                <c:pt idx="1284">
                  <c:v>1284</c:v>
                </c:pt>
                <c:pt idx="1285">
                  <c:v>1285</c:v>
                </c:pt>
                <c:pt idx="1286">
                  <c:v>1286</c:v>
                </c:pt>
                <c:pt idx="1287">
                  <c:v>1287</c:v>
                </c:pt>
                <c:pt idx="1288">
                  <c:v>1288</c:v>
                </c:pt>
                <c:pt idx="1289">
                  <c:v>1289</c:v>
                </c:pt>
                <c:pt idx="1290">
                  <c:v>1290</c:v>
                </c:pt>
                <c:pt idx="1291">
                  <c:v>1291</c:v>
                </c:pt>
                <c:pt idx="1292">
                  <c:v>1292</c:v>
                </c:pt>
                <c:pt idx="1293">
                  <c:v>1293</c:v>
                </c:pt>
                <c:pt idx="1294">
                  <c:v>1294</c:v>
                </c:pt>
                <c:pt idx="1295">
                  <c:v>1295</c:v>
                </c:pt>
                <c:pt idx="1296">
                  <c:v>1296</c:v>
                </c:pt>
                <c:pt idx="1297">
                  <c:v>1297</c:v>
                </c:pt>
                <c:pt idx="1298">
                  <c:v>1298</c:v>
                </c:pt>
                <c:pt idx="1299">
                  <c:v>1299</c:v>
                </c:pt>
                <c:pt idx="1300">
                  <c:v>1300</c:v>
                </c:pt>
                <c:pt idx="1301">
                  <c:v>1301</c:v>
                </c:pt>
                <c:pt idx="1302">
                  <c:v>1302</c:v>
                </c:pt>
                <c:pt idx="1303">
                  <c:v>1303</c:v>
                </c:pt>
                <c:pt idx="1304">
                  <c:v>1304</c:v>
                </c:pt>
                <c:pt idx="1305">
                  <c:v>1305</c:v>
                </c:pt>
                <c:pt idx="1306">
                  <c:v>1306</c:v>
                </c:pt>
                <c:pt idx="1307">
                  <c:v>1307</c:v>
                </c:pt>
                <c:pt idx="1308">
                  <c:v>1308</c:v>
                </c:pt>
                <c:pt idx="1309">
                  <c:v>1309</c:v>
                </c:pt>
                <c:pt idx="1310">
                  <c:v>1310</c:v>
                </c:pt>
                <c:pt idx="1311">
                  <c:v>1311</c:v>
                </c:pt>
                <c:pt idx="1312">
                  <c:v>1312</c:v>
                </c:pt>
                <c:pt idx="1313">
                  <c:v>1313</c:v>
                </c:pt>
                <c:pt idx="1314">
                  <c:v>1314</c:v>
                </c:pt>
                <c:pt idx="1315">
                  <c:v>1315</c:v>
                </c:pt>
                <c:pt idx="1316">
                  <c:v>1316</c:v>
                </c:pt>
                <c:pt idx="1317">
                  <c:v>1317</c:v>
                </c:pt>
                <c:pt idx="1318">
                  <c:v>1318</c:v>
                </c:pt>
                <c:pt idx="1319">
                  <c:v>1319</c:v>
                </c:pt>
                <c:pt idx="1320">
                  <c:v>1320</c:v>
                </c:pt>
                <c:pt idx="1321">
                  <c:v>1321</c:v>
                </c:pt>
                <c:pt idx="1322">
                  <c:v>1322</c:v>
                </c:pt>
                <c:pt idx="1323">
                  <c:v>1323</c:v>
                </c:pt>
                <c:pt idx="1324">
                  <c:v>1324</c:v>
                </c:pt>
                <c:pt idx="1325">
                  <c:v>1325</c:v>
                </c:pt>
                <c:pt idx="1326">
                  <c:v>1326</c:v>
                </c:pt>
                <c:pt idx="1327">
                  <c:v>1327</c:v>
                </c:pt>
                <c:pt idx="1328">
                  <c:v>1328</c:v>
                </c:pt>
                <c:pt idx="1329">
                  <c:v>1329</c:v>
                </c:pt>
                <c:pt idx="1330">
                  <c:v>1330</c:v>
                </c:pt>
                <c:pt idx="1331">
                  <c:v>1331</c:v>
                </c:pt>
                <c:pt idx="1332">
                  <c:v>1332</c:v>
                </c:pt>
                <c:pt idx="1333">
                  <c:v>1333</c:v>
                </c:pt>
                <c:pt idx="1334">
                  <c:v>1334</c:v>
                </c:pt>
                <c:pt idx="1335">
                  <c:v>1335</c:v>
                </c:pt>
                <c:pt idx="1336">
                  <c:v>1336</c:v>
                </c:pt>
                <c:pt idx="1337">
                  <c:v>1337</c:v>
                </c:pt>
                <c:pt idx="1338">
                  <c:v>1338</c:v>
                </c:pt>
                <c:pt idx="1339">
                  <c:v>1339</c:v>
                </c:pt>
                <c:pt idx="1340">
                  <c:v>1340</c:v>
                </c:pt>
                <c:pt idx="1341">
                  <c:v>1341</c:v>
                </c:pt>
                <c:pt idx="1342">
                  <c:v>1342</c:v>
                </c:pt>
                <c:pt idx="1343">
                  <c:v>1343</c:v>
                </c:pt>
                <c:pt idx="1344">
                  <c:v>1344</c:v>
                </c:pt>
                <c:pt idx="1345">
                  <c:v>1345</c:v>
                </c:pt>
                <c:pt idx="1346">
                  <c:v>1346</c:v>
                </c:pt>
                <c:pt idx="1347">
                  <c:v>1347</c:v>
                </c:pt>
                <c:pt idx="1348">
                  <c:v>1348</c:v>
                </c:pt>
                <c:pt idx="1349">
                  <c:v>1349</c:v>
                </c:pt>
                <c:pt idx="1350">
                  <c:v>1350</c:v>
                </c:pt>
                <c:pt idx="1351">
                  <c:v>1351</c:v>
                </c:pt>
                <c:pt idx="1352">
                  <c:v>1352</c:v>
                </c:pt>
                <c:pt idx="1353">
                  <c:v>1353</c:v>
                </c:pt>
                <c:pt idx="1354">
                  <c:v>1354</c:v>
                </c:pt>
                <c:pt idx="1355">
                  <c:v>1355</c:v>
                </c:pt>
                <c:pt idx="1356">
                  <c:v>1356</c:v>
                </c:pt>
                <c:pt idx="1357">
                  <c:v>1357</c:v>
                </c:pt>
                <c:pt idx="1358">
                  <c:v>1358</c:v>
                </c:pt>
                <c:pt idx="1359">
                  <c:v>1359</c:v>
                </c:pt>
                <c:pt idx="1360">
                  <c:v>1360</c:v>
                </c:pt>
                <c:pt idx="1361">
                  <c:v>1361</c:v>
                </c:pt>
                <c:pt idx="1362">
                  <c:v>1362</c:v>
                </c:pt>
                <c:pt idx="1363">
                  <c:v>1363</c:v>
                </c:pt>
                <c:pt idx="1364">
                  <c:v>1364</c:v>
                </c:pt>
                <c:pt idx="1365">
                  <c:v>1365</c:v>
                </c:pt>
                <c:pt idx="1366">
                  <c:v>1366</c:v>
                </c:pt>
                <c:pt idx="1367">
                  <c:v>1367</c:v>
                </c:pt>
                <c:pt idx="1368">
                  <c:v>1368</c:v>
                </c:pt>
                <c:pt idx="1369">
                  <c:v>1369</c:v>
                </c:pt>
                <c:pt idx="1370">
                  <c:v>1370</c:v>
                </c:pt>
                <c:pt idx="1371">
                  <c:v>1371</c:v>
                </c:pt>
                <c:pt idx="1372">
                  <c:v>1372</c:v>
                </c:pt>
                <c:pt idx="1373">
                  <c:v>1373</c:v>
                </c:pt>
                <c:pt idx="1374">
                  <c:v>1374</c:v>
                </c:pt>
                <c:pt idx="1375">
                  <c:v>1375</c:v>
                </c:pt>
                <c:pt idx="1376">
                  <c:v>1376</c:v>
                </c:pt>
                <c:pt idx="1377">
                  <c:v>1377</c:v>
                </c:pt>
                <c:pt idx="1378">
                  <c:v>1378</c:v>
                </c:pt>
                <c:pt idx="1379">
                  <c:v>1379</c:v>
                </c:pt>
                <c:pt idx="1380">
                  <c:v>1380</c:v>
                </c:pt>
                <c:pt idx="1381">
                  <c:v>1381</c:v>
                </c:pt>
                <c:pt idx="1382">
                  <c:v>1382</c:v>
                </c:pt>
                <c:pt idx="1383">
                  <c:v>1383</c:v>
                </c:pt>
                <c:pt idx="1384">
                  <c:v>1384</c:v>
                </c:pt>
                <c:pt idx="1385">
                  <c:v>1385</c:v>
                </c:pt>
                <c:pt idx="1386">
                  <c:v>1386</c:v>
                </c:pt>
                <c:pt idx="1387">
                  <c:v>1387</c:v>
                </c:pt>
                <c:pt idx="1388">
                  <c:v>1388</c:v>
                </c:pt>
                <c:pt idx="1389">
                  <c:v>1389</c:v>
                </c:pt>
                <c:pt idx="1390">
                  <c:v>1390</c:v>
                </c:pt>
                <c:pt idx="1391">
                  <c:v>1391</c:v>
                </c:pt>
                <c:pt idx="1392">
                  <c:v>1392</c:v>
                </c:pt>
                <c:pt idx="1393">
                  <c:v>1393</c:v>
                </c:pt>
                <c:pt idx="1394">
                  <c:v>1394</c:v>
                </c:pt>
                <c:pt idx="1395">
                  <c:v>1395</c:v>
                </c:pt>
                <c:pt idx="1396">
                  <c:v>1396</c:v>
                </c:pt>
                <c:pt idx="1397">
                  <c:v>1397</c:v>
                </c:pt>
                <c:pt idx="1398">
                  <c:v>1398</c:v>
                </c:pt>
                <c:pt idx="1399">
                  <c:v>1399</c:v>
                </c:pt>
                <c:pt idx="1400">
                  <c:v>1400</c:v>
                </c:pt>
                <c:pt idx="1401">
                  <c:v>1401</c:v>
                </c:pt>
                <c:pt idx="1402">
                  <c:v>1402</c:v>
                </c:pt>
                <c:pt idx="1403">
                  <c:v>1403</c:v>
                </c:pt>
                <c:pt idx="1404">
                  <c:v>1404</c:v>
                </c:pt>
                <c:pt idx="1405">
                  <c:v>1405</c:v>
                </c:pt>
                <c:pt idx="1406">
                  <c:v>1406</c:v>
                </c:pt>
                <c:pt idx="1407">
                  <c:v>1407</c:v>
                </c:pt>
                <c:pt idx="1408">
                  <c:v>1408</c:v>
                </c:pt>
                <c:pt idx="1409">
                  <c:v>1409</c:v>
                </c:pt>
                <c:pt idx="1410">
                  <c:v>1410</c:v>
                </c:pt>
                <c:pt idx="1411">
                  <c:v>1411</c:v>
                </c:pt>
                <c:pt idx="1412">
                  <c:v>1412</c:v>
                </c:pt>
                <c:pt idx="1413">
                  <c:v>1413</c:v>
                </c:pt>
                <c:pt idx="1414">
                  <c:v>1414</c:v>
                </c:pt>
                <c:pt idx="1415">
                  <c:v>1415</c:v>
                </c:pt>
                <c:pt idx="1416">
                  <c:v>1416</c:v>
                </c:pt>
                <c:pt idx="1417">
                  <c:v>1417</c:v>
                </c:pt>
                <c:pt idx="1418">
                  <c:v>1418</c:v>
                </c:pt>
                <c:pt idx="1419">
                  <c:v>1419</c:v>
                </c:pt>
                <c:pt idx="1420">
                  <c:v>1420</c:v>
                </c:pt>
                <c:pt idx="1421">
                  <c:v>1421</c:v>
                </c:pt>
                <c:pt idx="1422">
                  <c:v>1422</c:v>
                </c:pt>
                <c:pt idx="1423">
                  <c:v>1423</c:v>
                </c:pt>
                <c:pt idx="1424">
                  <c:v>1424</c:v>
                </c:pt>
                <c:pt idx="1425">
                  <c:v>1425</c:v>
                </c:pt>
                <c:pt idx="1426">
                  <c:v>1426</c:v>
                </c:pt>
                <c:pt idx="1427">
                  <c:v>1427</c:v>
                </c:pt>
                <c:pt idx="1428">
                  <c:v>1428</c:v>
                </c:pt>
                <c:pt idx="1429">
                  <c:v>1429</c:v>
                </c:pt>
                <c:pt idx="1430">
                  <c:v>1430</c:v>
                </c:pt>
                <c:pt idx="1431">
                  <c:v>1431</c:v>
                </c:pt>
                <c:pt idx="1432">
                  <c:v>1432</c:v>
                </c:pt>
                <c:pt idx="1433">
                  <c:v>1433</c:v>
                </c:pt>
                <c:pt idx="1434">
                  <c:v>1434</c:v>
                </c:pt>
                <c:pt idx="1435">
                  <c:v>1435</c:v>
                </c:pt>
                <c:pt idx="1436">
                  <c:v>1436</c:v>
                </c:pt>
                <c:pt idx="1437">
                  <c:v>1437</c:v>
                </c:pt>
                <c:pt idx="1438">
                  <c:v>1438</c:v>
                </c:pt>
                <c:pt idx="1439">
                  <c:v>1439</c:v>
                </c:pt>
                <c:pt idx="1440">
                  <c:v>1440</c:v>
                </c:pt>
                <c:pt idx="1441">
                  <c:v>1441</c:v>
                </c:pt>
                <c:pt idx="1442">
                  <c:v>1442</c:v>
                </c:pt>
                <c:pt idx="1443">
                  <c:v>1443</c:v>
                </c:pt>
                <c:pt idx="1444">
                  <c:v>1444</c:v>
                </c:pt>
                <c:pt idx="1445">
                  <c:v>1445</c:v>
                </c:pt>
                <c:pt idx="1446">
                  <c:v>1446</c:v>
                </c:pt>
                <c:pt idx="1447">
                  <c:v>1447</c:v>
                </c:pt>
                <c:pt idx="1448">
                  <c:v>1448</c:v>
                </c:pt>
                <c:pt idx="1449">
                  <c:v>1449</c:v>
                </c:pt>
                <c:pt idx="1450">
                  <c:v>1450</c:v>
                </c:pt>
                <c:pt idx="1451">
                  <c:v>1451</c:v>
                </c:pt>
                <c:pt idx="1452">
                  <c:v>1452</c:v>
                </c:pt>
                <c:pt idx="1453">
                  <c:v>1453</c:v>
                </c:pt>
                <c:pt idx="1454">
                  <c:v>1454</c:v>
                </c:pt>
                <c:pt idx="1455">
                  <c:v>1455</c:v>
                </c:pt>
                <c:pt idx="1456">
                  <c:v>1456</c:v>
                </c:pt>
                <c:pt idx="1457">
                  <c:v>1457</c:v>
                </c:pt>
                <c:pt idx="1458">
                  <c:v>1458</c:v>
                </c:pt>
                <c:pt idx="1459">
                  <c:v>1459</c:v>
                </c:pt>
                <c:pt idx="1460">
                  <c:v>1460</c:v>
                </c:pt>
                <c:pt idx="1461">
                  <c:v>1461</c:v>
                </c:pt>
                <c:pt idx="1462">
                  <c:v>1462</c:v>
                </c:pt>
                <c:pt idx="1463">
                  <c:v>1463</c:v>
                </c:pt>
                <c:pt idx="1464">
                  <c:v>1464</c:v>
                </c:pt>
                <c:pt idx="1465">
                  <c:v>1465</c:v>
                </c:pt>
                <c:pt idx="1466">
                  <c:v>1466</c:v>
                </c:pt>
                <c:pt idx="1467">
                  <c:v>1467</c:v>
                </c:pt>
                <c:pt idx="1468">
                  <c:v>1468</c:v>
                </c:pt>
                <c:pt idx="1469">
                  <c:v>1469</c:v>
                </c:pt>
                <c:pt idx="1470">
                  <c:v>1470</c:v>
                </c:pt>
                <c:pt idx="1471">
                  <c:v>1471</c:v>
                </c:pt>
                <c:pt idx="1472">
                  <c:v>1472</c:v>
                </c:pt>
                <c:pt idx="1473">
                  <c:v>1473</c:v>
                </c:pt>
                <c:pt idx="1474">
                  <c:v>1474</c:v>
                </c:pt>
                <c:pt idx="1475">
                  <c:v>1475</c:v>
                </c:pt>
                <c:pt idx="1476">
                  <c:v>1476</c:v>
                </c:pt>
                <c:pt idx="1477">
                  <c:v>1477</c:v>
                </c:pt>
                <c:pt idx="1478">
                  <c:v>1478</c:v>
                </c:pt>
                <c:pt idx="1479">
                  <c:v>1479</c:v>
                </c:pt>
                <c:pt idx="1480">
                  <c:v>1480</c:v>
                </c:pt>
                <c:pt idx="1481">
                  <c:v>1481</c:v>
                </c:pt>
                <c:pt idx="1482">
                  <c:v>1482</c:v>
                </c:pt>
                <c:pt idx="1483">
                  <c:v>1483</c:v>
                </c:pt>
                <c:pt idx="1484">
                  <c:v>1484</c:v>
                </c:pt>
                <c:pt idx="1485">
                  <c:v>1485</c:v>
                </c:pt>
                <c:pt idx="1486">
                  <c:v>1486</c:v>
                </c:pt>
                <c:pt idx="1487">
                  <c:v>1487</c:v>
                </c:pt>
                <c:pt idx="1488">
                  <c:v>1488</c:v>
                </c:pt>
                <c:pt idx="1489">
                  <c:v>1489</c:v>
                </c:pt>
                <c:pt idx="1490">
                  <c:v>1490</c:v>
                </c:pt>
                <c:pt idx="1491">
                  <c:v>1491</c:v>
                </c:pt>
                <c:pt idx="1492">
                  <c:v>1492</c:v>
                </c:pt>
                <c:pt idx="1493">
                  <c:v>1493</c:v>
                </c:pt>
                <c:pt idx="1494">
                  <c:v>1494</c:v>
                </c:pt>
                <c:pt idx="1495">
                  <c:v>1495</c:v>
                </c:pt>
                <c:pt idx="1496">
                  <c:v>1496</c:v>
                </c:pt>
                <c:pt idx="1497">
                  <c:v>1497</c:v>
                </c:pt>
                <c:pt idx="1498">
                  <c:v>1498</c:v>
                </c:pt>
                <c:pt idx="1499">
                  <c:v>1499</c:v>
                </c:pt>
                <c:pt idx="1500">
                  <c:v>1500</c:v>
                </c:pt>
                <c:pt idx="1501">
                  <c:v>1501</c:v>
                </c:pt>
                <c:pt idx="1502">
                  <c:v>1502</c:v>
                </c:pt>
                <c:pt idx="1503">
                  <c:v>1503</c:v>
                </c:pt>
                <c:pt idx="1504">
                  <c:v>1504</c:v>
                </c:pt>
                <c:pt idx="1505">
                  <c:v>1505</c:v>
                </c:pt>
                <c:pt idx="1506">
                  <c:v>1506</c:v>
                </c:pt>
                <c:pt idx="1507">
                  <c:v>1507</c:v>
                </c:pt>
                <c:pt idx="1508">
                  <c:v>1508</c:v>
                </c:pt>
                <c:pt idx="1509">
                  <c:v>1509</c:v>
                </c:pt>
                <c:pt idx="1510">
                  <c:v>1510</c:v>
                </c:pt>
                <c:pt idx="1511">
                  <c:v>1511</c:v>
                </c:pt>
                <c:pt idx="1512">
                  <c:v>1512</c:v>
                </c:pt>
                <c:pt idx="1513">
                  <c:v>1513</c:v>
                </c:pt>
                <c:pt idx="1514">
                  <c:v>1514</c:v>
                </c:pt>
                <c:pt idx="1515">
                  <c:v>1515</c:v>
                </c:pt>
                <c:pt idx="1516">
                  <c:v>1516</c:v>
                </c:pt>
                <c:pt idx="1517">
                  <c:v>1517</c:v>
                </c:pt>
                <c:pt idx="1518">
                  <c:v>1518</c:v>
                </c:pt>
                <c:pt idx="1519">
                  <c:v>1519</c:v>
                </c:pt>
                <c:pt idx="1520">
                  <c:v>1520</c:v>
                </c:pt>
                <c:pt idx="1521">
                  <c:v>1521</c:v>
                </c:pt>
                <c:pt idx="1522">
                  <c:v>1522</c:v>
                </c:pt>
                <c:pt idx="1523">
                  <c:v>1523</c:v>
                </c:pt>
                <c:pt idx="1524">
                  <c:v>1524</c:v>
                </c:pt>
                <c:pt idx="1525">
                  <c:v>1525</c:v>
                </c:pt>
                <c:pt idx="1526">
                  <c:v>1526</c:v>
                </c:pt>
                <c:pt idx="1527">
                  <c:v>1527</c:v>
                </c:pt>
                <c:pt idx="1528">
                  <c:v>1528</c:v>
                </c:pt>
                <c:pt idx="1529">
                  <c:v>1529</c:v>
                </c:pt>
                <c:pt idx="1530">
                  <c:v>1530</c:v>
                </c:pt>
                <c:pt idx="1531">
                  <c:v>1531</c:v>
                </c:pt>
                <c:pt idx="1532">
                  <c:v>1532</c:v>
                </c:pt>
                <c:pt idx="1533">
                  <c:v>1533</c:v>
                </c:pt>
                <c:pt idx="1534">
                  <c:v>1534</c:v>
                </c:pt>
                <c:pt idx="1535">
                  <c:v>1535</c:v>
                </c:pt>
                <c:pt idx="1536">
                  <c:v>1536</c:v>
                </c:pt>
                <c:pt idx="1537">
                  <c:v>1537</c:v>
                </c:pt>
                <c:pt idx="1538">
                  <c:v>1538</c:v>
                </c:pt>
                <c:pt idx="1539">
                  <c:v>1539</c:v>
                </c:pt>
                <c:pt idx="1540">
                  <c:v>1540</c:v>
                </c:pt>
                <c:pt idx="1541">
                  <c:v>1541</c:v>
                </c:pt>
                <c:pt idx="1542">
                  <c:v>1542</c:v>
                </c:pt>
                <c:pt idx="1543">
                  <c:v>1543</c:v>
                </c:pt>
                <c:pt idx="1544">
                  <c:v>1544</c:v>
                </c:pt>
                <c:pt idx="1545">
                  <c:v>1545</c:v>
                </c:pt>
                <c:pt idx="1546">
                  <c:v>1546</c:v>
                </c:pt>
                <c:pt idx="1547">
                  <c:v>1547</c:v>
                </c:pt>
                <c:pt idx="1548">
                  <c:v>1548</c:v>
                </c:pt>
                <c:pt idx="1549">
                  <c:v>1549</c:v>
                </c:pt>
                <c:pt idx="1550">
                  <c:v>1550</c:v>
                </c:pt>
                <c:pt idx="1551">
                  <c:v>1551</c:v>
                </c:pt>
                <c:pt idx="1552">
                  <c:v>1552</c:v>
                </c:pt>
                <c:pt idx="1553">
                  <c:v>1553</c:v>
                </c:pt>
                <c:pt idx="1554">
                  <c:v>1554</c:v>
                </c:pt>
                <c:pt idx="1555">
                  <c:v>1555</c:v>
                </c:pt>
                <c:pt idx="1556">
                  <c:v>1556</c:v>
                </c:pt>
                <c:pt idx="1557">
                  <c:v>1557</c:v>
                </c:pt>
                <c:pt idx="1558">
                  <c:v>1558</c:v>
                </c:pt>
                <c:pt idx="1559">
                  <c:v>1559</c:v>
                </c:pt>
                <c:pt idx="1560">
                  <c:v>1560</c:v>
                </c:pt>
                <c:pt idx="1561">
                  <c:v>1561</c:v>
                </c:pt>
                <c:pt idx="1562">
                  <c:v>1562</c:v>
                </c:pt>
                <c:pt idx="1563">
                  <c:v>1563</c:v>
                </c:pt>
                <c:pt idx="1564">
                  <c:v>1564</c:v>
                </c:pt>
                <c:pt idx="1565">
                  <c:v>1565</c:v>
                </c:pt>
                <c:pt idx="1566">
                  <c:v>1566</c:v>
                </c:pt>
                <c:pt idx="1567">
                  <c:v>1567</c:v>
                </c:pt>
                <c:pt idx="1568">
                  <c:v>1568</c:v>
                </c:pt>
                <c:pt idx="1569">
                  <c:v>1569</c:v>
                </c:pt>
                <c:pt idx="1570">
                  <c:v>1570</c:v>
                </c:pt>
                <c:pt idx="1571">
                  <c:v>1571</c:v>
                </c:pt>
                <c:pt idx="1572">
                  <c:v>1572</c:v>
                </c:pt>
                <c:pt idx="1573">
                  <c:v>1573</c:v>
                </c:pt>
                <c:pt idx="1574">
                  <c:v>1574</c:v>
                </c:pt>
                <c:pt idx="1575">
                  <c:v>1575</c:v>
                </c:pt>
                <c:pt idx="1576">
                  <c:v>1576</c:v>
                </c:pt>
                <c:pt idx="1577">
                  <c:v>1577</c:v>
                </c:pt>
                <c:pt idx="1578">
                  <c:v>1578</c:v>
                </c:pt>
                <c:pt idx="1579">
                  <c:v>1579</c:v>
                </c:pt>
                <c:pt idx="1580">
                  <c:v>1580</c:v>
                </c:pt>
                <c:pt idx="1581">
                  <c:v>1581</c:v>
                </c:pt>
                <c:pt idx="1582">
                  <c:v>1582</c:v>
                </c:pt>
                <c:pt idx="1583">
                  <c:v>1583</c:v>
                </c:pt>
                <c:pt idx="1584">
                  <c:v>1584</c:v>
                </c:pt>
                <c:pt idx="1585">
                  <c:v>1585</c:v>
                </c:pt>
                <c:pt idx="1586">
                  <c:v>1586</c:v>
                </c:pt>
                <c:pt idx="1587">
                  <c:v>1587</c:v>
                </c:pt>
                <c:pt idx="1588">
                  <c:v>1588</c:v>
                </c:pt>
                <c:pt idx="1589">
                  <c:v>1589</c:v>
                </c:pt>
                <c:pt idx="1590">
                  <c:v>1590</c:v>
                </c:pt>
                <c:pt idx="1591">
                  <c:v>1591</c:v>
                </c:pt>
                <c:pt idx="1592">
                  <c:v>1592</c:v>
                </c:pt>
                <c:pt idx="1593">
                  <c:v>1593</c:v>
                </c:pt>
                <c:pt idx="1594">
                  <c:v>1594</c:v>
                </c:pt>
                <c:pt idx="1595">
                  <c:v>1595</c:v>
                </c:pt>
                <c:pt idx="1596">
                  <c:v>1596</c:v>
                </c:pt>
                <c:pt idx="1597">
                  <c:v>1597</c:v>
                </c:pt>
                <c:pt idx="1598">
                  <c:v>1598</c:v>
                </c:pt>
                <c:pt idx="1599">
                  <c:v>1599</c:v>
                </c:pt>
                <c:pt idx="1600">
                  <c:v>1600</c:v>
                </c:pt>
                <c:pt idx="1601">
                  <c:v>1601</c:v>
                </c:pt>
                <c:pt idx="1602">
                  <c:v>1602</c:v>
                </c:pt>
                <c:pt idx="1603">
                  <c:v>1603</c:v>
                </c:pt>
                <c:pt idx="1604">
                  <c:v>1604</c:v>
                </c:pt>
                <c:pt idx="1605">
                  <c:v>1605</c:v>
                </c:pt>
                <c:pt idx="1606">
                  <c:v>1606</c:v>
                </c:pt>
                <c:pt idx="1607">
                  <c:v>1607</c:v>
                </c:pt>
                <c:pt idx="1608">
                  <c:v>1608</c:v>
                </c:pt>
                <c:pt idx="1609">
                  <c:v>1609</c:v>
                </c:pt>
                <c:pt idx="1610">
                  <c:v>1610</c:v>
                </c:pt>
                <c:pt idx="1611">
                  <c:v>1611</c:v>
                </c:pt>
                <c:pt idx="1612">
                  <c:v>1612</c:v>
                </c:pt>
                <c:pt idx="1613">
                  <c:v>1613</c:v>
                </c:pt>
                <c:pt idx="1614">
                  <c:v>1614</c:v>
                </c:pt>
                <c:pt idx="1615">
                  <c:v>1615</c:v>
                </c:pt>
                <c:pt idx="1616">
                  <c:v>1616</c:v>
                </c:pt>
                <c:pt idx="1617">
                  <c:v>1617</c:v>
                </c:pt>
                <c:pt idx="1618">
                  <c:v>1618</c:v>
                </c:pt>
                <c:pt idx="1619">
                  <c:v>1619</c:v>
                </c:pt>
                <c:pt idx="1620">
                  <c:v>1620</c:v>
                </c:pt>
                <c:pt idx="1621">
                  <c:v>1621</c:v>
                </c:pt>
                <c:pt idx="1622">
                  <c:v>1622</c:v>
                </c:pt>
                <c:pt idx="1623">
                  <c:v>1623</c:v>
                </c:pt>
                <c:pt idx="1624">
                  <c:v>1624</c:v>
                </c:pt>
                <c:pt idx="1625">
                  <c:v>1625</c:v>
                </c:pt>
                <c:pt idx="1626">
                  <c:v>1626</c:v>
                </c:pt>
                <c:pt idx="1627">
                  <c:v>1627</c:v>
                </c:pt>
                <c:pt idx="1628">
                  <c:v>1628</c:v>
                </c:pt>
                <c:pt idx="1629">
                  <c:v>1629</c:v>
                </c:pt>
                <c:pt idx="1630">
                  <c:v>1630</c:v>
                </c:pt>
                <c:pt idx="1631">
                  <c:v>1631</c:v>
                </c:pt>
                <c:pt idx="1632">
                  <c:v>1632</c:v>
                </c:pt>
                <c:pt idx="1633">
                  <c:v>1633</c:v>
                </c:pt>
                <c:pt idx="1634">
                  <c:v>1634</c:v>
                </c:pt>
                <c:pt idx="1635">
                  <c:v>1635</c:v>
                </c:pt>
                <c:pt idx="1636">
                  <c:v>1636</c:v>
                </c:pt>
                <c:pt idx="1637">
                  <c:v>1637</c:v>
                </c:pt>
                <c:pt idx="1638">
                  <c:v>1638</c:v>
                </c:pt>
                <c:pt idx="1639">
                  <c:v>1639</c:v>
                </c:pt>
                <c:pt idx="1640">
                  <c:v>1640</c:v>
                </c:pt>
                <c:pt idx="1641">
                  <c:v>1641</c:v>
                </c:pt>
                <c:pt idx="1642">
                  <c:v>1642</c:v>
                </c:pt>
                <c:pt idx="1643">
                  <c:v>1643</c:v>
                </c:pt>
                <c:pt idx="1644">
                  <c:v>1644</c:v>
                </c:pt>
                <c:pt idx="1645">
                  <c:v>1645</c:v>
                </c:pt>
                <c:pt idx="1646">
                  <c:v>1646</c:v>
                </c:pt>
                <c:pt idx="1647">
                  <c:v>1647</c:v>
                </c:pt>
                <c:pt idx="1648">
                  <c:v>1648</c:v>
                </c:pt>
                <c:pt idx="1649">
                  <c:v>1649</c:v>
                </c:pt>
                <c:pt idx="1650">
                  <c:v>1650</c:v>
                </c:pt>
                <c:pt idx="1651">
                  <c:v>1651</c:v>
                </c:pt>
                <c:pt idx="1652">
                  <c:v>1652</c:v>
                </c:pt>
                <c:pt idx="1653">
                  <c:v>1653</c:v>
                </c:pt>
                <c:pt idx="1654">
                  <c:v>1654</c:v>
                </c:pt>
                <c:pt idx="1655">
                  <c:v>1655</c:v>
                </c:pt>
                <c:pt idx="1656">
                  <c:v>1656</c:v>
                </c:pt>
                <c:pt idx="1657">
                  <c:v>1657</c:v>
                </c:pt>
                <c:pt idx="1658">
                  <c:v>1658</c:v>
                </c:pt>
                <c:pt idx="1659">
                  <c:v>1659</c:v>
                </c:pt>
                <c:pt idx="1660">
                  <c:v>1660</c:v>
                </c:pt>
                <c:pt idx="1661">
                  <c:v>1661</c:v>
                </c:pt>
                <c:pt idx="1662">
                  <c:v>1662</c:v>
                </c:pt>
                <c:pt idx="1663">
                  <c:v>1663</c:v>
                </c:pt>
                <c:pt idx="1664">
                  <c:v>1664</c:v>
                </c:pt>
                <c:pt idx="1665">
                  <c:v>1665</c:v>
                </c:pt>
                <c:pt idx="1666">
                  <c:v>1666</c:v>
                </c:pt>
                <c:pt idx="1667">
                  <c:v>1667</c:v>
                </c:pt>
                <c:pt idx="1668">
                  <c:v>1668</c:v>
                </c:pt>
                <c:pt idx="1669">
                  <c:v>1669</c:v>
                </c:pt>
                <c:pt idx="1670">
                  <c:v>1670</c:v>
                </c:pt>
                <c:pt idx="1671">
                  <c:v>1671</c:v>
                </c:pt>
                <c:pt idx="1672">
                  <c:v>1672</c:v>
                </c:pt>
                <c:pt idx="1673">
                  <c:v>1673</c:v>
                </c:pt>
                <c:pt idx="1674">
                  <c:v>1674</c:v>
                </c:pt>
                <c:pt idx="1675">
                  <c:v>1675</c:v>
                </c:pt>
                <c:pt idx="1676">
                  <c:v>1676</c:v>
                </c:pt>
                <c:pt idx="1677">
                  <c:v>1677</c:v>
                </c:pt>
                <c:pt idx="1678">
                  <c:v>1678</c:v>
                </c:pt>
                <c:pt idx="1679">
                  <c:v>1679</c:v>
                </c:pt>
                <c:pt idx="1680">
                  <c:v>1680</c:v>
                </c:pt>
                <c:pt idx="1681">
                  <c:v>1681</c:v>
                </c:pt>
                <c:pt idx="1682">
                  <c:v>1682</c:v>
                </c:pt>
                <c:pt idx="1683">
                  <c:v>1683</c:v>
                </c:pt>
                <c:pt idx="1684">
                  <c:v>1684</c:v>
                </c:pt>
                <c:pt idx="1685">
                  <c:v>1685</c:v>
                </c:pt>
                <c:pt idx="1686">
                  <c:v>1686</c:v>
                </c:pt>
                <c:pt idx="1687">
                  <c:v>1687</c:v>
                </c:pt>
                <c:pt idx="1688">
                  <c:v>1688</c:v>
                </c:pt>
                <c:pt idx="1689">
                  <c:v>1689</c:v>
                </c:pt>
                <c:pt idx="1690">
                  <c:v>1690</c:v>
                </c:pt>
                <c:pt idx="1691">
                  <c:v>1691</c:v>
                </c:pt>
                <c:pt idx="1692">
                  <c:v>1692</c:v>
                </c:pt>
                <c:pt idx="1693">
                  <c:v>1693</c:v>
                </c:pt>
                <c:pt idx="1694">
                  <c:v>1694</c:v>
                </c:pt>
                <c:pt idx="1695">
                  <c:v>1695</c:v>
                </c:pt>
                <c:pt idx="1696">
                  <c:v>1696</c:v>
                </c:pt>
                <c:pt idx="1697">
                  <c:v>1697</c:v>
                </c:pt>
                <c:pt idx="1698">
                  <c:v>1698</c:v>
                </c:pt>
                <c:pt idx="1699">
                  <c:v>1699</c:v>
                </c:pt>
                <c:pt idx="1700">
                  <c:v>1700</c:v>
                </c:pt>
                <c:pt idx="1701">
                  <c:v>1701</c:v>
                </c:pt>
                <c:pt idx="1702">
                  <c:v>1702</c:v>
                </c:pt>
                <c:pt idx="1703">
                  <c:v>1703</c:v>
                </c:pt>
                <c:pt idx="1704">
                  <c:v>1704</c:v>
                </c:pt>
                <c:pt idx="1705">
                  <c:v>1705</c:v>
                </c:pt>
                <c:pt idx="1706">
                  <c:v>1706</c:v>
                </c:pt>
                <c:pt idx="1707">
                  <c:v>1707</c:v>
                </c:pt>
                <c:pt idx="1708">
                  <c:v>1708</c:v>
                </c:pt>
                <c:pt idx="1709">
                  <c:v>1709</c:v>
                </c:pt>
                <c:pt idx="1710">
                  <c:v>1710</c:v>
                </c:pt>
                <c:pt idx="1711">
                  <c:v>1711</c:v>
                </c:pt>
                <c:pt idx="1712">
                  <c:v>1712</c:v>
                </c:pt>
                <c:pt idx="1713">
                  <c:v>1713</c:v>
                </c:pt>
                <c:pt idx="1714">
                  <c:v>1714</c:v>
                </c:pt>
                <c:pt idx="1715">
                  <c:v>1715</c:v>
                </c:pt>
                <c:pt idx="1716">
                  <c:v>1716</c:v>
                </c:pt>
                <c:pt idx="1717">
                  <c:v>1717</c:v>
                </c:pt>
                <c:pt idx="1718">
                  <c:v>1718</c:v>
                </c:pt>
                <c:pt idx="1719">
                  <c:v>1719</c:v>
                </c:pt>
                <c:pt idx="1720">
                  <c:v>1720</c:v>
                </c:pt>
                <c:pt idx="1721">
                  <c:v>1721</c:v>
                </c:pt>
                <c:pt idx="1722">
                  <c:v>1722</c:v>
                </c:pt>
                <c:pt idx="1723">
                  <c:v>1723</c:v>
                </c:pt>
                <c:pt idx="1724">
                  <c:v>1724</c:v>
                </c:pt>
                <c:pt idx="1725">
                  <c:v>1725</c:v>
                </c:pt>
                <c:pt idx="1726">
                  <c:v>1726</c:v>
                </c:pt>
                <c:pt idx="1727">
                  <c:v>1727</c:v>
                </c:pt>
                <c:pt idx="1728">
                  <c:v>1728</c:v>
                </c:pt>
                <c:pt idx="1729">
                  <c:v>1729</c:v>
                </c:pt>
                <c:pt idx="1730">
                  <c:v>1730</c:v>
                </c:pt>
                <c:pt idx="1731">
                  <c:v>1731</c:v>
                </c:pt>
                <c:pt idx="1732">
                  <c:v>1732</c:v>
                </c:pt>
                <c:pt idx="1733">
                  <c:v>1733</c:v>
                </c:pt>
                <c:pt idx="1734">
                  <c:v>1734</c:v>
                </c:pt>
                <c:pt idx="1735">
                  <c:v>1735</c:v>
                </c:pt>
                <c:pt idx="1736">
                  <c:v>1736</c:v>
                </c:pt>
                <c:pt idx="1737">
                  <c:v>1737</c:v>
                </c:pt>
                <c:pt idx="1738">
                  <c:v>1738</c:v>
                </c:pt>
                <c:pt idx="1739">
                  <c:v>1739</c:v>
                </c:pt>
                <c:pt idx="1740">
                  <c:v>1740</c:v>
                </c:pt>
                <c:pt idx="1741">
                  <c:v>1741</c:v>
                </c:pt>
                <c:pt idx="1742">
                  <c:v>1742</c:v>
                </c:pt>
                <c:pt idx="1743">
                  <c:v>1743</c:v>
                </c:pt>
                <c:pt idx="1744">
                  <c:v>1744</c:v>
                </c:pt>
                <c:pt idx="1745">
                  <c:v>1745</c:v>
                </c:pt>
                <c:pt idx="1746">
                  <c:v>1746</c:v>
                </c:pt>
                <c:pt idx="1747">
                  <c:v>1747</c:v>
                </c:pt>
                <c:pt idx="1748">
                  <c:v>1748</c:v>
                </c:pt>
                <c:pt idx="1749">
                  <c:v>1749</c:v>
                </c:pt>
                <c:pt idx="1750">
                  <c:v>1750</c:v>
                </c:pt>
                <c:pt idx="1751">
                  <c:v>1751</c:v>
                </c:pt>
                <c:pt idx="1752">
                  <c:v>1752</c:v>
                </c:pt>
                <c:pt idx="1753">
                  <c:v>1753</c:v>
                </c:pt>
                <c:pt idx="1754">
                  <c:v>1754</c:v>
                </c:pt>
                <c:pt idx="1755">
                  <c:v>1755</c:v>
                </c:pt>
                <c:pt idx="1756">
                  <c:v>1756</c:v>
                </c:pt>
                <c:pt idx="1757">
                  <c:v>1757</c:v>
                </c:pt>
                <c:pt idx="1758">
                  <c:v>1758</c:v>
                </c:pt>
                <c:pt idx="1759">
                  <c:v>1759</c:v>
                </c:pt>
                <c:pt idx="1760">
                  <c:v>1760</c:v>
                </c:pt>
                <c:pt idx="1761">
                  <c:v>1761</c:v>
                </c:pt>
                <c:pt idx="1762">
                  <c:v>1762</c:v>
                </c:pt>
                <c:pt idx="1763">
                  <c:v>1763</c:v>
                </c:pt>
                <c:pt idx="1764">
                  <c:v>1764</c:v>
                </c:pt>
                <c:pt idx="1765">
                  <c:v>1765</c:v>
                </c:pt>
                <c:pt idx="1766">
                  <c:v>1766</c:v>
                </c:pt>
                <c:pt idx="1767">
                  <c:v>1767</c:v>
                </c:pt>
                <c:pt idx="1768">
                  <c:v>1768</c:v>
                </c:pt>
                <c:pt idx="1769">
                  <c:v>1769</c:v>
                </c:pt>
                <c:pt idx="1770">
                  <c:v>1770</c:v>
                </c:pt>
                <c:pt idx="1771">
                  <c:v>1771</c:v>
                </c:pt>
                <c:pt idx="1772">
                  <c:v>1772</c:v>
                </c:pt>
                <c:pt idx="1773">
                  <c:v>1773</c:v>
                </c:pt>
                <c:pt idx="1774">
                  <c:v>1774</c:v>
                </c:pt>
                <c:pt idx="1775">
                  <c:v>1775</c:v>
                </c:pt>
                <c:pt idx="1776">
                  <c:v>1776</c:v>
                </c:pt>
                <c:pt idx="1777">
                  <c:v>1777</c:v>
                </c:pt>
                <c:pt idx="1778">
                  <c:v>1778</c:v>
                </c:pt>
                <c:pt idx="1779">
                  <c:v>1779</c:v>
                </c:pt>
                <c:pt idx="1780">
                  <c:v>1780</c:v>
                </c:pt>
                <c:pt idx="1781">
                  <c:v>1781</c:v>
                </c:pt>
                <c:pt idx="1782">
                  <c:v>1782</c:v>
                </c:pt>
                <c:pt idx="1783">
                  <c:v>1783</c:v>
                </c:pt>
                <c:pt idx="1784">
                  <c:v>1784</c:v>
                </c:pt>
                <c:pt idx="1785">
                  <c:v>1785</c:v>
                </c:pt>
                <c:pt idx="1786">
                  <c:v>1786</c:v>
                </c:pt>
                <c:pt idx="1787">
                  <c:v>1787</c:v>
                </c:pt>
                <c:pt idx="1788">
                  <c:v>1788</c:v>
                </c:pt>
                <c:pt idx="1789">
                  <c:v>1789</c:v>
                </c:pt>
                <c:pt idx="1790">
                  <c:v>1790</c:v>
                </c:pt>
                <c:pt idx="1791">
                  <c:v>1791</c:v>
                </c:pt>
                <c:pt idx="1792">
                  <c:v>1792</c:v>
                </c:pt>
                <c:pt idx="1793">
                  <c:v>1793</c:v>
                </c:pt>
                <c:pt idx="1794">
                  <c:v>1794</c:v>
                </c:pt>
                <c:pt idx="1795">
                  <c:v>1795</c:v>
                </c:pt>
                <c:pt idx="1796">
                  <c:v>1796</c:v>
                </c:pt>
                <c:pt idx="1797">
                  <c:v>1797</c:v>
                </c:pt>
                <c:pt idx="1798">
                  <c:v>1798</c:v>
                </c:pt>
                <c:pt idx="1799">
                  <c:v>1799</c:v>
                </c:pt>
                <c:pt idx="1800">
                  <c:v>1800</c:v>
                </c:pt>
                <c:pt idx="1801">
                  <c:v>1801</c:v>
                </c:pt>
                <c:pt idx="1802">
                  <c:v>1802</c:v>
                </c:pt>
                <c:pt idx="1803">
                  <c:v>1803</c:v>
                </c:pt>
                <c:pt idx="1804">
                  <c:v>1804</c:v>
                </c:pt>
                <c:pt idx="1805">
                  <c:v>1805</c:v>
                </c:pt>
                <c:pt idx="1806">
                  <c:v>1806</c:v>
                </c:pt>
                <c:pt idx="1807">
                  <c:v>1807</c:v>
                </c:pt>
                <c:pt idx="1808">
                  <c:v>1808</c:v>
                </c:pt>
                <c:pt idx="1809">
                  <c:v>1809</c:v>
                </c:pt>
                <c:pt idx="1810">
                  <c:v>1810</c:v>
                </c:pt>
                <c:pt idx="1811">
                  <c:v>1811</c:v>
                </c:pt>
                <c:pt idx="1812">
                  <c:v>1812</c:v>
                </c:pt>
                <c:pt idx="1813">
                  <c:v>1813</c:v>
                </c:pt>
                <c:pt idx="1814">
                  <c:v>1814</c:v>
                </c:pt>
                <c:pt idx="1815">
                  <c:v>1815</c:v>
                </c:pt>
                <c:pt idx="1816">
                  <c:v>1816</c:v>
                </c:pt>
                <c:pt idx="1817">
                  <c:v>1817</c:v>
                </c:pt>
                <c:pt idx="1818">
                  <c:v>1818</c:v>
                </c:pt>
                <c:pt idx="1819">
                  <c:v>1819</c:v>
                </c:pt>
                <c:pt idx="1820">
                  <c:v>1820</c:v>
                </c:pt>
                <c:pt idx="1821">
                  <c:v>1821</c:v>
                </c:pt>
                <c:pt idx="1822">
                  <c:v>1822</c:v>
                </c:pt>
                <c:pt idx="1823">
                  <c:v>1823</c:v>
                </c:pt>
                <c:pt idx="1824">
                  <c:v>1824</c:v>
                </c:pt>
                <c:pt idx="1825">
                  <c:v>1825</c:v>
                </c:pt>
                <c:pt idx="1826">
                  <c:v>1826</c:v>
                </c:pt>
                <c:pt idx="1827">
                  <c:v>1827</c:v>
                </c:pt>
                <c:pt idx="1828">
                  <c:v>1828</c:v>
                </c:pt>
                <c:pt idx="1829">
                  <c:v>1829</c:v>
                </c:pt>
                <c:pt idx="1830">
                  <c:v>1830</c:v>
                </c:pt>
                <c:pt idx="1831">
                  <c:v>1831</c:v>
                </c:pt>
                <c:pt idx="1832">
                  <c:v>1832</c:v>
                </c:pt>
                <c:pt idx="1833">
                  <c:v>1833</c:v>
                </c:pt>
                <c:pt idx="1834">
                  <c:v>1834</c:v>
                </c:pt>
                <c:pt idx="1835">
                  <c:v>1835</c:v>
                </c:pt>
                <c:pt idx="1836">
                  <c:v>1836</c:v>
                </c:pt>
                <c:pt idx="1837">
                  <c:v>1837</c:v>
                </c:pt>
                <c:pt idx="1838">
                  <c:v>1838</c:v>
                </c:pt>
                <c:pt idx="1839">
                  <c:v>1839</c:v>
                </c:pt>
                <c:pt idx="1840">
                  <c:v>1840</c:v>
                </c:pt>
                <c:pt idx="1841">
                  <c:v>1841</c:v>
                </c:pt>
                <c:pt idx="1842">
                  <c:v>1842</c:v>
                </c:pt>
                <c:pt idx="1843">
                  <c:v>1843</c:v>
                </c:pt>
                <c:pt idx="1844">
                  <c:v>1844</c:v>
                </c:pt>
                <c:pt idx="1845">
                  <c:v>1845</c:v>
                </c:pt>
                <c:pt idx="1846">
                  <c:v>1846</c:v>
                </c:pt>
                <c:pt idx="1847">
                  <c:v>1847</c:v>
                </c:pt>
                <c:pt idx="1848">
                  <c:v>1848</c:v>
                </c:pt>
                <c:pt idx="1849">
                  <c:v>1849</c:v>
                </c:pt>
                <c:pt idx="1850">
                  <c:v>1850</c:v>
                </c:pt>
                <c:pt idx="1851">
                  <c:v>1851</c:v>
                </c:pt>
                <c:pt idx="1852">
                  <c:v>1852</c:v>
                </c:pt>
                <c:pt idx="1853">
                  <c:v>1853</c:v>
                </c:pt>
                <c:pt idx="1854">
                  <c:v>1854</c:v>
                </c:pt>
                <c:pt idx="1855">
                  <c:v>1855</c:v>
                </c:pt>
                <c:pt idx="1856">
                  <c:v>1856</c:v>
                </c:pt>
                <c:pt idx="1857">
                  <c:v>1857</c:v>
                </c:pt>
                <c:pt idx="1858">
                  <c:v>1858</c:v>
                </c:pt>
                <c:pt idx="1859">
                  <c:v>1859</c:v>
                </c:pt>
                <c:pt idx="1860">
                  <c:v>1860</c:v>
                </c:pt>
                <c:pt idx="1861">
                  <c:v>1861</c:v>
                </c:pt>
                <c:pt idx="1862">
                  <c:v>1862</c:v>
                </c:pt>
                <c:pt idx="1863">
                  <c:v>1863</c:v>
                </c:pt>
                <c:pt idx="1864">
                  <c:v>1864</c:v>
                </c:pt>
                <c:pt idx="1865">
                  <c:v>1865</c:v>
                </c:pt>
                <c:pt idx="1866">
                  <c:v>1866</c:v>
                </c:pt>
                <c:pt idx="1867">
                  <c:v>1867</c:v>
                </c:pt>
                <c:pt idx="1868">
                  <c:v>1868</c:v>
                </c:pt>
                <c:pt idx="1869">
                  <c:v>1869</c:v>
                </c:pt>
                <c:pt idx="1870">
                  <c:v>1870</c:v>
                </c:pt>
                <c:pt idx="1871">
                  <c:v>1871</c:v>
                </c:pt>
                <c:pt idx="1872">
                  <c:v>1872</c:v>
                </c:pt>
                <c:pt idx="1873">
                  <c:v>1873</c:v>
                </c:pt>
                <c:pt idx="1874">
                  <c:v>1874</c:v>
                </c:pt>
                <c:pt idx="1875">
                  <c:v>1875</c:v>
                </c:pt>
                <c:pt idx="1876">
                  <c:v>1876</c:v>
                </c:pt>
                <c:pt idx="1877">
                  <c:v>1877</c:v>
                </c:pt>
                <c:pt idx="1878">
                  <c:v>1878</c:v>
                </c:pt>
                <c:pt idx="1879">
                  <c:v>1879</c:v>
                </c:pt>
                <c:pt idx="1880">
                  <c:v>1880</c:v>
                </c:pt>
                <c:pt idx="1881">
                  <c:v>1881</c:v>
                </c:pt>
                <c:pt idx="1882">
                  <c:v>1882</c:v>
                </c:pt>
                <c:pt idx="1883">
                  <c:v>1883</c:v>
                </c:pt>
                <c:pt idx="1884">
                  <c:v>1884</c:v>
                </c:pt>
                <c:pt idx="1885">
                  <c:v>1885</c:v>
                </c:pt>
                <c:pt idx="1886">
                  <c:v>1886</c:v>
                </c:pt>
                <c:pt idx="1887">
                  <c:v>1887</c:v>
                </c:pt>
                <c:pt idx="1888">
                  <c:v>1888</c:v>
                </c:pt>
                <c:pt idx="1889">
                  <c:v>1889</c:v>
                </c:pt>
                <c:pt idx="1890">
                  <c:v>1890</c:v>
                </c:pt>
                <c:pt idx="1891">
                  <c:v>1891</c:v>
                </c:pt>
                <c:pt idx="1892">
                  <c:v>1892</c:v>
                </c:pt>
                <c:pt idx="1893">
                  <c:v>1893</c:v>
                </c:pt>
                <c:pt idx="1894">
                  <c:v>1894</c:v>
                </c:pt>
                <c:pt idx="1895">
                  <c:v>1895</c:v>
                </c:pt>
                <c:pt idx="1896">
                  <c:v>1896</c:v>
                </c:pt>
                <c:pt idx="1897">
                  <c:v>1897</c:v>
                </c:pt>
                <c:pt idx="1898">
                  <c:v>1898</c:v>
                </c:pt>
                <c:pt idx="1899">
                  <c:v>1899</c:v>
                </c:pt>
                <c:pt idx="1900">
                  <c:v>1900</c:v>
                </c:pt>
                <c:pt idx="1901">
                  <c:v>1901</c:v>
                </c:pt>
                <c:pt idx="1902">
                  <c:v>1902</c:v>
                </c:pt>
                <c:pt idx="1903">
                  <c:v>1903</c:v>
                </c:pt>
                <c:pt idx="1904">
                  <c:v>1904</c:v>
                </c:pt>
                <c:pt idx="1905">
                  <c:v>1905</c:v>
                </c:pt>
                <c:pt idx="1906">
                  <c:v>1906</c:v>
                </c:pt>
                <c:pt idx="1907">
                  <c:v>1907</c:v>
                </c:pt>
                <c:pt idx="1908">
                  <c:v>1908</c:v>
                </c:pt>
                <c:pt idx="1909">
                  <c:v>1909</c:v>
                </c:pt>
                <c:pt idx="1910">
                  <c:v>1910</c:v>
                </c:pt>
                <c:pt idx="1911">
                  <c:v>1911</c:v>
                </c:pt>
                <c:pt idx="1912">
                  <c:v>1912</c:v>
                </c:pt>
                <c:pt idx="1913">
                  <c:v>1913</c:v>
                </c:pt>
                <c:pt idx="1914">
                  <c:v>1914</c:v>
                </c:pt>
                <c:pt idx="1915">
                  <c:v>1915</c:v>
                </c:pt>
                <c:pt idx="1916">
                  <c:v>1916</c:v>
                </c:pt>
                <c:pt idx="1917">
                  <c:v>1917</c:v>
                </c:pt>
                <c:pt idx="1918">
                  <c:v>1918</c:v>
                </c:pt>
                <c:pt idx="1919">
                  <c:v>1919</c:v>
                </c:pt>
                <c:pt idx="1920">
                  <c:v>1920</c:v>
                </c:pt>
                <c:pt idx="1921">
                  <c:v>1921</c:v>
                </c:pt>
                <c:pt idx="1922">
                  <c:v>1922</c:v>
                </c:pt>
                <c:pt idx="1923">
                  <c:v>1923</c:v>
                </c:pt>
                <c:pt idx="1924">
                  <c:v>1924</c:v>
                </c:pt>
                <c:pt idx="1925">
                  <c:v>1925</c:v>
                </c:pt>
                <c:pt idx="1926">
                  <c:v>1926</c:v>
                </c:pt>
                <c:pt idx="1927">
                  <c:v>1927</c:v>
                </c:pt>
                <c:pt idx="1928">
                  <c:v>1928</c:v>
                </c:pt>
                <c:pt idx="1929">
                  <c:v>1929</c:v>
                </c:pt>
                <c:pt idx="1930">
                  <c:v>1930</c:v>
                </c:pt>
                <c:pt idx="1931">
                  <c:v>1931</c:v>
                </c:pt>
                <c:pt idx="1932">
                  <c:v>1932</c:v>
                </c:pt>
                <c:pt idx="1933">
                  <c:v>1933</c:v>
                </c:pt>
                <c:pt idx="1934">
                  <c:v>1934</c:v>
                </c:pt>
                <c:pt idx="1935">
                  <c:v>1935</c:v>
                </c:pt>
                <c:pt idx="1936">
                  <c:v>1936</c:v>
                </c:pt>
                <c:pt idx="1937">
                  <c:v>1937</c:v>
                </c:pt>
                <c:pt idx="1938">
                  <c:v>1938</c:v>
                </c:pt>
                <c:pt idx="1939">
                  <c:v>1939</c:v>
                </c:pt>
                <c:pt idx="1940">
                  <c:v>1940</c:v>
                </c:pt>
                <c:pt idx="1941">
                  <c:v>1941</c:v>
                </c:pt>
                <c:pt idx="1942">
                  <c:v>1942</c:v>
                </c:pt>
                <c:pt idx="1943">
                  <c:v>1943</c:v>
                </c:pt>
                <c:pt idx="1944">
                  <c:v>1944</c:v>
                </c:pt>
                <c:pt idx="1945">
                  <c:v>1945</c:v>
                </c:pt>
                <c:pt idx="1946">
                  <c:v>1946</c:v>
                </c:pt>
                <c:pt idx="1947">
                  <c:v>1947</c:v>
                </c:pt>
                <c:pt idx="1948">
                  <c:v>1948</c:v>
                </c:pt>
                <c:pt idx="1949">
                  <c:v>1949</c:v>
                </c:pt>
                <c:pt idx="1950">
                  <c:v>1950</c:v>
                </c:pt>
                <c:pt idx="1951">
                  <c:v>1951</c:v>
                </c:pt>
                <c:pt idx="1952">
                  <c:v>1952</c:v>
                </c:pt>
                <c:pt idx="1953">
                  <c:v>1953</c:v>
                </c:pt>
                <c:pt idx="1954">
                  <c:v>1954</c:v>
                </c:pt>
                <c:pt idx="1955">
                  <c:v>1955</c:v>
                </c:pt>
                <c:pt idx="1956">
                  <c:v>1956</c:v>
                </c:pt>
                <c:pt idx="1957">
                  <c:v>1957</c:v>
                </c:pt>
                <c:pt idx="1958">
                  <c:v>1958</c:v>
                </c:pt>
                <c:pt idx="1959">
                  <c:v>1959</c:v>
                </c:pt>
                <c:pt idx="1960">
                  <c:v>1960</c:v>
                </c:pt>
                <c:pt idx="1961">
                  <c:v>1961</c:v>
                </c:pt>
                <c:pt idx="1962">
                  <c:v>1962</c:v>
                </c:pt>
                <c:pt idx="1963">
                  <c:v>1963</c:v>
                </c:pt>
                <c:pt idx="1964">
                  <c:v>1964</c:v>
                </c:pt>
                <c:pt idx="1965">
                  <c:v>1965</c:v>
                </c:pt>
                <c:pt idx="1966">
                  <c:v>1966</c:v>
                </c:pt>
                <c:pt idx="1967">
                  <c:v>1967</c:v>
                </c:pt>
                <c:pt idx="1968">
                  <c:v>1968</c:v>
                </c:pt>
                <c:pt idx="1969">
                  <c:v>1969</c:v>
                </c:pt>
                <c:pt idx="1970">
                  <c:v>1970</c:v>
                </c:pt>
                <c:pt idx="1971">
                  <c:v>1971</c:v>
                </c:pt>
                <c:pt idx="1972">
                  <c:v>1972</c:v>
                </c:pt>
                <c:pt idx="1973">
                  <c:v>1973</c:v>
                </c:pt>
                <c:pt idx="1974">
                  <c:v>1974</c:v>
                </c:pt>
                <c:pt idx="1975">
                  <c:v>1975</c:v>
                </c:pt>
                <c:pt idx="1976">
                  <c:v>1976</c:v>
                </c:pt>
                <c:pt idx="1977">
                  <c:v>1977</c:v>
                </c:pt>
                <c:pt idx="1978">
                  <c:v>1978</c:v>
                </c:pt>
                <c:pt idx="1979">
                  <c:v>1979</c:v>
                </c:pt>
                <c:pt idx="1980">
                  <c:v>1980</c:v>
                </c:pt>
                <c:pt idx="1981">
                  <c:v>1981</c:v>
                </c:pt>
                <c:pt idx="1982">
                  <c:v>1982</c:v>
                </c:pt>
                <c:pt idx="1983">
                  <c:v>1983</c:v>
                </c:pt>
                <c:pt idx="1984">
                  <c:v>1984</c:v>
                </c:pt>
                <c:pt idx="1985">
                  <c:v>1985</c:v>
                </c:pt>
                <c:pt idx="1986">
                  <c:v>1986</c:v>
                </c:pt>
                <c:pt idx="1987">
                  <c:v>1987</c:v>
                </c:pt>
                <c:pt idx="1988">
                  <c:v>1988</c:v>
                </c:pt>
                <c:pt idx="1989">
                  <c:v>1989</c:v>
                </c:pt>
                <c:pt idx="1990">
                  <c:v>1990</c:v>
                </c:pt>
                <c:pt idx="1991">
                  <c:v>1991</c:v>
                </c:pt>
                <c:pt idx="1992">
                  <c:v>1992</c:v>
                </c:pt>
                <c:pt idx="1993">
                  <c:v>1993</c:v>
                </c:pt>
                <c:pt idx="1994">
                  <c:v>1994</c:v>
                </c:pt>
                <c:pt idx="1995">
                  <c:v>1995</c:v>
                </c:pt>
                <c:pt idx="1996">
                  <c:v>1996</c:v>
                </c:pt>
                <c:pt idx="1997">
                  <c:v>1997</c:v>
                </c:pt>
                <c:pt idx="1998">
                  <c:v>1998</c:v>
                </c:pt>
                <c:pt idx="1999">
                  <c:v>1999</c:v>
                </c:pt>
                <c:pt idx="2000">
                  <c:v>2000</c:v>
                </c:pt>
                <c:pt idx="2001">
                  <c:v>2001</c:v>
                </c:pt>
                <c:pt idx="2002">
                  <c:v>2002</c:v>
                </c:pt>
                <c:pt idx="2003">
                  <c:v>2003</c:v>
                </c:pt>
                <c:pt idx="2004">
                  <c:v>2004</c:v>
                </c:pt>
                <c:pt idx="2005">
                  <c:v>2005</c:v>
                </c:pt>
                <c:pt idx="2006">
                  <c:v>2006</c:v>
                </c:pt>
                <c:pt idx="2007">
                  <c:v>2007</c:v>
                </c:pt>
                <c:pt idx="2008">
                  <c:v>2008</c:v>
                </c:pt>
                <c:pt idx="2009">
                  <c:v>2009</c:v>
                </c:pt>
                <c:pt idx="2010">
                  <c:v>2010</c:v>
                </c:pt>
                <c:pt idx="2011">
                  <c:v>2011</c:v>
                </c:pt>
                <c:pt idx="2012">
                  <c:v>2012</c:v>
                </c:pt>
                <c:pt idx="2013">
                  <c:v>2013</c:v>
                </c:pt>
                <c:pt idx="2014">
                  <c:v>2014</c:v>
                </c:pt>
                <c:pt idx="2015">
                  <c:v>2015</c:v>
                </c:pt>
                <c:pt idx="2016">
                  <c:v>2016</c:v>
                </c:pt>
                <c:pt idx="2017">
                  <c:v>2017</c:v>
                </c:pt>
                <c:pt idx="2018">
                  <c:v>2018</c:v>
                </c:pt>
                <c:pt idx="2019">
                  <c:v>2019</c:v>
                </c:pt>
                <c:pt idx="2020">
                  <c:v>2020</c:v>
                </c:pt>
                <c:pt idx="2021">
                  <c:v>2021</c:v>
                </c:pt>
                <c:pt idx="2022">
                  <c:v>2022</c:v>
                </c:pt>
                <c:pt idx="2023">
                  <c:v>2023</c:v>
                </c:pt>
                <c:pt idx="2024">
                  <c:v>2024</c:v>
                </c:pt>
                <c:pt idx="2025">
                  <c:v>2025</c:v>
                </c:pt>
                <c:pt idx="2026">
                  <c:v>2026</c:v>
                </c:pt>
                <c:pt idx="2027">
                  <c:v>2027</c:v>
                </c:pt>
                <c:pt idx="2028">
                  <c:v>2028</c:v>
                </c:pt>
                <c:pt idx="2029">
                  <c:v>2029</c:v>
                </c:pt>
                <c:pt idx="2030">
                  <c:v>2030</c:v>
                </c:pt>
                <c:pt idx="2031">
                  <c:v>2031</c:v>
                </c:pt>
                <c:pt idx="2032">
                  <c:v>2032</c:v>
                </c:pt>
                <c:pt idx="2033">
                  <c:v>2033</c:v>
                </c:pt>
                <c:pt idx="2034">
                  <c:v>2034</c:v>
                </c:pt>
                <c:pt idx="2035">
                  <c:v>2035</c:v>
                </c:pt>
                <c:pt idx="2036">
                  <c:v>2036</c:v>
                </c:pt>
                <c:pt idx="2037">
                  <c:v>2037</c:v>
                </c:pt>
                <c:pt idx="2038">
                  <c:v>2038</c:v>
                </c:pt>
                <c:pt idx="2039">
                  <c:v>2039</c:v>
                </c:pt>
                <c:pt idx="2040">
                  <c:v>2040</c:v>
                </c:pt>
                <c:pt idx="2041">
                  <c:v>2041</c:v>
                </c:pt>
                <c:pt idx="2042">
                  <c:v>2042</c:v>
                </c:pt>
                <c:pt idx="2043">
                  <c:v>2043</c:v>
                </c:pt>
                <c:pt idx="2044">
                  <c:v>2044</c:v>
                </c:pt>
                <c:pt idx="2045">
                  <c:v>2045</c:v>
                </c:pt>
                <c:pt idx="2046">
                  <c:v>2046</c:v>
                </c:pt>
                <c:pt idx="2047">
                  <c:v>2047</c:v>
                </c:pt>
                <c:pt idx="2048">
                  <c:v>2048</c:v>
                </c:pt>
                <c:pt idx="2049">
                  <c:v>2049</c:v>
                </c:pt>
                <c:pt idx="2050">
                  <c:v>2050</c:v>
                </c:pt>
                <c:pt idx="2051">
                  <c:v>2051</c:v>
                </c:pt>
                <c:pt idx="2052">
                  <c:v>2052</c:v>
                </c:pt>
                <c:pt idx="2053">
                  <c:v>2053</c:v>
                </c:pt>
                <c:pt idx="2054">
                  <c:v>2054</c:v>
                </c:pt>
                <c:pt idx="2055">
                  <c:v>2055</c:v>
                </c:pt>
                <c:pt idx="2056">
                  <c:v>2056</c:v>
                </c:pt>
                <c:pt idx="2057">
                  <c:v>2057</c:v>
                </c:pt>
                <c:pt idx="2058">
                  <c:v>2058</c:v>
                </c:pt>
                <c:pt idx="2059">
                  <c:v>2059</c:v>
                </c:pt>
                <c:pt idx="2060">
                  <c:v>2060</c:v>
                </c:pt>
                <c:pt idx="2061">
                  <c:v>2061</c:v>
                </c:pt>
                <c:pt idx="2062">
                  <c:v>2062</c:v>
                </c:pt>
                <c:pt idx="2063">
                  <c:v>2063</c:v>
                </c:pt>
                <c:pt idx="2064">
                  <c:v>2064</c:v>
                </c:pt>
                <c:pt idx="2065">
                  <c:v>2065</c:v>
                </c:pt>
                <c:pt idx="2066">
                  <c:v>2066</c:v>
                </c:pt>
                <c:pt idx="2067">
                  <c:v>2067</c:v>
                </c:pt>
                <c:pt idx="2068">
                  <c:v>2068</c:v>
                </c:pt>
                <c:pt idx="2069">
                  <c:v>2069</c:v>
                </c:pt>
                <c:pt idx="2070">
                  <c:v>2070</c:v>
                </c:pt>
                <c:pt idx="2071">
                  <c:v>2071</c:v>
                </c:pt>
                <c:pt idx="2072">
                  <c:v>2072</c:v>
                </c:pt>
                <c:pt idx="2073">
                  <c:v>2073</c:v>
                </c:pt>
                <c:pt idx="2074">
                  <c:v>2074</c:v>
                </c:pt>
                <c:pt idx="2075">
                  <c:v>2075</c:v>
                </c:pt>
                <c:pt idx="2076">
                  <c:v>2076</c:v>
                </c:pt>
                <c:pt idx="2077">
                  <c:v>2077</c:v>
                </c:pt>
                <c:pt idx="2078">
                  <c:v>2078</c:v>
                </c:pt>
                <c:pt idx="2079">
                  <c:v>2079</c:v>
                </c:pt>
                <c:pt idx="2080">
                  <c:v>2080</c:v>
                </c:pt>
                <c:pt idx="2081">
                  <c:v>2081</c:v>
                </c:pt>
                <c:pt idx="2082">
                  <c:v>2082</c:v>
                </c:pt>
                <c:pt idx="2083">
                  <c:v>2083</c:v>
                </c:pt>
                <c:pt idx="2084">
                  <c:v>2084</c:v>
                </c:pt>
                <c:pt idx="2085">
                  <c:v>2085</c:v>
                </c:pt>
                <c:pt idx="2086">
                  <c:v>2086</c:v>
                </c:pt>
                <c:pt idx="2087">
                  <c:v>2087</c:v>
                </c:pt>
                <c:pt idx="2088">
                  <c:v>2088</c:v>
                </c:pt>
                <c:pt idx="2089">
                  <c:v>2089</c:v>
                </c:pt>
                <c:pt idx="2090">
                  <c:v>2090</c:v>
                </c:pt>
                <c:pt idx="2091">
                  <c:v>2091</c:v>
                </c:pt>
                <c:pt idx="2092">
                  <c:v>2092</c:v>
                </c:pt>
                <c:pt idx="2093">
                  <c:v>2093</c:v>
                </c:pt>
                <c:pt idx="2094">
                  <c:v>2094</c:v>
                </c:pt>
                <c:pt idx="2095">
                  <c:v>2095</c:v>
                </c:pt>
                <c:pt idx="2096">
                  <c:v>2096</c:v>
                </c:pt>
                <c:pt idx="2097">
                  <c:v>2097</c:v>
                </c:pt>
                <c:pt idx="2098">
                  <c:v>2098</c:v>
                </c:pt>
                <c:pt idx="2099">
                  <c:v>2099</c:v>
                </c:pt>
                <c:pt idx="2100">
                  <c:v>2100</c:v>
                </c:pt>
                <c:pt idx="2101">
                  <c:v>2101</c:v>
                </c:pt>
                <c:pt idx="2102">
                  <c:v>2102</c:v>
                </c:pt>
                <c:pt idx="2103">
                  <c:v>2103</c:v>
                </c:pt>
                <c:pt idx="2104">
                  <c:v>2104</c:v>
                </c:pt>
                <c:pt idx="2105">
                  <c:v>2105</c:v>
                </c:pt>
                <c:pt idx="2106">
                  <c:v>2106</c:v>
                </c:pt>
                <c:pt idx="2107">
                  <c:v>2107</c:v>
                </c:pt>
                <c:pt idx="2108">
                  <c:v>2108</c:v>
                </c:pt>
                <c:pt idx="2109">
                  <c:v>2109</c:v>
                </c:pt>
                <c:pt idx="2110">
                  <c:v>2110</c:v>
                </c:pt>
                <c:pt idx="2111">
                  <c:v>2111</c:v>
                </c:pt>
                <c:pt idx="2112">
                  <c:v>2112</c:v>
                </c:pt>
                <c:pt idx="2113">
                  <c:v>2113</c:v>
                </c:pt>
                <c:pt idx="2114">
                  <c:v>2114</c:v>
                </c:pt>
                <c:pt idx="2115">
                  <c:v>2115</c:v>
                </c:pt>
                <c:pt idx="2116">
                  <c:v>2116</c:v>
                </c:pt>
                <c:pt idx="2117">
                  <c:v>2117</c:v>
                </c:pt>
                <c:pt idx="2118">
                  <c:v>2118</c:v>
                </c:pt>
                <c:pt idx="2119">
                  <c:v>2119</c:v>
                </c:pt>
                <c:pt idx="2120">
                  <c:v>2120</c:v>
                </c:pt>
                <c:pt idx="2121">
                  <c:v>2121</c:v>
                </c:pt>
                <c:pt idx="2122">
                  <c:v>2122</c:v>
                </c:pt>
                <c:pt idx="2123">
                  <c:v>2123</c:v>
                </c:pt>
                <c:pt idx="2124">
                  <c:v>2124</c:v>
                </c:pt>
                <c:pt idx="2125">
                  <c:v>2125</c:v>
                </c:pt>
                <c:pt idx="2126">
                  <c:v>2126</c:v>
                </c:pt>
                <c:pt idx="2127">
                  <c:v>2127</c:v>
                </c:pt>
                <c:pt idx="2128">
                  <c:v>2128</c:v>
                </c:pt>
                <c:pt idx="2129">
                  <c:v>2129</c:v>
                </c:pt>
                <c:pt idx="2130">
                  <c:v>2130</c:v>
                </c:pt>
                <c:pt idx="2131">
                  <c:v>2131</c:v>
                </c:pt>
                <c:pt idx="2132">
                  <c:v>2132</c:v>
                </c:pt>
                <c:pt idx="2133">
                  <c:v>2133</c:v>
                </c:pt>
                <c:pt idx="2134">
                  <c:v>2134</c:v>
                </c:pt>
                <c:pt idx="2135">
                  <c:v>2135</c:v>
                </c:pt>
                <c:pt idx="2136">
                  <c:v>2136</c:v>
                </c:pt>
                <c:pt idx="2137">
                  <c:v>2137</c:v>
                </c:pt>
                <c:pt idx="2138">
                  <c:v>2138</c:v>
                </c:pt>
                <c:pt idx="2139">
                  <c:v>2139</c:v>
                </c:pt>
                <c:pt idx="2140">
                  <c:v>2140</c:v>
                </c:pt>
                <c:pt idx="2141">
                  <c:v>2141</c:v>
                </c:pt>
                <c:pt idx="2142">
                  <c:v>2142</c:v>
                </c:pt>
                <c:pt idx="2143">
                  <c:v>2143</c:v>
                </c:pt>
                <c:pt idx="2144">
                  <c:v>2144</c:v>
                </c:pt>
                <c:pt idx="2145">
                  <c:v>2145</c:v>
                </c:pt>
                <c:pt idx="2146">
                  <c:v>2146</c:v>
                </c:pt>
                <c:pt idx="2147">
                  <c:v>2147</c:v>
                </c:pt>
                <c:pt idx="2148">
                  <c:v>2148</c:v>
                </c:pt>
                <c:pt idx="2149">
                  <c:v>2149</c:v>
                </c:pt>
                <c:pt idx="2150">
                  <c:v>2150</c:v>
                </c:pt>
                <c:pt idx="2151">
                  <c:v>2151</c:v>
                </c:pt>
                <c:pt idx="2152">
                  <c:v>2152</c:v>
                </c:pt>
                <c:pt idx="2153">
                  <c:v>2153</c:v>
                </c:pt>
                <c:pt idx="2154">
                  <c:v>2154</c:v>
                </c:pt>
                <c:pt idx="2155">
                  <c:v>2155</c:v>
                </c:pt>
                <c:pt idx="2156">
                  <c:v>2156</c:v>
                </c:pt>
                <c:pt idx="2157">
                  <c:v>2157</c:v>
                </c:pt>
                <c:pt idx="2158">
                  <c:v>2158</c:v>
                </c:pt>
                <c:pt idx="2159">
                  <c:v>2159</c:v>
                </c:pt>
                <c:pt idx="2160">
                  <c:v>2160</c:v>
                </c:pt>
                <c:pt idx="2161">
                  <c:v>2161</c:v>
                </c:pt>
                <c:pt idx="2162">
                  <c:v>2162</c:v>
                </c:pt>
                <c:pt idx="2163">
                  <c:v>2163</c:v>
                </c:pt>
                <c:pt idx="2164">
                  <c:v>2164</c:v>
                </c:pt>
                <c:pt idx="2165">
                  <c:v>2165</c:v>
                </c:pt>
                <c:pt idx="2166">
                  <c:v>2166</c:v>
                </c:pt>
                <c:pt idx="2167">
                  <c:v>2167</c:v>
                </c:pt>
                <c:pt idx="2168">
                  <c:v>2168</c:v>
                </c:pt>
                <c:pt idx="2169">
                  <c:v>2169</c:v>
                </c:pt>
                <c:pt idx="2170">
                  <c:v>2170</c:v>
                </c:pt>
                <c:pt idx="2171">
                  <c:v>2171</c:v>
                </c:pt>
                <c:pt idx="2172">
                  <c:v>2172</c:v>
                </c:pt>
                <c:pt idx="2173">
                  <c:v>2173</c:v>
                </c:pt>
                <c:pt idx="2174">
                  <c:v>2174</c:v>
                </c:pt>
                <c:pt idx="2175">
                  <c:v>2175</c:v>
                </c:pt>
                <c:pt idx="2176">
                  <c:v>2176</c:v>
                </c:pt>
                <c:pt idx="2177">
                  <c:v>2177</c:v>
                </c:pt>
                <c:pt idx="2178">
                  <c:v>2178</c:v>
                </c:pt>
                <c:pt idx="2179">
                  <c:v>2179</c:v>
                </c:pt>
                <c:pt idx="2180">
                  <c:v>2180</c:v>
                </c:pt>
                <c:pt idx="2181">
                  <c:v>2181</c:v>
                </c:pt>
                <c:pt idx="2182">
                  <c:v>2182</c:v>
                </c:pt>
                <c:pt idx="2183">
                  <c:v>2183</c:v>
                </c:pt>
                <c:pt idx="2184">
                  <c:v>2184</c:v>
                </c:pt>
                <c:pt idx="2185">
                  <c:v>2185</c:v>
                </c:pt>
                <c:pt idx="2186">
                  <c:v>2186</c:v>
                </c:pt>
                <c:pt idx="2187">
                  <c:v>2187</c:v>
                </c:pt>
                <c:pt idx="2188">
                  <c:v>2188</c:v>
                </c:pt>
                <c:pt idx="2189">
                  <c:v>2189</c:v>
                </c:pt>
                <c:pt idx="2190">
                  <c:v>2190</c:v>
                </c:pt>
                <c:pt idx="2191">
                  <c:v>2191</c:v>
                </c:pt>
                <c:pt idx="2192">
                  <c:v>2192</c:v>
                </c:pt>
                <c:pt idx="2193">
                  <c:v>2193</c:v>
                </c:pt>
                <c:pt idx="2194">
                  <c:v>2194</c:v>
                </c:pt>
                <c:pt idx="2195">
                  <c:v>2195</c:v>
                </c:pt>
                <c:pt idx="2196">
                  <c:v>2196</c:v>
                </c:pt>
                <c:pt idx="2197">
                  <c:v>2197</c:v>
                </c:pt>
                <c:pt idx="2198">
                  <c:v>2198</c:v>
                </c:pt>
                <c:pt idx="2199">
                  <c:v>2199</c:v>
                </c:pt>
                <c:pt idx="2200">
                  <c:v>2200</c:v>
                </c:pt>
                <c:pt idx="2201">
                  <c:v>2201</c:v>
                </c:pt>
                <c:pt idx="2202">
                  <c:v>2202</c:v>
                </c:pt>
                <c:pt idx="2203">
                  <c:v>2203</c:v>
                </c:pt>
                <c:pt idx="2204">
                  <c:v>2204</c:v>
                </c:pt>
                <c:pt idx="2205">
                  <c:v>2205</c:v>
                </c:pt>
                <c:pt idx="2206">
                  <c:v>2206</c:v>
                </c:pt>
                <c:pt idx="2207">
                  <c:v>2207</c:v>
                </c:pt>
                <c:pt idx="2208">
                  <c:v>2208</c:v>
                </c:pt>
                <c:pt idx="2209">
                  <c:v>2209</c:v>
                </c:pt>
                <c:pt idx="2210">
                  <c:v>2210</c:v>
                </c:pt>
                <c:pt idx="2211">
                  <c:v>2211</c:v>
                </c:pt>
                <c:pt idx="2212">
                  <c:v>2212</c:v>
                </c:pt>
                <c:pt idx="2213">
                  <c:v>2213</c:v>
                </c:pt>
                <c:pt idx="2214">
                  <c:v>2214</c:v>
                </c:pt>
                <c:pt idx="2215">
                  <c:v>2215</c:v>
                </c:pt>
                <c:pt idx="2216">
                  <c:v>2216</c:v>
                </c:pt>
                <c:pt idx="2217">
                  <c:v>2217</c:v>
                </c:pt>
                <c:pt idx="2218">
                  <c:v>2218</c:v>
                </c:pt>
                <c:pt idx="2219">
                  <c:v>2219</c:v>
                </c:pt>
                <c:pt idx="2220">
                  <c:v>2220</c:v>
                </c:pt>
                <c:pt idx="2221">
                  <c:v>2221</c:v>
                </c:pt>
                <c:pt idx="2222">
                  <c:v>2222</c:v>
                </c:pt>
                <c:pt idx="2223">
                  <c:v>2223</c:v>
                </c:pt>
                <c:pt idx="2224">
                  <c:v>2224</c:v>
                </c:pt>
                <c:pt idx="2225">
                  <c:v>2225</c:v>
                </c:pt>
                <c:pt idx="2226">
                  <c:v>2226</c:v>
                </c:pt>
                <c:pt idx="2227">
                  <c:v>2227</c:v>
                </c:pt>
                <c:pt idx="2228">
                  <c:v>2228</c:v>
                </c:pt>
                <c:pt idx="2229">
                  <c:v>2229</c:v>
                </c:pt>
                <c:pt idx="2230">
                  <c:v>2230</c:v>
                </c:pt>
                <c:pt idx="2231">
                  <c:v>2231</c:v>
                </c:pt>
                <c:pt idx="2232">
                  <c:v>2232</c:v>
                </c:pt>
                <c:pt idx="2233">
                  <c:v>2233</c:v>
                </c:pt>
                <c:pt idx="2234">
                  <c:v>2234</c:v>
                </c:pt>
                <c:pt idx="2235">
                  <c:v>2235</c:v>
                </c:pt>
                <c:pt idx="2236">
                  <c:v>2236</c:v>
                </c:pt>
                <c:pt idx="2237">
                  <c:v>2237</c:v>
                </c:pt>
                <c:pt idx="2238">
                  <c:v>2238</c:v>
                </c:pt>
                <c:pt idx="2239">
                  <c:v>2239</c:v>
                </c:pt>
                <c:pt idx="2240">
                  <c:v>2240</c:v>
                </c:pt>
                <c:pt idx="2241">
                  <c:v>2241</c:v>
                </c:pt>
                <c:pt idx="2242">
                  <c:v>2242</c:v>
                </c:pt>
                <c:pt idx="2243">
                  <c:v>2243</c:v>
                </c:pt>
                <c:pt idx="2244">
                  <c:v>2244</c:v>
                </c:pt>
                <c:pt idx="2245">
                  <c:v>2245</c:v>
                </c:pt>
                <c:pt idx="2246">
                  <c:v>2246</c:v>
                </c:pt>
                <c:pt idx="2247">
                  <c:v>2247</c:v>
                </c:pt>
                <c:pt idx="2248">
                  <c:v>2248</c:v>
                </c:pt>
                <c:pt idx="2249">
                  <c:v>2249</c:v>
                </c:pt>
                <c:pt idx="2250">
                  <c:v>2250</c:v>
                </c:pt>
                <c:pt idx="2251">
                  <c:v>2251</c:v>
                </c:pt>
                <c:pt idx="2252">
                  <c:v>2252</c:v>
                </c:pt>
                <c:pt idx="2253">
                  <c:v>2253</c:v>
                </c:pt>
                <c:pt idx="2254">
                  <c:v>2254</c:v>
                </c:pt>
                <c:pt idx="2255">
                  <c:v>2255</c:v>
                </c:pt>
                <c:pt idx="2256">
                  <c:v>2256</c:v>
                </c:pt>
                <c:pt idx="2257">
                  <c:v>2257</c:v>
                </c:pt>
                <c:pt idx="2258">
                  <c:v>2258</c:v>
                </c:pt>
                <c:pt idx="2259">
                  <c:v>2259</c:v>
                </c:pt>
                <c:pt idx="2260">
                  <c:v>2260</c:v>
                </c:pt>
                <c:pt idx="2261">
                  <c:v>2261</c:v>
                </c:pt>
                <c:pt idx="2262">
                  <c:v>2262</c:v>
                </c:pt>
                <c:pt idx="2263">
                  <c:v>2263</c:v>
                </c:pt>
                <c:pt idx="2264">
                  <c:v>2264</c:v>
                </c:pt>
                <c:pt idx="2265">
                  <c:v>2265</c:v>
                </c:pt>
                <c:pt idx="2266">
                  <c:v>2266</c:v>
                </c:pt>
                <c:pt idx="2267">
                  <c:v>2267</c:v>
                </c:pt>
                <c:pt idx="2268">
                  <c:v>2268</c:v>
                </c:pt>
                <c:pt idx="2269">
                  <c:v>2269</c:v>
                </c:pt>
                <c:pt idx="2270">
                  <c:v>2270</c:v>
                </c:pt>
                <c:pt idx="2271">
                  <c:v>2271</c:v>
                </c:pt>
                <c:pt idx="2272">
                  <c:v>2272</c:v>
                </c:pt>
                <c:pt idx="2273">
                  <c:v>2273</c:v>
                </c:pt>
                <c:pt idx="2274">
                  <c:v>2274</c:v>
                </c:pt>
                <c:pt idx="2275">
                  <c:v>2275</c:v>
                </c:pt>
                <c:pt idx="2276">
                  <c:v>2276</c:v>
                </c:pt>
                <c:pt idx="2277">
                  <c:v>2277</c:v>
                </c:pt>
                <c:pt idx="2278">
                  <c:v>2278</c:v>
                </c:pt>
                <c:pt idx="2279">
                  <c:v>2279</c:v>
                </c:pt>
                <c:pt idx="2280">
                  <c:v>2280</c:v>
                </c:pt>
                <c:pt idx="2281">
                  <c:v>2281</c:v>
                </c:pt>
                <c:pt idx="2282">
                  <c:v>2282</c:v>
                </c:pt>
                <c:pt idx="2283">
                  <c:v>2283</c:v>
                </c:pt>
                <c:pt idx="2284">
                  <c:v>2284</c:v>
                </c:pt>
                <c:pt idx="2285">
                  <c:v>2285</c:v>
                </c:pt>
                <c:pt idx="2286">
                  <c:v>2286</c:v>
                </c:pt>
                <c:pt idx="2287">
                  <c:v>2287</c:v>
                </c:pt>
                <c:pt idx="2288">
                  <c:v>2288</c:v>
                </c:pt>
                <c:pt idx="2289">
                  <c:v>2289</c:v>
                </c:pt>
                <c:pt idx="2290">
                  <c:v>2290</c:v>
                </c:pt>
                <c:pt idx="2291">
                  <c:v>2291</c:v>
                </c:pt>
                <c:pt idx="2292">
                  <c:v>2292</c:v>
                </c:pt>
                <c:pt idx="2293">
                  <c:v>2293</c:v>
                </c:pt>
                <c:pt idx="2294">
                  <c:v>2294</c:v>
                </c:pt>
                <c:pt idx="2295">
                  <c:v>2295</c:v>
                </c:pt>
                <c:pt idx="2296">
                  <c:v>2296</c:v>
                </c:pt>
                <c:pt idx="2297">
                  <c:v>2297</c:v>
                </c:pt>
                <c:pt idx="2298">
                  <c:v>2298</c:v>
                </c:pt>
                <c:pt idx="2299">
                  <c:v>2299</c:v>
                </c:pt>
                <c:pt idx="2300">
                  <c:v>2300</c:v>
                </c:pt>
                <c:pt idx="2301">
                  <c:v>2301</c:v>
                </c:pt>
                <c:pt idx="2302">
                  <c:v>2302</c:v>
                </c:pt>
                <c:pt idx="2303">
                  <c:v>2303</c:v>
                </c:pt>
                <c:pt idx="2304">
                  <c:v>2304</c:v>
                </c:pt>
                <c:pt idx="2305">
                  <c:v>2305</c:v>
                </c:pt>
                <c:pt idx="2306">
                  <c:v>2306</c:v>
                </c:pt>
                <c:pt idx="2307">
                  <c:v>2307</c:v>
                </c:pt>
                <c:pt idx="2308">
                  <c:v>2308</c:v>
                </c:pt>
                <c:pt idx="2309">
                  <c:v>2309</c:v>
                </c:pt>
                <c:pt idx="2310">
                  <c:v>2310</c:v>
                </c:pt>
                <c:pt idx="2311">
                  <c:v>2311</c:v>
                </c:pt>
                <c:pt idx="2312">
                  <c:v>2312</c:v>
                </c:pt>
                <c:pt idx="2313">
                  <c:v>2313</c:v>
                </c:pt>
                <c:pt idx="2314">
                  <c:v>2314</c:v>
                </c:pt>
                <c:pt idx="2315">
                  <c:v>2315</c:v>
                </c:pt>
                <c:pt idx="2316">
                  <c:v>2316</c:v>
                </c:pt>
                <c:pt idx="2317">
                  <c:v>2317</c:v>
                </c:pt>
                <c:pt idx="2318">
                  <c:v>2318</c:v>
                </c:pt>
                <c:pt idx="2319">
                  <c:v>2319</c:v>
                </c:pt>
                <c:pt idx="2320">
                  <c:v>2320</c:v>
                </c:pt>
                <c:pt idx="2321">
                  <c:v>2321</c:v>
                </c:pt>
                <c:pt idx="2322">
                  <c:v>2322</c:v>
                </c:pt>
                <c:pt idx="2323">
                  <c:v>2323</c:v>
                </c:pt>
                <c:pt idx="2324">
                  <c:v>2324</c:v>
                </c:pt>
                <c:pt idx="2325">
                  <c:v>2325</c:v>
                </c:pt>
                <c:pt idx="2326">
                  <c:v>2326</c:v>
                </c:pt>
                <c:pt idx="2327">
                  <c:v>2327</c:v>
                </c:pt>
                <c:pt idx="2328">
                  <c:v>2328</c:v>
                </c:pt>
                <c:pt idx="2329">
                  <c:v>2329</c:v>
                </c:pt>
                <c:pt idx="2330">
                  <c:v>2330</c:v>
                </c:pt>
                <c:pt idx="2331">
                  <c:v>2331</c:v>
                </c:pt>
                <c:pt idx="2332">
                  <c:v>2332</c:v>
                </c:pt>
                <c:pt idx="2333">
                  <c:v>2333</c:v>
                </c:pt>
                <c:pt idx="2334">
                  <c:v>2334</c:v>
                </c:pt>
                <c:pt idx="2335">
                  <c:v>2335</c:v>
                </c:pt>
                <c:pt idx="2336">
                  <c:v>2336</c:v>
                </c:pt>
                <c:pt idx="2337">
                  <c:v>2337</c:v>
                </c:pt>
                <c:pt idx="2338">
                  <c:v>2338</c:v>
                </c:pt>
                <c:pt idx="2339">
                  <c:v>2339</c:v>
                </c:pt>
                <c:pt idx="2340">
                  <c:v>2340</c:v>
                </c:pt>
                <c:pt idx="2341">
                  <c:v>2341</c:v>
                </c:pt>
                <c:pt idx="2342">
                  <c:v>2342</c:v>
                </c:pt>
                <c:pt idx="2343">
                  <c:v>2343</c:v>
                </c:pt>
                <c:pt idx="2344">
                  <c:v>2344</c:v>
                </c:pt>
                <c:pt idx="2345">
                  <c:v>2345</c:v>
                </c:pt>
                <c:pt idx="2346">
                  <c:v>2346</c:v>
                </c:pt>
                <c:pt idx="2347">
                  <c:v>2347</c:v>
                </c:pt>
                <c:pt idx="2348">
                  <c:v>2348</c:v>
                </c:pt>
                <c:pt idx="2349">
                  <c:v>2349</c:v>
                </c:pt>
                <c:pt idx="2350">
                  <c:v>2350</c:v>
                </c:pt>
                <c:pt idx="2351">
                  <c:v>2351</c:v>
                </c:pt>
                <c:pt idx="2352">
                  <c:v>2352</c:v>
                </c:pt>
                <c:pt idx="2353">
                  <c:v>2353</c:v>
                </c:pt>
                <c:pt idx="2354">
                  <c:v>2354</c:v>
                </c:pt>
                <c:pt idx="2355">
                  <c:v>2355</c:v>
                </c:pt>
                <c:pt idx="2356">
                  <c:v>2356</c:v>
                </c:pt>
                <c:pt idx="2357">
                  <c:v>2357</c:v>
                </c:pt>
                <c:pt idx="2358">
                  <c:v>2358</c:v>
                </c:pt>
                <c:pt idx="2359">
                  <c:v>2359</c:v>
                </c:pt>
                <c:pt idx="2360">
                  <c:v>2360</c:v>
                </c:pt>
                <c:pt idx="2361">
                  <c:v>2361</c:v>
                </c:pt>
                <c:pt idx="2362">
                  <c:v>2362</c:v>
                </c:pt>
                <c:pt idx="2363">
                  <c:v>2363</c:v>
                </c:pt>
                <c:pt idx="2364">
                  <c:v>2364</c:v>
                </c:pt>
                <c:pt idx="2365">
                  <c:v>2365</c:v>
                </c:pt>
                <c:pt idx="2366">
                  <c:v>2366</c:v>
                </c:pt>
                <c:pt idx="2367">
                  <c:v>2367</c:v>
                </c:pt>
                <c:pt idx="2368">
                  <c:v>2368</c:v>
                </c:pt>
                <c:pt idx="2369">
                  <c:v>2369</c:v>
                </c:pt>
                <c:pt idx="2370">
                  <c:v>2370</c:v>
                </c:pt>
                <c:pt idx="2371">
                  <c:v>2371</c:v>
                </c:pt>
                <c:pt idx="2372">
                  <c:v>2372</c:v>
                </c:pt>
                <c:pt idx="2373">
                  <c:v>2373</c:v>
                </c:pt>
                <c:pt idx="2374">
                  <c:v>2374</c:v>
                </c:pt>
                <c:pt idx="2375">
                  <c:v>2375</c:v>
                </c:pt>
                <c:pt idx="2376">
                  <c:v>2376</c:v>
                </c:pt>
                <c:pt idx="2377">
                  <c:v>2377</c:v>
                </c:pt>
                <c:pt idx="2378">
                  <c:v>2378</c:v>
                </c:pt>
                <c:pt idx="2379">
                  <c:v>2379</c:v>
                </c:pt>
                <c:pt idx="2380">
                  <c:v>2380</c:v>
                </c:pt>
                <c:pt idx="2381">
                  <c:v>2381</c:v>
                </c:pt>
                <c:pt idx="2382">
                  <c:v>2382</c:v>
                </c:pt>
                <c:pt idx="2383">
                  <c:v>2383</c:v>
                </c:pt>
                <c:pt idx="2384">
                  <c:v>2384</c:v>
                </c:pt>
                <c:pt idx="2385">
                  <c:v>2385</c:v>
                </c:pt>
                <c:pt idx="2386">
                  <c:v>2386</c:v>
                </c:pt>
                <c:pt idx="2387">
                  <c:v>2387</c:v>
                </c:pt>
                <c:pt idx="2388">
                  <c:v>2388</c:v>
                </c:pt>
                <c:pt idx="2389">
                  <c:v>2389</c:v>
                </c:pt>
                <c:pt idx="2390">
                  <c:v>2390</c:v>
                </c:pt>
                <c:pt idx="2391">
                  <c:v>2391</c:v>
                </c:pt>
                <c:pt idx="2392">
                  <c:v>2392</c:v>
                </c:pt>
                <c:pt idx="2393">
                  <c:v>2393</c:v>
                </c:pt>
                <c:pt idx="2394">
                  <c:v>2394</c:v>
                </c:pt>
                <c:pt idx="2395">
                  <c:v>2395</c:v>
                </c:pt>
                <c:pt idx="2396">
                  <c:v>2396</c:v>
                </c:pt>
                <c:pt idx="2397">
                  <c:v>2397</c:v>
                </c:pt>
                <c:pt idx="2398">
                  <c:v>2398</c:v>
                </c:pt>
                <c:pt idx="2399">
                  <c:v>2399</c:v>
                </c:pt>
                <c:pt idx="2400">
                  <c:v>2400</c:v>
                </c:pt>
                <c:pt idx="2401">
                  <c:v>2401</c:v>
                </c:pt>
                <c:pt idx="2402">
                  <c:v>2402</c:v>
                </c:pt>
                <c:pt idx="2403">
                  <c:v>2403</c:v>
                </c:pt>
                <c:pt idx="2404">
                  <c:v>2404</c:v>
                </c:pt>
                <c:pt idx="2405">
                  <c:v>2405</c:v>
                </c:pt>
                <c:pt idx="2406">
                  <c:v>2406</c:v>
                </c:pt>
                <c:pt idx="2407">
                  <c:v>2407</c:v>
                </c:pt>
                <c:pt idx="2408">
                  <c:v>2408</c:v>
                </c:pt>
                <c:pt idx="2409">
                  <c:v>2409</c:v>
                </c:pt>
                <c:pt idx="2410">
                  <c:v>2410</c:v>
                </c:pt>
                <c:pt idx="2411">
                  <c:v>2411</c:v>
                </c:pt>
                <c:pt idx="2412">
                  <c:v>2412</c:v>
                </c:pt>
                <c:pt idx="2413">
                  <c:v>2413</c:v>
                </c:pt>
                <c:pt idx="2414">
                  <c:v>2414</c:v>
                </c:pt>
                <c:pt idx="2415">
                  <c:v>2415</c:v>
                </c:pt>
                <c:pt idx="2416">
                  <c:v>2416</c:v>
                </c:pt>
                <c:pt idx="2417">
                  <c:v>2417</c:v>
                </c:pt>
                <c:pt idx="2418">
                  <c:v>2418</c:v>
                </c:pt>
                <c:pt idx="2419">
                  <c:v>2419</c:v>
                </c:pt>
                <c:pt idx="2420">
                  <c:v>2420</c:v>
                </c:pt>
                <c:pt idx="2421">
                  <c:v>2421</c:v>
                </c:pt>
                <c:pt idx="2422">
                  <c:v>2422</c:v>
                </c:pt>
                <c:pt idx="2423">
                  <c:v>2423</c:v>
                </c:pt>
                <c:pt idx="2424">
                  <c:v>2424</c:v>
                </c:pt>
                <c:pt idx="2425">
                  <c:v>2425</c:v>
                </c:pt>
                <c:pt idx="2426">
                  <c:v>2426</c:v>
                </c:pt>
                <c:pt idx="2427">
                  <c:v>2427</c:v>
                </c:pt>
                <c:pt idx="2428">
                  <c:v>2428</c:v>
                </c:pt>
                <c:pt idx="2429">
                  <c:v>2429</c:v>
                </c:pt>
                <c:pt idx="2430">
                  <c:v>2430</c:v>
                </c:pt>
                <c:pt idx="2431">
                  <c:v>2431</c:v>
                </c:pt>
                <c:pt idx="2432">
                  <c:v>2432</c:v>
                </c:pt>
                <c:pt idx="2433">
                  <c:v>2433</c:v>
                </c:pt>
                <c:pt idx="2434">
                  <c:v>2434</c:v>
                </c:pt>
                <c:pt idx="2435">
                  <c:v>2435</c:v>
                </c:pt>
                <c:pt idx="2436">
                  <c:v>2436</c:v>
                </c:pt>
                <c:pt idx="2437">
                  <c:v>2437</c:v>
                </c:pt>
                <c:pt idx="2438">
                  <c:v>2438</c:v>
                </c:pt>
                <c:pt idx="2439">
                  <c:v>2439</c:v>
                </c:pt>
                <c:pt idx="2440">
                  <c:v>2440</c:v>
                </c:pt>
                <c:pt idx="2441">
                  <c:v>2441</c:v>
                </c:pt>
                <c:pt idx="2442">
                  <c:v>2442</c:v>
                </c:pt>
                <c:pt idx="2443">
                  <c:v>2443</c:v>
                </c:pt>
                <c:pt idx="2444">
                  <c:v>2444</c:v>
                </c:pt>
                <c:pt idx="2445">
                  <c:v>2445</c:v>
                </c:pt>
                <c:pt idx="2446">
                  <c:v>2446</c:v>
                </c:pt>
                <c:pt idx="2447">
                  <c:v>2447</c:v>
                </c:pt>
                <c:pt idx="2448">
                  <c:v>2448</c:v>
                </c:pt>
                <c:pt idx="2449">
                  <c:v>2449</c:v>
                </c:pt>
                <c:pt idx="2450">
                  <c:v>2450</c:v>
                </c:pt>
                <c:pt idx="2451">
                  <c:v>2451</c:v>
                </c:pt>
                <c:pt idx="2452">
                  <c:v>2452</c:v>
                </c:pt>
                <c:pt idx="2453">
                  <c:v>2453</c:v>
                </c:pt>
                <c:pt idx="2454">
                  <c:v>2454</c:v>
                </c:pt>
                <c:pt idx="2455">
                  <c:v>2455</c:v>
                </c:pt>
                <c:pt idx="2456">
                  <c:v>2456</c:v>
                </c:pt>
                <c:pt idx="2457">
                  <c:v>2457</c:v>
                </c:pt>
                <c:pt idx="2458">
                  <c:v>2458</c:v>
                </c:pt>
                <c:pt idx="2459">
                  <c:v>2459</c:v>
                </c:pt>
                <c:pt idx="2460">
                  <c:v>2460</c:v>
                </c:pt>
                <c:pt idx="2461">
                  <c:v>2461</c:v>
                </c:pt>
                <c:pt idx="2462">
                  <c:v>2462</c:v>
                </c:pt>
                <c:pt idx="2463">
                  <c:v>2463</c:v>
                </c:pt>
                <c:pt idx="2464">
                  <c:v>2464</c:v>
                </c:pt>
                <c:pt idx="2465">
                  <c:v>2465</c:v>
                </c:pt>
                <c:pt idx="2466">
                  <c:v>2466</c:v>
                </c:pt>
                <c:pt idx="2467">
                  <c:v>2467</c:v>
                </c:pt>
                <c:pt idx="2468">
                  <c:v>2468</c:v>
                </c:pt>
                <c:pt idx="2469">
                  <c:v>2469</c:v>
                </c:pt>
                <c:pt idx="2470">
                  <c:v>2470</c:v>
                </c:pt>
                <c:pt idx="2471">
                  <c:v>2471</c:v>
                </c:pt>
                <c:pt idx="2472">
                  <c:v>2472</c:v>
                </c:pt>
                <c:pt idx="2473">
                  <c:v>2473</c:v>
                </c:pt>
                <c:pt idx="2474">
                  <c:v>2474</c:v>
                </c:pt>
                <c:pt idx="2475">
                  <c:v>2475</c:v>
                </c:pt>
                <c:pt idx="2476">
                  <c:v>2476</c:v>
                </c:pt>
                <c:pt idx="2477">
                  <c:v>2477</c:v>
                </c:pt>
                <c:pt idx="2478">
                  <c:v>2478</c:v>
                </c:pt>
                <c:pt idx="2479">
                  <c:v>2479</c:v>
                </c:pt>
                <c:pt idx="2480">
                  <c:v>2480</c:v>
                </c:pt>
                <c:pt idx="2481">
                  <c:v>2481</c:v>
                </c:pt>
                <c:pt idx="2482">
                  <c:v>2482</c:v>
                </c:pt>
                <c:pt idx="2483">
                  <c:v>2483</c:v>
                </c:pt>
                <c:pt idx="2484">
                  <c:v>2484</c:v>
                </c:pt>
                <c:pt idx="2485">
                  <c:v>2485</c:v>
                </c:pt>
                <c:pt idx="2486">
                  <c:v>2486</c:v>
                </c:pt>
                <c:pt idx="2487">
                  <c:v>2487</c:v>
                </c:pt>
                <c:pt idx="2488">
                  <c:v>2488</c:v>
                </c:pt>
                <c:pt idx="2489">
                  <c:v>2489</c:v>
                </c:pt>
                <c:pt idx="2490">
                  <c:v>2490</c:v>
                </c:pt>
                <c:pt idx="2491">
                  <c:v>2491</c:v>
                </c:pt>
                <c:pt idx="2492">
                  <c:v>2492</c:v>
                </c:pt>
                <c:pt idx="2493">
                  <c:v>2493</c:v>
                </c:pt>
                <c:pt idx="2494">
                  <c:v>2494</c:v>
                </c:pt>
                <c:pt idx="2495">
                  <c:v>2495</c:v>
                </c:pt>
                <c:pt idx="2496">
                  <c:v>2496</c:v>
                </c:pt>
                <c:pt idx="2497">
                  <c:v>2497</c:v>
                </c:pt>
                <c:pt idx="2498">
                  <c:v>2498</c:v>
                </c:pt>
                <c:pt idx="2499">
                  <c:v>2499</c:v>
                </c:pt>
                <c:pt idx="2500">
                  <c:v>2500</c:v>
                </c:pt>
                <c:pt idx="2501">
                  <c:v>2501</c:v>
                </c:pt>
                <c:pt idx="2502">
                  <c:v>2502</c:v>
                </c:pt>
                <c:pt idx="2503">
                  <c:v>2503</c:v>
                </c:pt>
                <c:pt idx="2504">
                  <c:v>2504</c:v>
                </c:pt>
                <c:pt idx="2505">
                  <c:v>2505</c:v>
                </c:pt>
                <c:pt idx="2506">
                  <c:v>2506</c:v>
                </c:pt>
                <c:pt idx="2507">
                  <c:v>2507</c:v>
                </c:pt>
                <c:pt idx="2508">
                  <c:v>2508</c:v>
                </c:pt>
                <c:pt idx="2509">
                  <c:v>2509</c:v>
                </c:pt>
                <c:pt idx="2510">
                  <c:v>2510</c:v>
                </c:pt>
                <c:pt idx="2511">
                  <c:v>2511</c:v>
                </c:pt>
                <c:pt idx="2512">
                  <c:v>2512</c:v>
                </c:pt>
                <c:pt idx="2513">
                  <c:v>2513</c:v>
                </c:pt>
                <c:pt idx="2514">
                  <c:v>2514</c:v>
                </c:pt>
                <c:pt idx="2515">
                  <c:v>2515</c:v>
                </c:pt>
                <c:pt idx="2516">
                  <c:v>2516</c:v>
                </c:pt>
                <c:pt idx="2517">
                  <c:v>2517</c:v>
                </c:pt>
                <c:pt idx="2518">
                  <c:v>2518</c:v>
                </c:pt>
                <c:pt idx="2519">
                  <c:v>2519</c:v>
                </c:pt>
                <c:pt idx="2520">
                  <c:v>2520</c:v>
                </c:pt>
                <c:pt idx="2521">
                  <c:v>2521</c:v>
                </c:pt>
                <c:pt idx="2522">
                  <c:v>2522</c:v>
                </c:pt>
                <c:pt idx="2523">
                  <c:v>2523</c:v>
                </c:pt>
                <c:pt idx="2524">
                  <c:v>2524</c:v>
                </c:pt>
                <c:pt idx="2525">
                  <c:v>2525</c:v>
                </c:pt>
                <c:pt idx="2526">
                  <c:v>2526</c:v>
                </c:pt>
                <c:pt idx="2527">
                  <c:v>2527</c:v>
                </c:pt>
                <c:pt idx="2528">
                  <c:v>2528</c:v>
                </c:pt>
                <c:pt idx="2529">
                  <c:v>2529</c:v>
                </c:pt>
                <c:pt idx="2530">
                  <c:v>2530</c:v>
                </c:pt>
                <c:pt idx="2531">
                  <c:v>2531</c:v>
                </c:pt>
                <c:pt idx="2532">
                  <c:v>2532</c:v>
                </c:pt>
                <c:pt idx="2533">
                  <c:v>2533</c:v>
                </c:pt>
                <c:pt idx="2534">
                  <c:v>2534</c:v>
                </c:pt>
                <c:pt idx="2535">
                  <c:v>2535</c:v>
                </c:pt>
                <c:pt idx="2536">
                  <c:v>2536</c:v>
                </c:pt>
                <c:pt idx="2537">
                  <c:v>2537</c:v>
                </c:pt>
                <c:pt idx="2538">
                  <c:v>2538</c:v>
                </c:pt>
                <c:pt idx="2539">
                  <c:v>2539</c:v>
                </c:pt>
                <c:pt idx="2540">
                  <c:v>2540</c:v>
                </c:pt>
                <c:pt idx="2541">
                  <c:v>2541</c:v>
                </c:pt>
                <c:pt idx="2542">
                  <c:v>2542</c:v>
                </c:pt>
                <c:pt idx="2543">
                  <c:v>2543</c:v>
                </c:pt>
                <c:pt idx="2544">
                  <c:v>2544</c:v>
                </c:pt>
                <c:pt idx="2545">
                  <c:v>2545</c:v>
                </c:pt>
                <c:pt idx="2546">
                  <c:v>2546</c:v>
                </c:pt>
                <c:pt idx="2547">
                  <c:v>2547</c:v>
                </c:pt>
                <c:pt idx="2548">
                  <c:v>2548</c:v>
                </c:pt>
                <c:pt idx="2549">
                  <c:v>2549</c:v>
                </c:pt>
                <c:pt idx="2550">
                  <c:v>2550</c:v>
                </c:pt>
                <c:pt idx="2551">
                  <c:v>2551</c:v>
                </c:pt>
                <c:pt idx="2552">
                  <c:v>2552</c:v>
                </c:pt>
                <c:pt idx="2553">
                  <c:v>2553</c:v>
                </c:pt>
                <c:pt idx="2554">
                  <c:v>2554</c:v>
                </c:pt>
                <c:pt idx="2555">
                  <c:v>2555</c:v>
                </c:pt>
                <c:pt idx="2556">
                  <c:v>2556</c:v>
                </c:pt>
                <c:pt idx="2557">
                  <c:v>2557</c:v>
                </c:pt>
                <c:pt idx="2558">
                  <c:v>2558</c:v>
                </c:pt>
                <c:pt idx="2559">
                  <c:v>2559</c:v>
                </c:pt>
                <c:pt idx="2560">
                  <c:v>2560</c:v>
                </c:pt>
                <c:pt idx="2561">
                  <c:v>2561</c:v>
                </c:pt>
                <c:pt idx="2562">
                  <c:v>2562</c:v>
                </c:pt>
                <c:pt idx="2563">
                  <c:v>2563</c:v>
                </c:pt>
                <c:pt idx="2564">
                  <c:v>2564</c:v>
                </c:pt>
                <c:pt idx="2565">
                  <c:v>2565</c:v>
                </c:pt>
                <c:pt idx="2566">
                  <c:v>2566</c:v>
                </c:pt>
                <c:pt idx="2567">
                  <c:v>2567</c:v>
                </c:pt>
                <c:pt idx="2568">
                  <c:v>2568</c:v>
                </c:pt>
                <c:pt idx="2569">
                  <c:v>2569</c:v>
                </c:pt>
                <c:pt idx="2570">
                  <c:v>2570</c:v>
                </c:pt>
                <c:pt idx="2571">
                  <c:v>2571</c:v>
                </c:pt>
                <c:pt idx="2572">
                  <c:v>2572</c:v>
                </c:pt>
                <c:pt idx="2573">
                  <c:v>2573</c:v>
                </c:pt>
                <c:pt idx="2574">
                  <c:v>2574</c:v>
                </c:pt>
                <c:pt idx="2575">
                  <c:v>2575</c:v>
                </c:pt>
                <c:pt idx="2576">
                  <c:v>2576</c:v>
                </c:pt>
                <c:pt idx="2577">
                  <c:v>2577</c:v>
                </c:pt>
                <c:pt idx="2578">
                  <c:v>2578</c:v>
                </c:pt>
                <c:pt idx="2579">
                  <c:v>2579</c:v>
                </c:pt>
                <c:pt idx="2580">
                  <c:v>2580</c:v>
                </c:pt>
                <c:pt idx="2581">
                  <c:v>2581</c:v>
                </c:pt>
                <c:pt idx="2582">
                  <c:v>2582</c:v>
                </c:pt>
                <c:pt idx="2583">
                  <c:v>2583</c:v>
                </c:pt>
                <c:pt idx="2584">
                  <c:v>2584</c:v>
                </c:pt>
                <c:pt idx="2585">
                  <c:v>2585</c:v>
                </c:pt>
                <c:pt idx="2586">
                  <c:v>2586</c:v>
                </c:pt>
                <c:pt idx="2587">
                  <c:v>2587</c:v>
                </c:pt>
                <c:pt idx="2588">
                  <c:v>2588</c:v>
                </c:pt>
                <c:pt idx="2589">
                  <c:v>2589</c:v>
                </c:pt>
                <c:pt idx="2590">
                  <c:v>2590</c:v>
                </c:pt>
                <c:pt idx="2591">
                  <c:v>2591</c:v>
                </c:pt>
                <c:pt idx="2592">
                  <c:v>2592</c:v>
                </c:pt>
                <c:pt idx="2593">
                  <c:v>2593</c:v>
                </c:pt>
                <c:pt idx="2594">
                  <c:v>2594</c:v>
                </c:pt>
                <c:pt idx="2595">
                  <c:v>2595</c:v>
                </c:pt>
                <c:pt idx="2596">
                  <c:v>2596</c:v>
                </c:pt>
                <c:pt idx="2597">
                  <c:v>2597</c:v>
                </c:pt>
                <c:pt idx="2598">
                  <c:v>2598</c:v>
                </c:pt>
                <c:pt idx="2599">
                  <c:v>2599</c:v>
                </c:pt>
                <c:pt idx="2600">
                  <c:v>2600</c:v>
                </c:pt>
                <c:pt idx="2601">
                  <c:v>2601</c:v>
                </c:pt>
                <c:pt idx="2602">
                  <c:v>2602</c:v>
                </c:pt>
                <c:pt idx="2603">
                  <c:v>2603</c:v>
                </c:pt>
                <c:pt idx="2604">
                  <c:v>2604</c:v>
                </c:pt>
                <c:pt idx="2605">
                  <c:v>2605</c:v>
                </c:pt>
                <c:pt idx="2606">
                  <c:v>2606</c:v>
                </c:pt>
                <c:pt idx="2607">
                  <c:v>2607</c:v>
                </c:pt>
                <c:pt idx="2608">
                  <c:v>2608</c:v>
                </c:pt>
                <c:pt idx="2609">
                  <c:v>2609</c:v>
                </c:pt>
                <c:pt idx="2610">
                  <c:v>2610</c:v>
                </c:pt>
                <c:pt idx="2611">
                  <c:v>2611</c:v>
                </c:pt>
                <c:pt idx="2612">
                  <c:v>2612</c:v>
                </c:pt>
                <c:pt idx="2613">
                  <c:v>2613</c:v>
                </c:pt>
                <c:pt idx="2614">
                  <c:v>2614</c:v>
                </c:pt>
                <c:pt idx="2615">
                  <c:v>2615</c:v>
                </c:pt>
                <c:pt idx="2616">
                  <c:v>2616</c:v>
                </c:pt>
                <c:pt idx="2617">
                  <c:v>2617</c:v>
                </c:pt>
                <c:pt idx="2618">
                  <c:v>2618</c:v>
                </c:pt>
                <c:pt idx="2619">
                  <c:v>2619</c:v>
                </c:pt>
                <c:pt idx="2620">
                  <c:v>2620</c:v>
                </c:pt>
                <c:pt idx="2621">
                  <c:v>2621</c:v>
                </c:pt>
                <c:pt idx="2622">
                  <c:v>2622</c:v>
                </c:pt>
                <c:pt idx="2623">
                  <c:v>2623</c:v>
                </c:pt>
                <c:pt idx="2624">
                  <c:v>2624</c:v>
                </c:pt>
                <c:pt idx="2625">
                  <c:v>2625</c:v>
                </c:pt>
                <c:pt idx="2626">
                  <c:v>2626</c:v>
                </c:pt>
                <c:pt idx="2627">
                  <c:v>2627</c:v>
                </c:pt>
                <c:pt idx="2628">
                  <c:v>2628</c:v>
                </c:pt>
                <c:pt idx="2629">
                  <c:v>2629</c:v>
                </c:pt>
                <c:pt idx="2630">
                  <c:v>2630</c:v>
                </c:pt>
                <c:pt idx="2631">
                  <c:v>2631</c:v>
                </c:pt>
                <c:pt idx="2632">
                  <c:v>2632</c:v>
                </c:pt>
                <c:pt idx="2633">
                  <c:v>2633</c:v>
                </c:pt>
                <c:pt idx="2634">
                  <c:v>2634</c:v>
                </c:pt>
                <c:pt idx="2635">
                  <c:v>2635</c:v>
                </c:pt>
                <c:pt idx="2636">
                  <c:v>2636</c:v>
                </c:pt>
                <c:pt idx="2637">
                  <c:v>2637</c:v>
                </c:pt>
                <c:pt idx="2638">
                  <c:v>2638</c:v>
                </c:pt>
                <c:pt idx="2639">
                  <c:v>2639</c:v>
                </c:pt>
                <c:pt idx="2640">
                  <c:v>2640</c:v>
                </c:pt>
                <c:pt idx="2641">
                  <c:v>2641</c:v>
                </c:pt>
                <c:pt idx="2642">
                  <c:v>2642</c:v>
                </c:pt>
                <c:pt idx="2643">
                  <c:v>2643</c:v>
                </c:pt>
                <c:pt idx="2644">
                  <c:v>2644</c:v>
                </c:pt>
                <c:pt idx="2645">
                  <c:v>2645</c:v>
                </c:pt>
                <c:pt idx="2646">
                  <c:v>2646</c:v>
                </c:pt>
                <c:pt idx="2647">
                  <c:v>2647</c:v>
                </c:pt>
                <c:pt idx="2648">
                  <c:v>2648</c:v>
                </c:pt>
                <c:pt idx="2649">
                  <c:v>2649</c:v>
                </c:pt>
                <c:pt idx="2650">
                  <c:v>2650</c:v>
                </c:pt>
                <c:pt idx="2651">
                  <c:v>2651</c:v>
                </c:pt>
                <c:pt idx="2652">
                  <c:v>2652</c:v>
                </c:pt>
                <c:pt idx="2653">
                  <c:v>2653</c:v>
                </c:pt>
                <c:pt idx="2654">
                  <c:v>2654</c:v>
                </c:pt>
                <c:pt idx="2655">
                  <c:v>2655</c:v>
                </c:pt>
                <c:pt idx="2656">
                  <c:v>2656</c:v>
                </c:pt>
                <c:pt idx="2657">
                  <c:v>2657</c:v>
                </c:pt>
                <c:pt idx="2658">
                  <c:v>2658</c:v>
                </c:pt>
                <c:pt idx="2659">
                  <c:v>2659</c:v>
                </c:pt>
                <c:pt idx="2660">
                  <c:v>2660</c:v>
                </c:pt>
                <c:pt idx="2661">
                  <c:v>2661</c:v>
                </c:pt>
                <c:pt idx="2662">
                  <c:v>2662</c:v>
                </c:pt>
                <c:pt idx="2663">
                  <c:v>2663</c:v>
                </c:pt>
                <c:pt idx="2664">
                  <c:v>2664</c:v>
                </c:pt>
                <c:pt idx="2665">
                  <c:v>2665</c:v>
                </c:pt>
                <c:pt idx="2666">
                  <c:v>2666</c:v>
                </c:pt>
                <c:pt idx="2667">
                  <c:v>2667</c:v>
                </c:pt>
                <c:pt idx="2668">
                  <c:v>2668</c:v>
                </c:pt>
                <c:pt idx="2669">
                  <c:v>2669</c:v>
                </c:pt>
                <c:pt idx="2670">
                  <c:v>2670</c:v>
                </c:pt>
                <c:pt idx="2671">
                  <c:v>2671</c:v>
                </c:pt>
                <c:pt idx="2672">
                  <c:v>2672</c:v>
                </c:pt>
                <c:pt idx="2673">
                  <c:v>2673</c:v>
                </c:pt>
                <c:pt idx="2674">
                  <c:v>2674</c:v>
                </c:pt>
                <c:pt idx="2675">
                  <c:v>2675</c:v>
                </c:pt>
                <c:pt idx="2676">
                  <c:v>2676</c:v>
                </c:pt>
                <c:pt idx="2677">
                  <c:v>2677</c:v>
                </c:pt>
                <c:pt idx="2678">
                  <c:v>2678</c:v>
                </c:pt>
                <c:pt idx="2679">
                  <c:v>2679</c:v>
                </c:pt>
                <c:pt idx="2680">
                  <c:v>2680</c:v>
                </c:pt>
                <c:pt idx="2681">
                  <c:v>2681</c:v>
                </c:pt>
                <c:pt idx="2682">
                  <c:v>2682</c:v>
                </c:pt>
                <c:pt idx="2683">
                  <c:v>2683</c:v>
                </c:pt>
                <c:pt idx="2684">
                  <c:v>2684</c:v>
                </c:pt>
                <c:pt idx="2685">
                  <c:v>2685</c:v>
                </c:pt>
                <c:pt idx="2686">
                  <c:v>2686</c:v>
                </c:pt>
                <c:pt idx="2687">
                  <c:v>2687</c:v>
                </c:pt>
                <c:pt idx="2688">
                  <c:v>2688</c:v>
                </c:pt>
                <c:pt idx="2689">
                  <c:v>2689</c:v>
                </c:pt>
                <c:pt idx="2690">
                  <c:v>2690</c:v>
                </c:pt>
                <c:pt idx="2691">
                  <c:v>2691</c:v>
                </c:pt>
                <c:pt idx="2692">
                  <c:v>2692</c:v>
                </c:pt>
                <c:pt idx="2693">
                  <c:v>2693</c:v>
                </c:pt>
                <c:pt idx="2694">
                  <c:v>2694</c:v>
                </c:pt>
                <c:pt idx="2695">
                  <c:v>2695</c:v>
                </c:pt>
                <c:pt idx="2696">
                  <c:v>2696</c:v>
                </c:pt>
                <c:pt idx="2697">
                  <c:v>2697</c:v>
                </c:pt>
                <c:pt idx="2698">
                  <c:v>2698</c:v>
                </c:pt>
                <c:pt idx="2699">
                  <c:v>2699</c:v>
                </c:pt>
                <c:pt idx="2700">
                  <c:v>2700</c:v>
                </c:pt>
                <c:pt idx="2701">
                  <c:v>2701</c:v>
                </c:pt>
                <c:pt idx="2702">
                  <c:v>2702</c:v>
                </c:pt>
                <c:pt idx="2703">
                  <c:v>2703</c:v>
                </c:pt>
                <c:pt idx="2704">
                  <c:v>2704</c:v>
                </c:pt>
                <c:pt idx="2705">
                  <c:v>2705</c:v>
                </c:pt>
                <c:pt idx="2706">
                  <c:v>2706</c:v>
                </c:pt>
                <c:pt idx="2707">
                  <c:v>2707</c:v>
                </c:pt>
                <c:pt idx="2708">
                  <c:v>2708</c:v>
                </c:pt>
                <c:pt idx="2709">
                  <c:v>2709</c:v>
                </c:pt>
                <c:pt idx="2710">
                  <c:v>2710</c:v>
                </c:pt>
                <c:pt idx="2711">
                  <c:v>2711</c:v>
                </c:pt>
                <c:pt idx="2712">
                  <c:v>2712</c:v>
                </c:pt>
                <c:pt idx="2713">
                  <c:v>2713</c:v>
                </c:pt>
                <c:pt idx="2714">
                  <c:v>2714</c:v>
                </c:pt>
                <c:pt idx="2715">
                  <c:v>2715</c:v>
                </c:pt>
                <c:pt idx="2716">
                  <c:v>2716</c:v>
                </c:pt>
                <c:pt idx="2717">
                  <c:v>2717</c:v>
                </c:pt>
                <c:pt idx="2718">
                  <c:v>2718</c:v>
                </c:pt>
                <c:pt idx="2719">
                  <c:v>2719</c:v>
                </c:pt>
                <c:pt idx="2720">
                  <c:v>2720</c:v>
                </c:pt>
                <c:pt idx="2721">
                  <c:v>2721</c:v>
                </c:pt>
                <c:pt idx="2722">
                  <c:v>2722</c:v>
                </c:pt>
                <c:pt idx="2723">
                  <c:v>2723</c:v>
                </c:pt>
                <c:pt idx="2724">
                  <c:v>2724</c:v>
                </c:pt>
                <c:pt idx="2725">
                  <c:v>2725</c:v>
                </c:pt>
                <c:pt idx="2726">
                  <c:v>2726</c:v>
                </c:pt>
                <c:pt idx="2727">
                  <c:v>2727</c:v>
                </c:pt>
                <c:pt idx="2728">
                  <c:v>2728</c:v>
                </c:pt>
                <c:pt idx="2729">
                  <c:v>2729</c:v>
                </c:pt>
                <c:pt idx="2730">
                  <c:v>2730</c:v>
                </c:pt>
                <c:pt idx="2731">
                  <c:v>2731</c:v>
                </c:pt>
                <c:pt idx="2732">
                  <c:v>2732</c:v>
                </c:pt>
                <c:pt idx="2733">
                  <c:v>2733</c:v>
                </c:pt>
                <c:pt idx="2734">
                  <c:v>2734</c:v>
                </c:pt>
                <c:pt idx="2735">
                  <c:v>2735</c:v>
                </c:pt>
                <c:pt idx="2736">
                  <c:v>2736</c:v>
                </c:pt>
                <c:pt idx="2737">
                  <c:v>2737</c:v>
                </c:pt>
                <c:pt idx="2738">
                  <c:v>2738</c:v>
                </c:pt>
                <c:pt idx="2739">
                  <c:v>2739</c:v>
                </c:pt>
                <c:pt idx="2740">
                  <c:v>2740</c:v>
                </c:pt>
                <c:pt idx="2741">
                  <c:v>2741</c:v>
                </c:pt>
                <c:pt idx="2742">
                  <c:v>2742</c:v>
                </c:pt>
                <c:pt idx="2743">
                  <c:v>2743</c:v>
                </c:pt>
                <c:pt idx="2744">
                  <c:v>2744</c:v>
                </c:pt>
                <c:pt idx="2745">
                  <c:v>2745</c:v>
                </c:pt>
                <c:pt idx="2746">
                  <c:v>2746</c:v>
                </c:pt>
                <c:pt idx="2747">
                  <c:v>2747</c:v>
                </c:pt>
                <c:pt idx="2748">
                  <c:v>2748</c:v>
                </c:pt>
                <c:pt idx="2749">
                  <c:v>2749</c:v>
                </c:pt>
                <c:pt idx="2750">
                  <c:v>2750</c:v>
                </c:pt>
                <c:pt idx="2751">
                  <c:v>2751</c:v>
                </c:pt>
                <c:pt idx="2752">
                  <c:v>2752</c:v>
                </c:pt>
                <c:pt idx="2753">
                  <c:v>2753</c:v>
                </c:pt>
                <c:pt idx="2754">
                  <c:v>2754</c:v>
                </c:pt>
                <c:pt idx="2755">
                  <c:v>2755</c:v>
                </c:pt>
                <c:pt idx="2756">
                  <c:v>2756</c:v>
                </c:pt>
                <c:pt idx="2757">
                  <c:v>2757</c:v>
                </c:pt>
                <c:pt idx="2758">
                  <c:v>2758</c:v>
                </c:pt>
                <c:pt idx="2759">
                  <c:v>2759</c:v>
                </c:pt>
                <c:pt idx="2760">
                  <c:v>2760</c:v>
                </c:pt>
                <c:pt idx="2761">
                  <c:v>2761</c:v>
                </c:pt>
                <c:pt idx="2762">
                  <c:v>2762</c:v>
                </c:pt>
                <c:pt idx="2763">
                  <c:v>2763</c:v>
                </c:pt>
                <c:pt idx="2764">
                  <c:v>2764</c:v>
                </c:pt>
                <c:pt idx="2765">
                  <c:v>2765</c:v>
                </c:pt>
                <c:pt idx="2766">
                  <c:v>2766</c:v>
                </c:pt>
                <c:pt idx="2767">
                  <c:v>2767</c:v>
                </c:pt>
                <c:pt idx="2768">
                  <c:v>2768</c:v>
                </c:pt>
                <c:pt idx="2769">
                  <c:v>2769</c:v>
                </c:pt>
                <c:pt idx="2770">
                  <c:v>2770</c:v>
                </c:pt>
                <c:pt idx="2771">
                  <c:v>2771</c:v>
                </c:pt>
                <c:pt idx="2772">
                  <c:v>2772</c:v>
                </c:pt>
                <c:pt idx="2773">
                  <c:v>2773</c:v>
                </c:pt>
                <c:pt idx="2774">
                  <c:v>2774</c:v>
                </c:pt>
                <c:pt idx="2775">
                  <c:v>2775</c:v>
                </c:pt>
                <c:pt idx="2776">
                  <c:v>2776</c:v>
                </c:pt>
                <c:pt idx="2777">
                  <c:v>2777</c:v>
                </c:pt>
                <c:pt idx="2778">
                  <c:v>2778</c:v>
                </c:pt>
                <c:pt idx="2779">
                  <c:v>2779</c:v>
                </c:pt>
                <c:pt idx="2780">
                  <c:v>2780</c:v>
                </c:pt>
                <c:pt idx="2781">
                  <c:v>2781</c:v>
                </c:pt>
                <c:pt idx="2782">
                  <c:v>2782</c:v>
                </c:pt>
                <c:pt idx="2783">
                  <c:v>2783</c:v>
                </c:pt>
                <c:pt idx="2784">
                  <c:v>2784</c:v>
                </c:pt>
                <c:pt idx="2785">
                  <c:v>2785</c:v>
                </c:pt>
                <c:pt idx="2786">
                  <c:v>2786</c:v>
                </c:pt>
                <c:pt idx="2787">
                  <c:v>2787</c:v>
                </c:pt>
                <c:pt idx="2788">
                  <c:v>2788</c:v>
                </c:pt>
                <c:pt idx="2789">
                  <c:v>2789</c:v>
                </c:pt>
                <c:pt idx="2790">
                  <c:v>2790</c:v>
                </c:pt>
                <c:pt idx="2791">
                  <c:v>2791</c:v>
                </c:pt>
                <c:pt idx="2792">
                  <c:v>2792</c:v>
                </c:pt>
                <c:pt idx="2793">
                  <c:v>2793</c:v>
                </c:pt>
                <c:pt idx="2794">
                  <c:v>2794</c:v>
                </c:pt>
                <c:pt idx="2795">
                  <c:v>2795</c:v>
                </c:pt>
                <c:pt idx="2796">
                  <c:v>2796</c:v>
                </c:pt>
                <c:pt idx="2797">
                  <c:v>2797</c:v>
                </c:pt>
                <c:pt idx="2798">
                  <c:v>2798</c:v>
                </c:pt>
                <c:pt idx="2799">
                  <c:v>2799</c:v>
                </c:pt>
                <c:pt idx="2800">
                  <c:v>2800</c:v>
                </c:pt>
                <c:pt idx="2801">
                  <c:v>2801</c:v>
                </c:pt>
                <c:pt idx="2802">
                  <c:v>2802</c:v>
                </c:pt>
                <c:pt idx="2803">
                  <c:v>2803</c:v>
                </c:pt>
                <c:pt idx="2804">
                  <c:v>2804</c:v>
                </c:pt>
                <c:pt idx="2805">
                  <c:v>2805</c:v>
                </c:pt>
                <c:pt idx="2806">
                  <c:v>2806</c:v>
                </c:pt>
                <c:pt idx="2807">
                  <c:v>2807</c:v>
                </c:pt>
                <c:pt idx="2808">
                  <c:v>2808</c:v>
                </c:pt>
                <c:pt idx="2809">
                  <c:v>2809</c:v>
                </c:pt>
                <c:pt idx="2810">
                  <c:v>2810</c:v>
                </c:pt>
                <c:pt idx="2811">
                  <c:v>2811</c:v>
                </c:pt>
                <c:pt idx="2812">
                  <c:v>2812</c:v>
                </c:pt>
                <c:pt idx="2813">
                  <c:v>2813</c:v>
                </c:pt>
                <c:pt idx="2814">
                  <c:v>2814</c:v>
                </c:pt>
                <c:pt idx="2815">
                  <c:v>2815</c:v>
                </c:pt>
                <c:pt idx="2816">
                  <c:v>2816</c:v>
                </c:pt>
                <c:pt idx="2817">
                  <c:v>2817</c:v>
                </c:pt>
                <c:pt idx="2818">
                  <c:v>2818</c:v>
                </c:pt>
                <c:pt idx="2819">
                  <c:v>2819</c:v>
                </c:pt>
                <c:pt idx="2820">
                  <c:v>2820</c:v>
                </c:pt>
                <c:pt idx="2821">
                  <c:v>2821</c:v>
                </c:pt>
                <c:pt idx="2822">
                  <c:v>2822</c:v>
                </c:pt>
                <c:pt idx="2823">
                  <c:v>2823</c:v>
                </c:pt>
                <c:pt idx="2824">
                  <c:v>2824</c:v>
                </c:pt>
                <c:pt idx="2825">
                  <c:v>2825</c:v>
                </c:pt>
                <c:pt idx="2826">
                  <c:v>2826</c:v>
                </c:pt>
                <c:pt idx="2827">
                  <c:v>2827</c:v>
                </c:pt>
                <c:pt idx="2828">
                  <c:v>2828</c:v>
                </c:pt>
                <c:pt idx="2829">
                  <c:v>2829</c:v>
                </c:pt>
                <c:pt idx="2830">
                  <c:v>2830</c:v>
                </c:pt>
                <c:pt idx="2831">
                  <c:v>2831</c:v>
                </c:pt>
                <c:pt idx="2832">
                  <c:v>2832</c:v>
                </c:pt>
                <c:pt idx="2833">
                  <c:v>2833</c:v>
                </c:pt>
                <c:pt idx="2834">
                  <c:v>2834</c:v>
                </c:pt>
                <c:pt idx="2835">
                  <c:v>2835</c:v>
                </c:pt>
                <c:pt idx="2836">
                  <c:v>2836</c:v>
                </c:pt>
                <c:pt idx="2837">
                  <c:v>2837</c:v>
                </c:pt>
                <c:pt idx="2838">
                  <c:v>2838</c:v>
                </c:pt>
                <c:pt idx="2839">
                  <c:v>2839</c:v>
                </c:pt>
                <c:pt idx="2840">
                  <c:v>2840</c:v>
                </c:pt>
                <c:pt idx="2841">
                  <c:v>2841</c:v>
                </c:pt>
                <c:pt idx="2842">
                  <c:v>2842</c:v>
                </c:pt>
                <c:pt idx="2843">
                  <c:v>2843</c:v>
                </c:pt>
                <c:pt idx="2844">
                  <c:v>2844</c:v>
                </c:pt>
                <c:pt idx="2845">
                  <c:v>2845</c:v>
                </c:pt>
                <c:pt idx="2846">
                  <c:v>2846</c:v>
                </c:pt>
                <c:pt idx="2847">
                  <c:v>2847</c:v>
                </c:pt>
                <c:pt idx="2848">
                  <c:v>2848</c:v>
                </c:pt>
                <c:pt idx="2849">
                  <c:v>2849</c:v>
                </c:pt>
                <c:pt idx="2850">
                  <c:v>2850</c:v>
                </c:pt>
                <c:pt idx="2851">
                  <c:v>2851</c:v>
                </c:pt>
                <c:pt idx="2852">
                  <c:v>2852</c:v>
                </c:pt>
                <c:pt idx="2853">
                  <c:v>2853</c:v>
                </c:pt>
                <c:pt idx="2854">
                  <c:v>2854</c:v>
                </c:pt>
                <c:pt idx="2855">
                  <c:v>2855</c:v>
                </c:pt>
                <c:pt idx="2856">
                  <c:v>2856</c:v>
                </c:pt>
                <c:pt idx="2857">
                  <c:v>2857</c:v>
                </c:pt>
                <c:pt idx="2858">
                  <c:v>2858</c:v>
                </c:pt>
                <c:pt idx="2859">
                  <c:v>2859</c:v>
                </c:pt>
                <c:pt idx="2860">
                  <c:v>2860</c:v>
                </c:pt>
                <c:pt idx="2861">
                  <c:v>2861</c:v>
                </c:pt>
                <c:pt idx="2862">
                  <c:v>2862</c:v>
                </c:pt>
                <c:pt idx="2863">
                  <c:v>2863</c:v>
                </c:pt>
                <c:pt idx="2864">
                  <c:v>2864</c:v>
                </c:pt>
                <c:pt idx="2865">
                  <c:v>2865</c:v>
                </c:pt>
                <c:pt idx="2866">
                  <c:v>2866</c:v>
                </c:pt>
                <c:pt idx="2867">
                  <c:v>2867</c:v>
                </c:pt>
                <c:pt idx="2868">
                  <c:v>2868</c:v>
                </c:pt>
                <c:pt idx="2869">
                  <c:v>2869</c:v>
                </c:pt>
                <c:pt idx="2870">
                  <c:v>2870</c:v>
                </c:pt>
                <c:pt idx="2871">
                  <c:v>2871</c:v>
                </c:pt>
                <c:pt idx="2872">
                  <c:v>2872</c:v>
                </c:pt>
                <c:pt idx="2873">
                  <c:v>2873</c:v>
                </c:pt>
                <c:pt idx="2874">
                  <c:v>2874</c:v>
                </c:pt>
                <c:pt idx="2875">
                  <c:v>2875</c:v>
                </c:pt>
                <c:pt idx="2876">
                  <c:v>2876</c:v>
                </c:pt>
                <c:pt idx="2877">
                  <c:v>2877</c:v>
                </c:pt>
                <c:pt idx="2878">
                  <c:v>2878</c:v>
                </c:pt>
                <c:pt idx="2879">
                  <c:v>2879</c:v>
                </c:pt>
                <c:pt idx="2880">
                  <c:v>2880</c:v>
                </c:pt>
                <c:pt idx="2881">
                  <c:v>2881</c:v>
                </c:pt>
                <c:pt idx="2882">
                  <c:v>2882</c:v>
                </c:pt>
                <c:pt idx="2883">
                  <c:v>2883</c:v>
                </c:pt>
                <c:pt idx="2884">
                  <c:v>2884</c:v>
                </c:pt>
                <c:pt idx="2885">
                  <c:v>2885</c:v>
                </c:pt>
                <c:pt idx="2886">
                  <c:v>2886</c:v>
                </c:pt>
                <c:pt idx="2887">
                  <c:v>2887</c:v>
                </c:pt>
                <c:pt idx="2888">
                  <c:v>2888</c:v>
                </c:pt>
                <c:pt idx="2889">
                  <c:v>2889</c:v>
                </c:pt>
                <c:pt idx="2890">
                  <c:v>2890</c:v>
                </c:pt>
                <c:pt idx="2891">
                  <c:v>2891</c:v>
                </c:pt>
                <c:pt idx="2892">
                  <c:v>2892</c:v>
                </c:pt>
                <c:pt idx="2893">
                  <c:v>2893</c:v>
                </c:pt>
                <c:pt idx="2894">
                  <c:v>2894</c:v>
                </c:pt>
                <c:pt idx="2895">
                  <c:v>2895</c:v>
                </c:pt>
                <c:pt idx="2896">
                  <c:v>2896</c:v>
                </c:pt>
                <c:pt idx="2897">
                  <c:v>2897</c:v>
                </c:pt>
                <c:pt idx="2898">
                  <c:v>2898</c:v>
                </c:pt>
                <c:pt idx="2899">
                  <c:v>2899</c:v>
                </c:pt>
                <c:pt idx="2900">
                  <c:v>2900</c:v>
                </c:pt>
                <c:pt idx="2901">
                  <c:v>2901</c:v>
                </c:pt>
                <c:pt idx="2902">
                  <c:v>2902</c:v>
                </c:pt>
                <c:pt idx="2903">
                  <c:v>2903</c:v>
                </c:pt>
                <c:pt idx="2904">
                  <c:v>2904</c:v>
                </c:pt>
                <c:pt idx="2905">
                  <c:v>2905</c:v>
                </c:pt>
                <c:pt idx="2906">
                  <c:v>2906</c:v>
                </c:pt>
                <c:pt idx="2907">
                  <c:v>2907</c:v>
                </c:pt>
                <c:pt idx="2908">
                  <c:v>2908</c:v>
                </c:pt>
                <c:pt idx="2909">
                  <c:v>2909</c:v>
                </c:pt>
                <c:pt idx="2910">
                  <c:v>2910</c:v>
                </c:pt>
                <c:pt idx="2911">
                  <c:v>2911</c:v>
                </c:pt>
                <c:pt idx="2912">
                  <c:v>2912</c:v>
                </c:pt>
                <c:pt idx="2913">
                  <c:v>2913</c:v>
                </c:pt>
                <c:pt idx="2914">
                  <c:v>2914</c:v>
                </c:pt>
                <c:pt idx="2915">
                  <c:v>2915</c:v>
                </c:pt>
                <c:pt idx="2916">
                  <c:v>2916</c:v>
                </c:pt>
                <c:pt idx="2917">
                  <c:v>2917</c:v>
                </c:pt>
                <c:pt idx="2918">
                  <c:v>2918</c:v>
                </c:pt>
                <c:pt idx="2919">
                  <c:v>2919</c:v>
                </c:pt>
                <c:pt idx="2920">
                  <c:v>2920</c:v>
                </c:pt>
                <c:pt idx="2921">
                  <c:v>2921</c:v>
                </c:pt>
                <c:pt idx="2922">
                  <c:v>2922</c:v>
                </c:pt>
                <c:pt idx="2923">
                  <c:v>2923</c:v>
                </c:pt>
                <c:pt idx="2924">
                  <c:v>2924</c:v>
                </c:pt>
                <c:pt idx="2925">
                  <c:v>2925</c:v>
                </c:pt>
                <c:pt idx="2926">
                  <c:v>2926</c:v>
                </c:pt>
                <c:pt idx="2927">
                  <c:v>2927</c:v>
                </c:pt>
                <c:pt idx="2928">
                  <c:v>2928</c:v>
                </c:pt>
                <c:pt idx="2929">
                  <c:v>2929</c:v>
                </c:pt>
                <c:pt idx="2930">
                  <c:v>2930</c:v>
                </c:pt>
                <c:pt idx="2931">
                  <c:v>2931</c:v>
                </c:pt>
                <c:pt idx="2932">
                  <c:v>2932</c:v>
                </c:pt>
                <c:pt idx="2933">
                  <c:v>2933</c:v>
                </c:pt>
                <c:pt idx="2934">
                  <c:v>2934</c:v>
                </c:pt>
                <c:pt idx="2935">
                  <c:v>2935</c:v>
                </c:pt>
                <c:pt idx="2936">
                  <c:v>2936</c:v>
                </c:pt>
                <c:pt idx="2937">
                  <c:v>2937</c:v>
                </c:pt>
                <c:pt idx="2938">
                  <c:v>2938</c:v>
                </c:pt>
                <c:pt idx="2939">
                  <c:v>2939</c:v>
                </c:pt>
                <c:pt idx="2940">
                  <c:v>2940</c:v>
                </c:pt>
                <c:pt idx="2941">
                  <c:v>2941</c:v>
                </c:pt>
                <c:pt idx="2942">
                  <c:v>2942</c:v>
                </c:pt>
                <c:pt idx="2943">
                  <c:v>2943</c:v>
                </c:pt>
                <c:pt idx="2944">
                  <c:v>2944</c:v>
                </c:pt>
                <c:pt idx="2945">
                  <c:v>2945</c:v>
                </c:pt>
                <c:pt idx="2946">
                  <c:v>2946</c:v>
                </c:pt>
                <c:pt idx="2947">
                  <c:v>2947</c:v>
                </c:pt>
                <c:pt idx="2948">
                  <c:v>2948</c:v>
                </c:pt>
                <c:pt idx="2949">
                  <c:v>2949</c:v>
                </c:pt>
                <c:pt idx="2950">
                  <c:v>2950</c:v>
                </c:pt>
                <c:pt idx="2951">
                  <c:v>2951</c:v>
                </c:pt>
                <c:pt idx="2952">
                  <c:v>2952</c:v>
                </c:pt>
                <c:pt idx="2953">
                  <c:v>2953</c:v>
                </c:pt>
                <c:pt idx="2954">
                  <c:v>2954</c:v>
                </c:pt>
                <c:pt idx="2955">
                  <c:v>2955</c:v>
                </c:pt>
                <c:pt idx="2956">
                  <c:v>2956</c:v>
                </c:pt>
                <c:pt idx="2957">
                  <c:v>2957</c:v>
                </c:pt>
                <c:pt idx="2958">
                  <c:v>2958</c:v>
                </c:pt>
                <c:pt idx="2959">
                  <c:v>2959</c:v>
                </c:pt>
                <c:pt idx="2960">
                  <c:v>2960</c:v>
                </c:pt>
                <c:pt idx="2961">
                  <c:v>2961</c:v>
                </c:pt>
                <c:pt idx="2962">
                  <c:v>2962</c:v>
                </c:pt>
                <c:pt idx="2963">
                  <c:v>2963</c:v>
                </c:pt>
                <c:pt idx="2964">
                  <c:v>2964</c:v>
                </c:pt>
                <c:pt idx="2965">
                  <c:v>2965</c:v>
                </c:pt>
                <c:pt idx="2966">
                  <c:v>2966</c:v>
                </c:pt>
                <c:pt idx="2967">
                  <c:v>2967</c:v>
                </c:pt>
                <c:pt idx="2968">
                  <c:v>2968</c:v>
                </c:pt>
                <c:pt idx="2969">
                  <c:v>2969</c:v>
                </c:pt>
                <c:pt idx="2970">
                  <c:v>2970</c:v>
                </c:pt>
                <c:pt idx="2971">
                  <c:v>2971</c:v>
                </c:pt>
                <c:pt idx="2972">
                  <c:v>2972</c:v>
                </c:pt>
                <c:pt idx="2973">
                  <c:v>2973</c:v>
                </c:pt>
                <c:pt idx="2974">
                  <c:v>2974</c:v>
                </c:pt>
                <c:pt idx="2975">
                  <c:v>2975</c:v>
                </c:pt>
                <c:pt idx="2976">
                  <c:v>2976</c:v>
                </c:pt>
                <c:pt idx="2977">
                  <c:v>2977</c:v>
                </c:pt>
                <c:pt idx="2978">
                  <c:v>2978</c:v>
                </c:pt>
                <c:pt idx="2979">
                  <c:v>2979</c:v>
                </c:pt>
                <c:pt idx="2980">
                  <c:v>2980</c:v>
                </c:pt>
                <c:pt idx="2981">
                  <c:v>2981</c:v>
                </c:pt>
                <c:pt idx="2982">
                  <c:v>2982</c:v>
                </c:pt>
                <c:pt idx="2983">
                  <c:v>2983</c:v>
                </c:pt>
                <c:pt idx="2984">
                  <c:v>2984</c:v>
                </c:pt>
                <c:pt idx="2985">
                  <c:v>2985</c:v>
                </c:pt>
                <c:pt idx="2986">
                  <c:v>2986</c:v>
                </c:pt>
                <c:pt idx="2987">
                  <c:v>2987</c:v>
                </c:pt>
                <c:pt idx="2988">
                  <c:v>2988</c:v>
                </c:pt>
                <c:pt idx="2989">
                  <c:v>2989</c:v>
                </c:pt>
                <c:pt idx="2990">
                  <c:v>2990</c:v>
                </c:pt>
                <c:pt idx="2991">
                  <c:v>2991</c:v>
                </c:pt>
                <c:pt idx="2992">
                  <c:v>2992</c:v>
                </c:pt>
                <c:pt idx="2993">
                  <c:v>2993</c:v>
                </c:pt>
                <c:pt idx="2994">
                  <c:v>2994</c:v>
                </c:pt>
                <c:pt idx="2995">
                  <c:v>2995</c:v>
                </c:pt>
                <c:pt idx="2996">
                  <c:v>2996</c:v>
                </c:pt>
                <c:pt idx="2997">
                  <c:v>2997</c:v>
                </c:pt>
                <c:pt idx="2998">
                  <c:v>2998</c:v>
                </c:pt>
                <c:pt idx="2999">
                  <c:v>2999</c:v>
                </c:pt>
                <c:pt idx="3000">
                  <c:v>3000</c:v>
                </c:pt>
                <c:pt idx="3001">
                  <c:v>3001</c:v>
                </c:pt>
                <c:pt idx="3002">
                  <c:v>3002</c:v>
                </c:pt>
                <c:pt idx="3003">
                  <c:v>3003</c:v>
                </c:pt>
                <c:pt idx="3004">
                  <c:v>3004</c:v>
                </c:pt>
                <c:pt idx="3005">
                  <c:v>3005</c:v>
                </c:pt>
                <c:pt idx="3006">
                  <c:v>3006</c:v>
                </c:pt>
                <c:pt idx="3007">
                  <c:v>3007</c:v>
                </c:pt>
                <c:pt idx="3008">
                  <c:v>3008</c:v>
                </c:pt>
                <c:pt idx="3009">
                  <c:v>3009</c:v>
                </c:pt>
                <c:pt idx="3010">
                  <c:v>3010</c:v>
                </c:pt>
                <c:pt idx="3011">
                  <c:v>3011</c:v>
                </c:pt>
                <c:pt idx="3012">
                  <c:v>3012</c:v>
                </c:pt>
                <c:pt idx="3013">
                  <c:v>3013</c:v>
                </c:pt>
                <c:pt idx="3014">
                  <c:v>3014</c:v>
                </c:pt>
                <c:pt idx="3015">
                  <c:v>3015</c:v>
                </c:pt>
                <c:pt idx="3016">
                  <c:v>3016</c:v>
                </c:pt>
                <c:pt idx="3017">
                  <c:v>3017</c:v>
                </c:pt>
                <c:pt idx="3018">
                  <c:v>3018</c:v>
                </c:pt>
                <c:pt idx="3019">
                  <c:v>3019</c:v>
                </c:pt>
                <c:pt idx="3020">
                  <c:v>3020</c:v>
                </c:pt>
                <c:pt idx="3021">
                  <c:v>3021</c:v>
                </c:pt>
                <c:pt idx="3022">
                  <c:v>3022</c:v>
                </c:pt>
                <c:pt idx="3023">
                  <c:v>3023</c:v>
                </c:pt>
                <c:pt idx="3024">
                  <c:v>3024</c:v>
                </c:pt>
                <c:pt idx="3025">
                  <c:v>3025</c:v>
                </c:pt>
                <c:pt idx="3026">
                  <c:v>3026</c:v>
                </c:pt>
                <c:pt idx="3027">
                  <c:v>3027</c:v>
                </c:pt>
                <c:pt idx="3028">
                  <c:v>3028</c:v>
                </c:pt>
                <c:pt idx="3029">
                  <c:v>3029</c:v>
                </c:pt>
                <c:pt idx="3030">
                  <c:v>3030</c:v>
                </c:pt>
                <c:pt idx="3031">
                  <c:v>3031</c:v>
                </c:pt>
                <c:pt idx="3032">
                  <c:v>3032</c:v>
                </c:pt>
                <c:pt idx="3033">
                  <c:v>3033</c:v>
                </c:pt>
                <c:pt idx="3034">
                  <c:v>3034</c:v>
                </c:pt>
                <c:pt idx="3035">
                  <c:v>3035</c:v>
                </c:pt>
                <c:pt idx="3036">
                  <c:v>3036</c:v>
                </c:pt>
                <c:pt idx="3037">
                  <c:v>3037</c:v>
                </c:pt>
                <c:pt idx="3038">
                  <c:v>3038</c:v>
                </c:pt>
                <c:pt idx="3039">
                  <c:v>3039</c:v>
                </c:pt>
                <c:pt idx="3040">
                  <c:v>3040</c:v>
                </c:pt>
                <c:pt idx="3041">
                  <c:v>3041</c:v>
                </c:pt>
                <c:pt idx="3042">
                  <c:v>3042</c:v>
                </c:pt>
                <c:pt idx="3043">
                  <c:v>3043</c:v>
                </c:pt>
                <c:pt idx="3044">
                  <c:v>3044</c:v>
                </c:pt>
                <c:pt idx="3045">
                  <c:v>3045</c:v>
                </c:pt>
                <c:pt idx="3046">
                  <c:v>3046</c:v>
                </c:pt>
                <c:pt idx="3047">
                  <c:v>3047</c:v>
                </c:pt>
                <c:pt idx="3048">
                  <c:v>3048</c:v>
                </c:pt>
                <c:pt idx="3049">
                  <c:v>3049</c:v>
                </c:pt>
                <c:pt idx="3050">
                  <c:v>3050</c:v>
                </c:pt>
                <c:pt idx="3051">
                  <c:v>3051</c:v>
                </c:pt>
                <c:pt idx="3052">
                  <c:v>3052</c:v>
                </c:pt>
                <c:pt idx="3053">
                  <c:v>3053</c:v>
                </c:pt>
                <c:pt idx="3054">
                  <c:v>3054</c:v>
                </c:pt>
                <c:pt idx="3055">
                  <c:v>3055</c:v>
                </c:pt>
                <c:pt idx="3056">
                  <c:v>3056</c:v>
                </c:pt>
                <c:pt idx="3057">
                  <c:v>3057</c:v>
                </c:pt>
                <c:pt idx="3058">
                  <c:v>3058</c:v>
                </c:pt>
                <c:pt idx="3059">
                  <c:v>3059</c:v>
                </c:pt>
                <c:pt idx="3060">
                  <c:v>3060</c:v>
                </c:pt>
                <c:pt idx="3061">
                  <c:v>3061</c:v>
                </c:pt>
                <c:pt idx="3062">
                  <c:v>3062</c:v>
                </c:pt>
                <c:pt idx="3063">
                  <c:v>3063</c:v>
                </c:pt>
                <c:pt idx="3064">
                  <c:v>3064</c:v>
                </c:pt>
                <c:pt idx="3065">
                  <c:v>3065</c:v>
                </c:pt>
                <c:pt idx="3066">
                  <c:v>3066</c:v>
                </c:pt>
                <c:pt idx="3067">
                  <c:v>3067</c:v>
                </c:pt>
                <c:pt idx="3068">
                  <c:v>3068</c:v>
                </c:pt>
                <c:pt idx="3069">
                  <c:v>3069</c:v>
                </c:pt>
                <c:pt idx="3070">
                  <c:v>3070</c:v>
                </c:pt>
                <c:pt idx="3071">
                  <c:v>3071</c:v>
                </c:pt>
                <c:pt idx="3072">
                  <c:v>3072</c:v>
                </c:pt>
                <c:pt idx="3073">
                  <c:v>3073</c:v>
                </c:pt>
                <c:pt idx="3074">
                  <c:v>3074</c:v>
                </c:pt>
                <c:pt idx="3075">
                  <c:v>3075</c:v>
                </c:pt>
                <c:pt idx="3076">
                  <c:v>3076</c:v>
                </c:pt>
                <c:pt idx="3077">
                  <c:v>3077</c:v>
                </c:pt>
                <c:pt idx="3078">
                  <c:v>3078</c:v>
                </c:pt>
                <c:pt idx="3079">
                  <c:v>3079</c:v>
                </c:pt>
                <c:pt idx="3080">
                  <c:v>3080</c:v>
                </c:pt>
                <c:pt idx="3081">
                  <c:v>3081</c:v>
                </c:pt>
                <c:pt idx="3082">
                  <c:v>3082</c:v>
                </c:pt>
                <c:pt idx="3083">
                  <c:v>3083</c:v>
                </c:pt>
                <c:pt idx="3084">
                  <c:v>3084</c:v>
                </c:pt>
                <c:pt idx="3085">
                  <c:v>3085</c:v>
                </c:pt>
                <c:pt idx="3086">
                  <c:v>3086</c:v>
                </c:pt>
                <c:pt idx="3087">
                  <c:v>3087</c:v>
                </c:pt>
                <c:pt idx="3088">
                  <c:v>3088</c:v>
                </c:pt>
                <c:pt idx="3089">
                  <c:v>3089</c:v>
                </c:pt>
                <c:pt idx="3090">
                  <c:v>3090</c:v>
                </c:pt>
                <c:pt idx="3091">
                  <c:v>3091</c:v>
                </c:pt>
                <c:pt idx="3092">
                  <c:v>3092</c:v>
                </c:pt>
                <c:pt idx="3093">
                  <c:v>3093</c:v>
                </c:pt>
                <c:pt idx="3094">
                  <c:v>3094</c:v>
                </c:pt>
                <c:pt idx="3095">
                  <c:v>3095</c:v>
                </c:pt>
                <c:pt idx="3096">
                  <c:v>3096</c:v>
                </c:pt>
                <c:pt idx="3097">
                  <c:v>3097</c:v>
                </c:pt>
                <c:pt idx="3098">
                  <c:v>3098</c:v>
                </c:pt>
                <c:pt idx="3099">
                  <c:v>3099</c:v>
                </c:pt>
                <c:pt idx="3100">
                  <c:v>3100</c:v>
                </c:pt>
                <c:pt idx="3101">
                  <c:v>3101</c:v>
                </c:pt>
                <c:pt idx="3102">
                  <c:v>3102</c:v>
                </c:pt>
                <c:pt idx="3103">
                  <c:v>3103</c:v>
                </c:pt>
                <c:pt idx="3104">
                  <c:v>3104</c:v>
                </c:pt>
                <c:pt idx="3105">
                  <c:v>3105</c:v>
                </c:pt>
                <c:pt idx="3106">
                  <c:v>3106</c:v>
                </c:pt>
                <c:pt idx="3107">
                  <c:v>3107</c:v>
                </c:pt>
                <c:pt idx="3108">
                  <c:v>3108</c:v>
                </c:pt>
                <c:pt idx="3109">
                  <c:v>3109</c:v>
                </c:pt>
                <c:pt idx="3110">
                  <c:v>3110</c:v>
                </c:pt>
                <c:pt idx="3111">
                  <c:v>3111</c:v>
                </c:pt>
                <c:pt idx="3112">
                  <c:v>3112</c:v>
                </c:pt>
                <c:pt idx="3113">
                  <c:v>3113</c:v>
                </c:pt>
                <c:pt idx="3114">
                  <c:v>3114</c:v>
                </c:pt>
                <c:pt idx="3115">
                  <c:v>3115</c:v>
                </c:pt>
                <c:pt idx="3116">
                  <c:v>3116</c:v>
                </c:pt>
                <c:pt idx="3117">
                  <c:v>3117</c:v>
                </c:pt>
                <c:pt idx="3118">
                  <c:v>3118</c:v>
                </c:pt>
                <c:pt idx="3119">
                  <c:v>3119</c:v>
                </c:pt>
                <c:pt idx="3120">
                  <c:v>3120</c:v>
                </c:pt>
                <c:pt idx="3121">
                  <c:v>3121</c:v>
                </c:pt>
                <c:pt idx="3122">
                  <c:v>3122</c:v>
                </c:pt>
                <c:pt idx="3123">
                  <c:v>3123</c:v>
                </c:pt>
                <c:pt idx="3124">
                  <c:v>3124</c:v>
                </c:pt>
                <c:pt idx="3125">
                  <c:v>3125</c:v>
                </c:pt>
                <c:pt idx="3126">
                  <c:v>3126</c:v>
                </c:pt>
                <c:pt idx="3127">
                  <c:v>3127</c:v>
                </c:pt>
                <c:pt idx="3128">
                  <c:v>3128</c:v>
                </c:pt>
                <c:pt idx="3129">
                  <c:v>3129</c:v>
                </c:pt>
                <c:pt idx="3130">
                  <c:v>3130</c:v>
                </c:pt>
                <c:pt idx="3131">
                  <c:v>3131</c:v>
                </c:pt>
                <c:pt idx="3132">
                  <c:v>3132</c:v>
                </c:pt>
                <c:pt idx="3133">
                  <c:v>3133</c:v>
                </c:pt>
                <c:pt idx="3134">
                  <c:v>3134</c:v>
                </c:pt>
                <c:pt idx="3135">
                  <c:v>3135</c:v>
                </c:pt>
                <c:pt idx="3136">
                  <c:v>3136</c:v>
                </c:pt>
                <c:pt idx="3137">
                  <c:v>3137</c:v>
                </c:pt>
                <c:pt idx="3138">
                  <c:v>3138</c:v>
                </c:pt>
                <c:pt idx="3139">
                  <c:v>3139</c:v>
                </c:pt>
                <c:pt idx="3140">
                  <c:v>3140</c:v>
                </c:pt>
                <c:pt idx="3141">
                  <c:v>3141</c:v>
                </c:pt>
                <c:pt idx="3142">
                  <c:v>3142</c:v>
                </c:pt>
                <c:pt idx="3143">
                  <c:v>3143</c:v>
                </c:pt>
                <c:pt idx="3144">
                  <c:v>3144</c:v>
                </c:pt>
                <c:pt idx="3145">
                  <c:v>3145</c:v>
                </c:pt>
                <c:pt idx="3146">
                  <c:v>3146</c:v>
                </c:pt>
                <c:pt idx="3147">
                  <c:v>3147</c:v>
                </c:pt>
                <c:pt idx="3148">
                  <c:v>3148</c:v>
                </c:pt>
                <c:pt idx="3149">
                  <c:v>3149</c:v>
                </c:pt>
                <c:pt idx="3150">
                  <c:v>3150</c:v>
                </c:pt>
                <c:pt idx="3151">
                  <c:v>3151</c:v>
                </c:pt>
                <c:pt idx="3152">
                  <c:v>3152</c:v>
                </c:pt>
                <c:pt idx="3153">
                  <c:v>3153</c:v>
                </c:pt>
                <c:pt idx="3154">
                  <c:v>3154</c:v>
                </c:pt>
                <c:pt idx="3155">
                  <c:v>3155</c:v>
                </c:pt>
                <c:pt idx="3156">
                  <c:v>3156</c:v>
                </c:pt>
                <c:pt idx="3157">
                  <c:v>3157</c:v>
                </c:pt>
                <c:pt idx="3158">
                  <c:v>3158</c:v>
                </c:pt>
                <c:pt idx="3159">
                  <c:v>3159</c:v>
                </c:pt>
                <c:pt idx="3160">
                  <c:v>3160</c:v>
                </c:pt>
                <c:pt idx="3161">
                  <c:v>3161</c:v>
                </c:pt>
                <c:pt idx="3162">
                  <c:v>3162</c:v>
                </c:pt>
                <c:pt idx="3163">
                  <c:v>3163</c:v>
                </c:pt>
                <c:pt idx="3164">
                  <c:v>3164</c:v>
                </c:pt>
                <c:pt idx="3165">
                  <c:v>3165</c:v>
                </c:pt>
                <c:pt idx="3166">
                  <c:v>3166</c:v>
                </c:pt>
                <c:pt idx="3167">
                  <c:v>3167</c:v>
                </c:pt>
                <c:pt idx="3168">
                  <c:v>3168</c:v>
                </c:pt>
                <c:pt idx="3169">
                  <c:v>3169</c:v>
                </c:pt>
                <c:pt idx="3170">
                  <c:v>3170</c:v>
                </c:pt>
                <c:pt idx="3171">
                  <c:v>3171</c:v>
                </c:pt>
                <c:pt idx="3172">
                  <c:v>3172</c:v>
                </c:pt>
                <c:pt idx="3173">
                  <c:v>3173</c:v>
                </c:pt>
                <c:pt idx="3174">
                  <c:v>3174</c:v>
                </c:pt>
                <c:pt idx="3175">
                  <c:v>3175</c:v>
                </c:pt>
                <c:pt idx="3176">
                  <c:v>3176</c:v>
                </c:pt>
                <c:pt idx="3177">
                  <c:v>3177</c:v>
                </c:pt>
                <c:pt idx="3178">
                  <c:v>3178</c:v>
                </c:pt>
                <c:pt idx="3179">
                  <c:v>3179</c:v>
                </c:pt>
                <c:pt idx="3180">
                  <c:v>3180</c:v>
                </c:pt>
                <c:pt idx="3181">
                  <c:v>3181</c:v>
                </c:pt>
                <c:pt idx="3182">
                  <c:v>3182</c:v>
                </c:pt>
                <c:pt idx="3183">
                  <c:v>3183</c:v>
                </c:pt>
                <c:pt idx="3184">
                  <c:v>3184</c:v>
                </c:pt>
                <c:pt idx="3185">
                  <c:v>3185</c:v>
                </c:pt>
                <c:pt idx="3186">
                  <c:v>3186</c:v>
                </c:pt>
                <c:pt idx="3187">
                  <c:v>3187</c:v>
                </c:pt>
                <c:pt idx="3188">
                  <c:v>3188</c:v>
                </c:pt>
                <c:pt idx="3189">
                  <c:v>3189</c:v>
                </c:pt>
                <c:pt idx="3190">
                  <c:v>3190</c:v>
                </c:pt>
                <c:pt idx="3191">
                  <c:v>3191</c:v>
                </c:pt>
                <c:pt idx="3192">
                  <c:v>3192</c:v>
                </c:pt>
                <c:pt idx="3193">
                  <c:v>3193</c:v>
                </c:pt>
                <c:pt idx="3194">
                  <c:v>3194</c:v>
                </c:pt>
                <c:pt idx="3195">
                  <c:v>3195</c:v>
                </c:pt>
                <c:pt idx="3196">
                  <c:v>3196</c:v>
                </c:pt>
                <c:pt idx="3197">
                  <c:v>3197</c:v>
                </c:pt>
                <c:pt idx="3198">
                  <c:v>3198</c:v>
                </c:pt>
                <c:pt idx="3199">
                  <c:v>3199</c:v>
                </c:pt>
                <c:pt idx="3200">
                  <c:v>3200</c:v>
                </c:pt>
                <c:pt idx="3201">
                  <c:v>3201</c:v>
                </c:pt>
                <c:pt idx="3202">
                  <c:v>3202</c:v>
                </c:pt>
                <c:pt idx="3203">
                  <c:v>3203</c:v>
                </c:pt>
                <c:pt idx="3204">
                  <c:v>3204</c:v>
                </c:pt>
                <c:pt idx="3205">
                  <c:v>3205</c:v>
                </c:pt>
                <c:pt idx="3206">
                  <c:v>3206</c:v>
                </c:pt>
                <c:pt idx="3207">
                  <c:v>3207</c:v>
                </c:pt>
                <c:pt idx="3208">
                  <c:v>3208</c:v>
                </c:pt>
                <c:pt idx="3209">
                  <c:v>3209</c:v>
                </c:pt>
                <c:pt idx="3210">
                  <c:v>3210</c:v>
                </c:pt>
                <c:pt idx="3211">
                  <c:v>3211</c:v>
                </c:pt>
                <c:pt idx="3212">
                  <c:v>3212</c:v>
                </c:pt>
                <c:pt idx="3213">
                  <c:v>3213</c:v>
                </c:pt>
                <c:pt idx="3214">
                  <c:v>3214</c:v>
                </c:pt>
                <c:pt idx="3215">
                  <c:v>3215</c:v>
                </c:pt>
                <c:pt idx="3216">
                  <c:v>3216</c:v>
                </c:pt>
                <c:pt idx="3217">
                  <c:v>3217</c:v>
                </c:pt>
                <c:pt idx="3218">
                  <c:v>3218</c:v>
                </c:pt>
                <c:pt idx="3219">
                  <c:v>3219</c:v>
                </c:pt>
                <c:pt idx="3220">
                  <c:v>3220</c:v>
                </c:pt>
                <c:pt idx="3221">
                  <c:v>3221</c:v>
                </c:pt>
                <c:pt idx="3222">
                  <c:v>3222</c:v>
                </c:pt>
                <c:pt idx="3223">
                  <c:v>3223</c:v>
                </c:pt>
                <c:pt idx="3224">
                  <c:v>3224</c:v>
                </c:pt>
                <c:pt idx="3225">
                  <c:v>3225</c:v>
                </c:pt>
                <c:pt idx="3226">
                  <c:v>3226</c:v>
                </c:pt>
                <c:pt idx="3227">
                  <c:v>3227</c:v>
                </c:pt>
                <c:pt idx="3228">
                  <c:v>3228</c:v>
                </c:pt>
                <c:pt idx="3229">
                  <c:v>3229</c:v>
                </c:pt>
                <c:pt idx="3230">
                  <c:v>3230</c:v>
                </c:pt>
                <c:pt idx="3231">
                  <c:v>3231</c:v>
                </c:pt>
                <c:pt idx="3232">
                  <c:v>3232</c:v>
                </c:pt>
                <c:pt idx="3233">
                  <c:v>3233</c:v>
                </c:pt>
                <c:pt idx="3234">
                  <c:v>3234</c:v>
                </c:pt>
                <c:pt idx="3235">
                  <c:v>3235</c:v>
                </c:pt>
                <c:pt idx="3236">
                  <c:v>3236</c:v>
                </c:pt>
                <c:pt idx="3237">
                  <c:v>3237</c:v>
                </c:pt>
                <c:pt idx="3238">
                  <c:v>3238</c:v>
                </c:pt>
                <c:pt idx="3239">
                  <c:v>3239</c:v>
                </c:pt>
                <c:pt idx="3240">
                  <c:v>3240</c:v>
                </c:pt>
                <c:pt idx="3241">
                  <c:v>3241</c:v>
                </c:pt>
                <c:pt idx="3242">
                  <c:v>3242</c:v>
                </c:pt>
                <c:pt idx="3243">
                  <c:v>3243</c:v>
                </c:pt>
                <c:pt idx="3244">
                  <c:v>3244</c:v>
                </c:pt>
                <c:pt idx="3245">
                  <c:v>3245</c:v>
                </c:pt>
                <c:pt idx="3246">
                  <c:v>3246</c:v>
                </c:pt>
                <c:pt idx="3247">
                  <c:v>3247</c:v>
                </c:pt>
                <c:pt idx="3248">
                  <c:v>3248</c:v>
                </c:pt>
                <c:pt idx="3249">
                  <c:v>3249</c:v>
                </c:pt>
                <c:pt idx="3250">
                  <c:v>3250</c:v>
                </c:pt>
                <c:pt idx="3251">
                  <c:v>3251</c:v>
                </c:pt>
                <c:pt idx="3252">
                  <c:v>3252</c:v>
                </c:pt>
                <c:pt idx="3253">
                  <c:v>3253</c:v>
                </c:pt>
                <c:pt idx="3254">
                  <c:v>3254</c:v>
                </c:pt>
                <c:pt idx="3255">
                  <c:v>3255</c:v>
                </c:pt>
                <c:pt idx="3256">
                  <c:v>3256</c:v>
                </c:pt>
                <c:pt idx="3257">
                  <c:v>3257</c:v>
                </c:pt>
                <c:pt idx="3258">
                  <c:v>3258</c:v>
                </c:pt>
                <c:pt idx="3259">
                  <c:v>3259</c:v>
                </c:pt>
                <c:pt idx="3260">
                  <c:v>3260</c:v>
                </c:pt>
                <c:pt idx="3261">
                  <c:v>3261</c:v>
                </c:pt>
                <c:pt idx="3262">
                  <c:v>3262</c:v>
                </c:pt>
                <c:pt idx="3263">
                  <c:v>3263</c:v>
                </c:pt>
                <c:pt idx="3264">
                  <c:v>3264</c:v>
                </c:pt>
                <c:pt idx="3265">
                  <c:v>3265</c:v>
                </c:pt>
                <c:pt idx="3266">
                  <c:v>3266</c:v>
                </c:pt>
                <c:pt idx="3267">
                  <c:v>3267</c:v>
                </c:pt>
                <c:pt idx="3268">
                  <c:v>3268</c:v>
                </c:pt>
                <c:pt idx="3269">
                  <c:v>3269</c:v>
                </c:pt>
                <c:pt idx="3270">
                  <c:v>3270</c:v>
                </c:pt>
                <c:pt idx="3271">
                  <c:v>3271</c:v>
                </c:pt>
                <c:pt idx="3272">
                  <c:v>3272</c:v>
                </c:pt>
                <c:pt idx="3273">
                  <c:v>3273</c:v>
                </c:pt>
                <c:pt idx="3274">
                  <c:v>3274</c:v>
                </c:pt>
                <c:pt idx="3275">
                  <c:v>3275</c:v>
                </c:pt>
                <c:pt idx="3276">
                  <c:v>3276</c:v>
                </c:pt>
                <c:pt idx="3277">
                  <c:v>3277</c:v>
                </c:pt>
                <c:pt idx="3278">
                  <c:v>3278</c:v>
                </c:pt>
                <c:pt idx="3279">
                  <c:v>3279</c:v>
                </c:pt>
                <c:pt idx="3280">
                  <c:v>3280</c:v>
                </c:pt>
                <c:pt idx="3281">
                  <c:v>3281</c:v>
                </c:pt>
                <c:pt idx="3282">
                  <c:v>3282</c:v>
                </c:pt>
                <c:pt idx="3283">
                  <c:v>3283</c:v>
                </c:pt>
                <c:pt idx="3284">
                  <c:v>3284</c:v>
                </c:pt>
                <c:pt idx="3285">
                  <c:v>3285</c:v>
                </c:pt>
                <c:pt idx="3286">
                  <c:v>3286</c:v>
                </c:pt>
                <c:pt idx="3287">
                  <c:v>3287</c:v>
                </c:pt>
                <c:pt idx="3288">
                  <c:v>3288</c:v>
                </c:pt>
                <c:pt idx="3289">
                  <c:v>3289</c:v>
                </c:pt>
                <c:pt idx="3290">
                  <c:v>3290</c:v>
                </c:pt>
                <c:pt idx="3291">
                  <c:v>3291</c:v>
                </c:pt>
                <c:pt idx="3292">
                  <c:v>3292</c:v>
                </c:pt>
                <c:pt idx="3293">
                  <c:v>3293</c:v>
                </c:pt>
                <c:pt idx="3294">
                  <c:v>3294</c:v>
                </c:pt>
                <c:pt idx="3295">
                  <c:v>3295</c:v>
                </c:pt>
                <c:pt idx="3296">
                  <c:v>3296</c:v>
                </c:pt>
                <c:pt idx="3297">
                  <c:v>3297</c:v>
                </c:pt>
                <c:pt idx="3298">
                  <c:v>3298</c:v>
                </c:pt>
                <c:pt idx="3299">
                  <c:v>3299</c:v>
                </c:pt>
                <c:pt idx="3300">
                  <c:v>3300</c:v>
                </c:pt>
                <c:pt idx="3301">
                  <c:v>3301</c:v>
                </c:pt>
                <c:pt idx="3302">
                  <c:v>3302</c:v>
                </c:pt>
                <c:pt idx="3303">
                  <c:v>3303</c:v>
                </c:pt>
                <c:pt idx="3304">
                  <c:v>3304</c:v>
                </c:pt>
                <c:pt idx="3305">
                  <c:v>3305</c:v>
                </c:pt>
                <c:pt idx="3306">
                  <c:v>3306</c:v>
                </c:pt>
                <c:pt idx="3307">
                  <c:v>3307</c:v>
                </c:pt>
                <c:pt idx="3308">
                  <c:v>3308</c:v>
                </c:pt>
                <c:pt idx="3309">
                  <c:v>3309</c:v>
                </c:pt>
                <c:pt idx="3310">
                  <c:v>3310</c:v>
                </c:pt>
                <c:pt idx="3311">
                  <c:v>3311</c:v>
                </c:pt>
                <c:pt idx="3312">
                  <c:v>3312</c:v>
                </c:pt>
                <c:pt idx="3313">
                  <c:v>3313</c:v>
                </c:pt>
                <c:pt idx="3314">
                  <c:v>3314</c:v>
                </c:pt>
                <c:pt idx="3315">
                  <c:v>3315</c:v>
                </c:pt>
                <c:pt idx="3316">
                  <c:v>3316</c:v>
                </c:pt>
                <c:pt idx="3317">
                  <c:v>3317</c:v>
                </c:pt>
                <c:pt idx="3318">
                  <c:v>3318</c:v>
                </c:pt>
                <c:pt idx="3319">
                  <c:v>3319</c:v>
                </c:pt>
                <c:pt idx="3320">
                  <c:v>3320</c:v>
                </c:pt>
                <c:pt idx="3321">
                  <c:v>3321</c:v>
                </c:pt>
                <c:pt idx="3322">
                  <c:v>3322</c:v>
                </c:pt>
                <c:pt idx="3323">
                  <c:v>3323</c:v>
                </c:pt>
                <c:pt idx="3324">
                  <c:v>3324</c:v>
                </c:pt>
                <c:pt idx="3325">
                  <c:v>3325</c:v>
                </c:pt>
                <c:pt idx="3326">
                  <c:v>3326</c:v>
                </c:pt>
                <c:pt idx="3327">
                  <c:v>3327</c:v>
                </c:pt>
                <c:pt idx="3328">
                  <c:v>3328</c:v>
                </c:pt>
                <c:pt idx="3329">
                  <c:v>3329</c:v>
                </c:pt>
                <c:pt idx="3330">
                  <c:v>3330</c:v>
                </c:pt>
                <c:pt idx="3331">
                  <c:v>3331</c:v>
                </c:pt>
                <c:pt idx="3332">
                  <c:v>3332</c:v>
                </c:pt>
                <c:pt idx="3333">
                  <c:v>3333</c:v>
                </c:pt>
                <c:pt idx="3334">
                  <c:v>3334</c:v>
                </c:pt>
                <c:pt idx="3335">
                  <c:v>3335</c:v>
                </c:pt>
                <c:pt idx="3336">
                  <c:v>3336</c:v>
                </c:pt>
                <c:pt idx="3337">
                  <c:v>3337</c:v>
                </c:pt>
                <c:pt idx="3338">
                  <c:v>3338</c:v>
                </c:pt>
                <c:pt idx="3339">
                  <c:v>3339</c:v>
                </c:pt>
                <c:pt idx="3340">
                  <c:v>3340</c:v>
                </c:pt>
                <c:pt idx="3341">
                  <c:v>3341</c:v>
                </c:pt>
                <c:pt idx="3342">
                  <c:v>3342</c:v>
                </c:pt>
                <c:pt idx="3343">
                  <c:v>3343</c:v>
                </c:pt>
                <c:pt idx="3344">
                  <c:v>3344</c:v>
                </c:pt>
                <c:pt idx="3345">
                  <c:v>3345</c:v>
                </c:pt>
                <c:pt idx="3346">
                  <c:v>3346</c:v>
                </c:pt>
                <c:pt idx="3347">
                  <c:v>3347</c:v>
                </c:pt>
                <c:pt idx="3348">
                  <c:v>3348</c:v>
                </c:pt>
                <c:pt idx="3349">
                  <c:v>3349</c:v>
                </c:pt>
                <c:pt idx="3350">
                  <c:v>3350</c:v>
                </c:pt>
                <c:pt idx="3351">
                  <c:v>3351</c:v>
                </c:pt>
                <c:pt idx="3352">
                  <c:v>3352</c:v>
                </c:pt>
                <c:pt idx="3353">
                  <c:v>3353</c:v>
                </c:pt>
                <c:pt idx="3354">
                  <c:v>3354</c:v>
                </c:pt>
                <c:pt idx="3355">
                  <c:v>3355</c:v>
                </c:pt>
                <c:pt idx="3356">
                  <c:v>3356</c:v>
                </c:pt>
                <c:pt idx="3357">
                  <c:v>3357</c:v>
                </c:pt>
                <c:pt idx="3358">
                  <c:v>3358</c:v>
                </c:pt>
                <c:pt idx="3359">
                  <c:v>3359</c:v>
                </c:pt>
                <c:pt idx="3360">
                  <c:v>3360</c:v>
                </c:pt>
                <c:pt idx="3361">
                  <c:v>3361</c:v>
                </c:pt>
                <c:pt idx="3362">
                  <c:v>3362</c:v>
                </c:pt>
                <c:pt idx="3363">
                  <c:v>3363</c:v>
                </c:pt>
                <c:pt idx="3364">
                  <c:v>3364</c:v>
                </c:pt>
                <c:pt idx="3365">
                  <c:v>3365</c:v>
                </c:pt>
                <c:pt idx="3366">
                  <c:v>3366</c:v>
                </c:pt>
                <c:pt idx="3367">
                  <c:v>3367</c:v>
                </c:pt>
                <c:pt idx="3368">
                  <c:v>3368</c:v>
                </c:pt>
                <c:pt idx="3369">
                  <c:v>3369</c:v>
                </c:pt>
                <c:pt idx="3370">
                  <c:v>3370</c:v>
                </c:pt>
                <c:pt idx="3371">
                  <c:v>3371</c:v>
                </c:pt>
                <c:pt idx="3372">
                  <c:v>3372</c:v>
                </c:pt>
                <c:pt idx="3373">
                  <c:v>3373</c:v>
                </c:pt>
                <c:pt idx="3374">
                  <c:v>3374</c:v>
                </c:pt>
                <c:pt idx="3375">
                  <c:v>3375</c:v>
                </c:pt>
                <c:pt idx="3376">
                  <c:v>3376</c:v>
                </c:pt>
                <c:pt idx="3377">
                  <c:v>3377</c:v>
                </c:pt>
                <c:pt idx="3378">
                  <c:v>3378</c:v>
                </c:pt>
                <c:pt idx="3379">
                  <c:v>3379</c:v>
                </c:pt>
                <c:pt idx="3380">
                  <c:v>3380</c:v>
                </c:pt>
                <c:pt idx="3381">
                  <c:v>3381</c:v>
                </c:pt>
                <c:pt idx="3382">
                  <c:v>3382</c:v>
                </c:pt>
                <c:pt idx="3383">
                  <c:v>3383</c:v>
                </c:pt>
                <c:pt idx="3384">
                  <c:v>3384</c:v>
                </c:pt>
                <c:pt idx="3385">
                  <c:v>3385</c:v>
                </c:pt>
                <c:pt idx="3386">
                  <c:v>3386</c:v>
                </c:pt>
                <c:pt idx="3387">
                  <c:v>3387</c:v>
                </c:pt>
                <c:pt idx="3388">
                  <c:v>3388</c:v>
                </c:pt>
                <c:pt idx="3389">
                  <c:v>3389</c:v>
                </c:pt>
                <c:pt idx="3390">
                  <c:v>3390</c:v>
                </c:pt>
                <c:pt idx="3391">
                  <c:v>3391</c:v>
                </c:pt>
                <c:pt idx="3392">
                  <c:v>3392</c:v>
                </c:pt>
                <c:pt idx="3393">
                  <c:v>3393</c:v>
                </c:pt>
                <c:pt idx="3394">
                  <c:v>3394</c:v>
                </c:pt>
                <c:pt idx="3395">
                  <c:v>3395</c:v>
                </c:pt>
                <c:pt idx="3396">
                  <c:v>3396</c:v>
                </c:pt>
                <c:pt idx="3397">
                  <c:v>3397</c:v>
                </c:pt>
                <c:pt idx="3398">
                  <c:v>3398</c:v>
                </c:pt>
                <c:pt idx="3399">
                  <c:v>3399</c:v>
                </c:pt>
                <c:pt idx="3400">
                  <c:v>3400</c:v>
                </c:pt>
                <c:pt idx="3401">
                  <c:v>3401</c:v>
                </c:pt>
                <c:pt idx="3402">
                  <c:v>3402</c:v>
                </c:pt>
                <c:pt idx="3403">
                  <c:v>3403</c:v>
                </c:pt>
                <c:pt idx="3404">
                  <c:v>3404</c:v>
                </c:pt>
                <c:pt idx="3405">
                  <c:v>3405</c:v>
                </c:pt>
                <c:pt idx="3406">
                  <c:v>3406</c:v>
                </c:pt>
                <c:pt idx="3407">
                  <c:v>3407</c:v>
                </c:pt>
                <c:pt idx="3408">
                  <c:v>3408</c:v>
                </c:pt>
                <c:pt idx="3409">
                  <c:v>3409</c:v>
                </c:pt>
                <c:pt idx="3410">
                  <c:v>3410</c:v>
                </c:pt>
                <c:pt idx="3411">
                  <c:v>3411</c:v>
                </c:pt>
                <c:pt idx="3412">
                  <c:v>3412</c:v>
                </c:pt>
                <c:pt idx="3413">
                  <c:v>3413</c:v>
                </c:pt>
                <c:pt idx="3414">
                  <c:v>3414</c:v>
                </c:pt>
                <c:pt idx="3415">
                  <c:v>3415</c:v>
                </c:pt>
                <c:pt idx="3416">
                  <c:v>3416</c:v>
                </c:pt>
                <c:pt idx="3417">
                  <c:v>3417</c:v>
                </c:pt>
                <c:pt idx="3418">
                  <c:v>3418</c:v>
                </c:pt>
                <c:pt idx="3419">
                  <c:v>3419</c:v>
                </c:pt>
                <c:pt idx="3420">
                  <c:v>3420</c:v>
                </c:pt>
                <c:pt idx="3421">
                  <c:v>3421</c:v>
                </c:pt>
                <c:pt idx="3422">
                  <c:v>3422</c:v>
                </c:pt>
                <c:pt idx="3423">
                  <c:v>3423</c:v>
                </c:pt>
                <c:pt idx="3424">
                  <c:v>3424</c:v>
                </c:pt>
                <c:pt idx="3425">
                  <c:v>3425</c:v>
                </c:pt>
                <c:pt idx="3426">
                  <c:v>3426</c:v>
                </c:pt>
                <c:pt idx="3427">
                  <c:v>3427</c:v>
                </c:pt>
                <c:pt idx="3428">
                  <c:v>3428</c:v>
                </c:pt>
                <c:pt idx="3429">
                  <c:v>3429</c:v>
                </c:pt>
                <c:pt idx="3430">
                  <c:v>3430</c:v>
                </c:pt>
                <c:pt idx="3431">
                  <c:v>3431</c:v>
                </c:pt>
                <c:pt idx="3432">
                  <c:v>3432</c:v>
                </c:pt>
                <c:pt idx="3433">
                  <c:v>3433</c:v>
                </c:pt>
                <c:pt idx="3434">
                  <c:v>3434</c:v>
                </c:pt>
                <c:pt idx="3435">
                  <c:v>3435</c:v>
                </c:pt>
                <c:pt idx="3436">
                  <c:v>3436</c:v>
                </c:pt>
                <c:pt idx="3437">
                  <c:v>3437</c:v>
                </c:pt>
                <c:pt idx="3438">
                  <c:v>3438</c:v>
                </c:pt>
                <c:pt idx="3439">
                  <c:v>3439</c:v>
                </c:pt>
                <c:pt idx="3440">
                  <c:v>3440</c:v>
                </c:pt>
                <c:pt idx="3441">
                  <c:v>3441</c:v>
                </c:pt>
                <c:pt idx="3442">
                  <c:v>3442</c:v>
                </c:pt>
                <c:pt idx="3443">
                  <c:v>3443</c:v>
                </c:pt>
                <c:pt idx="3444">
                  <c:v>3444</c:v>
                </c:pt>
                <c:pt idx="3445">
                  <c:v>3445</c:v>
                </c:pt>
                <c:pt idx="3446">
                  <c:v>3446</c:v>
                </c:pt>
                <c:pt idx="3447">
                  <c:v>3447</c:v>
                </c:pt>
                <c:pt idx="3448">
                  <c:v>3448</c:v>
                </c:pt>
                <c:pt idx="3449">
                  <c:v>3449</c:v>
                </c:pt>
                <c:pt idx="3450">
                  <c:v>3450</c:v>
                </c:pt>
                <c:pt idx="3451">
                  <c:v>3451</c:v>
                </c:pt>
                <c:pt idx="3452">
                  <c:v>3452</c:v>
                </c:pt>
                <c:pt idx="3453">
                  <c:v>3453</c:v>
                </c:pt>
                <c:pt idx="3454">
                  <c:v>3454</c:v>
                </c:pt>
                <c:pt idx="3455">
                  <c:v>3455</c:v>
                </c:pt>
                <c:pt idx="3456">
                  <c:v>3456</c:v>
                </c:pt>
                <c:pt idx="3457">
                  <c:v>3457</c:v>
                </c:pt>
                <c:pt idx="3458">
                  <c:v>3458</c:v>
                </c:pt>
                <c:pt idx="3459">
                  <c:v>3459</c:v>
                </c:pt>
                <c:pt idx="3460">
                  <c:v>3460</c:v>
                </c:pt>
                <c:pt idx="3461">
                  <c:v>3461</c:v>
                </c:pt>
                <c:pt idx="3462">
                  <c:v>3462</c:v>
                </c:pt>
                <c:pt idx="3463">
                  <c:v>3463</c:v>
                </c:pt>
                <c:pt idx="3464">
                  <c:v>3464</c:v>
                </c:pt>
                <c:pt idx="3465">
                  <c:v>3465</c:v>
                </c:pt>
                <c:pt idx="3466">
                  <c:v>3466</c:v>
                </c:pt>
                <c:pt idx="3467">
                  <c:v>3467</c:v>
                </c:pt>
                <c:pt idx="3468">
                  <c:v>3468</c:v>
                </c:pt>
                <c:pt idx="3469">
                  <c:v>3469</c:v>
                </c:pt>
                <c:pt idx="3470">
                  <c:v>3470</c:v>
                </c:pt>
                <c:pt idx="3471">
                  <c:v>3471</c:v>
                </c:pt>
                <c:pt idx="3472">
                  <c:v>3472</c:v>
                </c:pt>
                <c:pt idx="3473">
                  <c:v>3473</c:v>
                </c:pt>
                <c:pt idx="3474">
                  <c:v>3474</c:v>
                </c:pt>
                <c:pt idx="3475">
                  <c:v>3475</c:v>
                </c:pt>
                <c:pt idx="3476">
                  <c:v>3476</c:v>
                </c:pt>
                <c:pt idx="3477">
                  <c:v>3477</c:v>
                </c:pt>
                <c:pt idx="3478">
                  <c:v>3478</c:v>
                </c:pt>
                <c:pt idx="3479">
                  <c:v>3479</c:v>
                </c:pt>
                <c:pt idx="3480">
                  <c:v>3480</c:v>
                </c:pt>
                <c:pt idx="3481">
                  <c:v>3481</c:v>
                </c:pt>
                <c:pt idx="3482">
                  <c:v>3482</c:v>
                </c:pt>
                <c:pt idx="3483">
                  <c:v>3483</c:v>
                </c:pt>
                <c:pt idx="3484">
                  <c:v>3484</c:v>
                </c:pt>
                <c:pt idx="3485">
                  <c:v>3485</c:v>
                </c:pt>
                <c:pt idx="3486">
                  <c:v>3486</c:v>
                </c:pt>
                <c:pt idx="3487">
                  <c:v>3487</c:v>
                </c:pt>
                <c:pt idx="3488">
                  <c:v>3488</c:v>
                </c:pt>
                <c:pt idx="3489">
                  <c:v>3489</c:v>
                </c:pt>
                <c:pt idx="3490">
                  <c:v>3490</c:v>
                </c:pt>
                <c:pt idx="3491">
                  <c:v>3491</c:v>
                </c:pt>
                <c:pt idx="3492">
                  <c:v>3492</c:v>
                </c:pt>
                <c:pt idx="3493">
                  <c:v>3493</c:v>
                </c:pt>
                <c:pt idx="3494">
                  <c:v>3494</c:v>
                </c:pt>
                <c:pt idx="3495">
                  <c:v>3495</c:v>
                </c:pt>
                <c:pt idx="3496">
                  <c:v>3496</c:v>
                </c:pt>
                <c:pt idx="3497">
                  <c:v>3497</c:v>
                </c:pt>
                <c:pt idx="3498">
                  <c:v>3498</c:v>
                </c:pt>
                <c:pt idx="3499">
                  <c:v>3499</c:v>
                </c:pt>
                <c:pt idx="3500">
                  <c:v>3500</c:v>
                </c:pt>
                <c:pt idx="3501">
                  <c:v>3501</c:v>
                </c:pt>
                <c:pt idx="3502">
                  <c:v>3502</c:v>
                </c:pt>
                <c:pt idx="3503">
                  <c:v>3503</c:v>
                </c:pt>
                <c:pt idx="3504">
                  <c:v>3504</c:v>
                </c:pt>
                <c:pt idx="3505">
                  <c:v>3505</c:v>
                </c:pt>
                <c:pt idx="3506">
                  <c:v>3506</c:v>
                </c:pt>
                <c:pt idx="3507">
                  <c:v>3507</c:v>
                </c:pt>
                <c:pt idx="3508">
                  <c:v>3508</c:v>
                </c:pt>
                <c:pt idx="3509">
                  <c:v>3509</c:v>
                </c:pt>
                <c:pt idx="3510">
                  <c:v>3510</c:v>
                </c:pt>
                <c:pt idx="3511">
                  <c:v>3511</c:v>
                </c:pt>
                <c:pt idx="3512">
                  <c:v>3512</c:v>
                </c:pt>
                <c:pt idx="3513">
                  <c:v>3513</c:v>
                </c:pt>
                <c:pt idx="3514">
                  <c:v>3514</c:v>
                </c:pt>
                <c:pt idx="3515">
                  <c:v>3515</c:v>
                </c:pt>
                <c:pt idx="3516">
                  <c:v>3516</c:v>
                </c:pt>
                <c:pt idx="3517">
                  <c:v>3517</c:v>
                </c:pt>
                <c:pt idx="3518">
                  <c:v>3518</c:v>
                </c:pt>
                <c:pt idx="3519">
                  <c:v>3519</c:v>
                </c:pt>
                <c:pt idx="3520">
                  <c:v>3520</c:v>
                </c:pt>
                <c:pt idx="3521">
                  <c:v>3521</c:v>
                </c:pt>
                <c:pt idx="3522">
                  <c:v>3522</c:v>
                </c:pt>
                <c:pt idx="3523">
                  <c:v>3523</c:v>
                </c:pt>
                <c:pt idx="3524">
                  <c:v>3524</c:v>
                </c:pt>
                <c:pt idx="3525">
                  <c:v>3525</c:v>
                </c:pt>
                <c:pt idx="3526">
                  <c:v>3526</c:v>
                </c:pt>
                <c:pt idx="3527">
                  <c:v>3527</c:v>
                </c:pt>
                <c:pt idx="3528">
                  <c:v>3528</c:v>
                </c:pt>
                <c:pt idx="3529">
                  <c:v>3529</c:v>
                </c:pt>
                <c:pt idx="3530">
                  <c:v>3530</c:v>
                </c:pt>
                <c:pt idx="3531">
                  <c:v>3531</c:v>
                </c:pt>
                <c:pt idx="3532">
                  <c:v>3532</c:v>
                </c:pt>
                <c:pt idx="3533">
                  <c:v>3533</c:v>
                </c:pt>
                <c:pt idx="3534">
                  <c:v>3534</c:v>
                </c:pt>
                <c:pt idx="3535">
                  <c:v>3535</c:v>
                </c:pt>
                <c:pt idx="3536">
                  <c:v>3536</c:v>
                </c:pt>
                <c:pt idx="3537">
                  <c:v>3537</c:v>
                </c:pt>
                <c:pt idx="3538">
                  <c:v>3538</c:v>
                </c:pt>
                <c:pt idx="3539">
                  <c:v>3539</c:v>
                </c:pt>
                <c:pt idx="3540">
                  <c:v>3540</c:v>
                </c:pt>
                <c:pt idx="3541">
                  <c:v>3541</c:v>
                </c:pt>
                <c:pt idx="3542">
                  <c:v>3542</c:v>
                </c:pt>
                <c:pt idx="3543">
                  <c:v>3543</c:v>
                </c:pt>
                <c:pt idx="3544">
                  <c:v>3544</c:v>
                </c:pt>
                <c:pt idx="3545">
                  <c:v>3545</c:v>
                </c:pt>
                <c:pt idx="3546">
                  <c:v>3546</c:v>
                </c:pt>
                <c:pt idx="3547">
                  <c:v>3547</c:v>
                </c:pt>
                <c:pt idx="3548">
                  <c:v>3548</c:v>
                </c:pt>
                <c:pt idx="3549">
                  <c:v>3549</c:v>
                </c:pt>
                <c:pt idx="3550">
                  <c:v>3550</c:v>
                </c:pt>
                <c:pt idx="3551">
                  <c:v>3551</c:v>
                </c:pt>
                <c:pt idx="3552">
                  <c:v>3552</c:v>
                </c:pt>
                <c:pt idx="3553">
                  <c:v>3553</c:v>
                </c:pt>
                <c:pt idx="3554">
                  <c:v>3554</c:v>
                </c:pt>
                <c:pt idx="3555">
                  <c:v>3555</c:v>
                </c:pt>
                <c:pt idx="3556">
                  <c:v>3556</c:v>
                </c:pt>
                <c:pt idx="3557">
                  <c:v>3557</c:v>
                </c:pt>
                <c:pt idx="3558">
                  <c:v>3558</c:v>
                </c:pt>
                <c:pt idx="3559">
                  <c:v>3559</c:v>
                </c:pt>
                <c:pt idx="3560">
                  <c:v>3560</c:v>
                </c:pt>
                <c:pt idx="3561">
                  <c:v>3561</c:v>
                </c:pt>
                <c:pt idx="3562">
                  <c:v>3562</c:v>
                </c:pt>
                <c:pt idx="3563">
                  <c:v>3563</c:v>
                </c:pt>
                <c:pt idx="3564">
                  <c:v>3564</c:v>
                </c:pt>
                <c:pt idx="3565">
                  <c:v>3565</c:v>
                </c:pt>
                <c:pt idx="3566">
                  <c:v>3566</c:v>
                </c:pt>
                <c:pt idx="3567">
                  <c:v>3567</c:v>
                </c:pt>
                <c:pt idx="3568">
                  <c:v>3568</c:v>
                </c:pt>
                <c:pt idx="3569">
                  <c:v>3569</c:v>
                </c:pt>
                <c:pt idx="3570">
                  <c:v>3570</c:v>
                </c:pt>
                <c:pt idx="3571">
                  <c:v>3571</c:v>
                </c:pt>
                <c:pt idx="3572">
                  <c:v>3572</c:v>
                </c:pt>
                <c:pt idx="3573">
                  <c:v>3573</c:v>
                </c:pt>
                <c:pt idx="3574">
                  <c:v>3574</c:v>
                </c:pt>
                <c:pt idx="3575">
                  <c:v>3575</c:v>
                </c:pt>
                <c:pt idx="3576">
                  <c:v>3576</c:v>
                </c:pt>
                <c:pt idx="3577">
                  <c:v>3577</c:v>
                </c:pt>
                <c:pt idx="3578">
                  <c:v>3578</c:v>
                </c:pt>
                <c:pt idx="3579">
                  <c:v>3579</c:v>
                </c:pt>
                <c:pt idx="3580">
                  <c:v>3580</c:v>
                </c:pt>
                <c:pt idx="3581">
                  <c:v>3581</c:v>
                </c:pt>
                <c:pt idx="3582">
                  <c:v>3582</c:v>
                </c:pt>
                <c:pt idx="3583">
                  <c:v>3583</c:v>
                </c:pt>
                <c:pt idx="3584">
                  <c:v>3584</c:v>
                </c:pt>
                <c:pt idx="3585">
                  <c:v>3585</c:v>
                </c:pt>
                <c:pt idx="3586">
                  <c:v>3586</c:v>
                </c:pt>
                <c:pt idx="3587">
                  <c:v>3587</c:v>
                </c:pt>
                <c:pt idx="3588">
                  <c:v>3588</c:v>
                </c:pt>
                <c:pt idx="3589">
                  <c:v>3589</c:v>
                </c:pt>
                <c:pt idx="3590">
                  <c:v>3590</c:v>
                </c:pt>
                <c:pt idx="3591">
                  <c:v>3591</c:v>
                </c:pt>
                <c:pt idx="3592">
                  <c:v>3592</c:v>
                </c:pt>
                <c:pt idx="3593">
                  <c:v>3593</c:v>
                </c:pt>
                <c:pt idx="3594">
                  <c:v>3594</c:v>
                </c:pt>
                <c:pt idx="3595">
                  <c:v>3595</c:v>
                </c:pt>
                <c:pt idx="3596">
                  <c:v>3596</c:v>
                </c:pt>
                <c:pt idx="3597">
                  <c:v>3597</c:v>
                </c:pt>
                <c:pt idx="3598">
                  <c:v>3598</c:v>
                </c:pt>
                <c:pt idx="3599">
                  <c:v>3599</c:v>
                </c:pt>
                <c:pt idx="3600">
                  <c:v>3600</c:v>
                </c:pt>
                <c:pt idx="3601">
                  <c:v>3601</c:v>
                </c:pt>
                <c:pt idx="3602">
                  <c:v>3602</c:v>
                </c:pt>
                <c:pt idx="3603">
                  <c:v>3603</c:v>
                </c:pt>
                <c:pt idx="3604">
                  <c:v>3604</c:v>
                </c:pt>
                <c:pt idx="3605">
                  <c:v>3605</c:v>
                </c:pt>
                <c:pt idx="3606">
                  <c:v>3606</c:v>
                </c:pt>
                <c:pt idx="3607">
                  <c:v>3607</c:v>
                </c:pt>
                <c:pt idx="3608">
                  <c:v>3608</c:v>
                </c:pt>
                <c:pt idx="3609">
                  <c:v>3609</c:v>
                </c:pt>
                <c:pt idx="3610">
                  <c:v>3610</c:v>
                </c:pt>
                <c:pt idx="3611">
                  <c:v>3611</c:v>
                </c:pt>
                <c:pt idx="3612">
                  <c:v>3612</c:v>
                </c:pt>
                <c:pt idx="3613">
                  <c:v>3613</c:v>
                </c:pt>
                <c:pt idx="3614">
                  <c:v>3614</c:v>
                </c:pt>
                <c:pt idx="3615">
                  <c:v>3615</c:v>
                </c:pt>
                <c:pt idx="3616">
                  <c:v>3616</c:v>
                </c:pt>
                <c:pt idx="3617">
                  <c:v>3617</c:v>
                </c:pt>
                <c:pt idx="3618">
                  <c:v>3618</c:v>
                </c:pt>
                <c:pt idx="3619">
                  <c:v>3619</c:v>
                </c:pt>
                <c:pt idx="3620">
                  <c:v>3620</c:v>
                </c:pt>
                <c:pt idx="3621">
                  <c:v>3621</c:v>
                </c:pt>
                <c:pt idx="3622">
                  <c:v>3622</c:v>
                </c:pt>
                <c:pt idx="3623">
                  <c:v>3623</c:v>
                </c:pt>
                <c:pt idx="3624">
                  <c:v>3624</c:v>
                </c:pt>
                <c:pt idx="3625">
                  <c:v>3625</c:v>
                </c:pt>
                <c:pt idx="3626">
                  <c:v>3626</c:v>
                </c:pt>
                <c:pt idx="3627">
                  <c:v>3627</c:v>
                </c:pt>
                <c:pt idx="3628">
                  <c:v>3628</c:v>
                </c:pt>
                <c:pt idx="3629">
                  <c:v>3629</c:v>
                </c:pt>
                <c:pt idx="3630">
                  <c:v>3630</c:v>
                </c:pt>
                <c:pt idx="3631">
                  <c:v>3631</c:v>
                </c:pt>
                <c:pt idx="3632">
                  <c:v>3632</c:v>
                </c:pt>
                <c:pt idx="3633">
                  <c:v>3633</c:v>
                </c:pt>
                <c:pt idx="3634">
                  <c:v>3634</c:v>
                </c:pt>
                <c:pt idx="3635">
                  <c:v>3635</c:v>
                </c:pt>
                <c:pt idx="3636">
                  <c:v>3636</c:v>
                </c:pt>
                <c:pt idx="3637">
                  <c:v>3637</c:v>
                </c:pt>
                <c:pt idx="3638">
                  <c:v>3638</c:v>
                </c:pt>
                <c:pt idx="3639">
                  <c:v>3639</c:v>
                </c:pt>
                <c:pt idx="3640">
                  <c:v>3640</c:v>
                </c:pt>
                <c:pt idx="3641">
                  <c:v>3641</c:v>
                </c:pt>
                <c:pt idx="3642">
                  <c:v>3642</c:v>
                </c:pt>
                <c:pt idx="3643">
                  <c:v>3643</c:v>
                </c:pt>
                <c:pt idx="3644">
                  <c:v>3644</c:v>
                </c:pt>
                <c:pt idx="3645">
                  <c:v>3645</c:v>
                </c:pt>
                <c:pt idx="3646">
                  <c:v>3646</c:v>
                </c:pt>
                <c:pt idx="3647">
                  <c:v>3647</c:v>
                </c:pt>
                <c:pt idx="3648">
                  <c:v>3648</c:v>
                </c:pt>
                <c:pt idx="3649">
                  <c:v>3649</c:v>
                </c:pt>
                <c:pt idx="3650">
                  <c:v>3650</c:v>
                </c:pt>
                <c:pt idx="3651">
                  <c:v>3651</c:v>
                </c:pt>
                <c:pt idx="3652">
                  <c:v>3652</c:v>
                </c:pt>
                <c:pt idx="3653">
                  <c:v>3653</c:v>
                </c:pt>
                <c:pt idx="3654">
                  <c:v>3654</c:v>
                </c:pt>
                <c:pt idx="3655">
                  <c:v>3655</c:v>
                </c:pt>
                <c:pt idx="3656">
                  <c:v>3656</c:v>
                </c:pt>
                <c:pt idx="3657">
                  <c:v>3657</c:v>
                </c:pt>
                <c:pt idx="3658">
                  <c:v>3658</c:v>
                </c:pt>
                <c:pt idx="3659">
                  <c:v>3659</c:v>
                </c:pt>
                <c:pt idx="3660">
                  <c:v>3660</c:v>
                </c:pt>
                <c:pt idx="3661">
                  <c:v>3661</c:v>
                </c:pt>
                <c:pt idx="3662">
                  <c:v>3662</c:v>
                </c:pt>
                <c:pt idx="3663">
                  <c:v>3663</c:v>
                </c:pt>
                <c:pt idx="3664">
                  <c:v>3664</c:v>
                </c:pt>
                <c:pt idx="3665">
                  <c:v>3665</c:v>
                </c:pt>
                <c:pt idx="3666">
                  <c:v>3666</c:v>
                </c:pt>
                <c:pt idx="3667">
                  <c:v>3667</c:v>
                </c:pt>
                <c:pt idx="3668">
                  <c:v>3668</c:v>
                </c:pt>
                <c:pt idx="3669">
                  <c:v>3669</c:v>
                </c:pt>
                <c:pt idx="3670">
                  <c:v>3670</c:v>
                </c:pt>
                <c:pt idx="3671">
                  <c:v>3671</c:v>
                </c:pt>
                <c:pt idx="3672">
                  <c:v>3672</c:v>
                </c:pt>
                <c:pt idx="3673">
                  <c:v>3673</c:v>
                </c:pt>
                <c:pt idx="3674">
                  <c:v>3674</c:v>
                </c:pt>
                <c:pt idx="3675">
                  <c:v>3675</c:v>
                </c:pt>
                <c:pt idx="3676">
                  <c:v>3676</c:v>
                </c:pt>
                <c:pt idx="3677">
                  <c:v>3677</c:v>
                </c:pt>
                <c:pt idx="3678">
                  <c:v>3678</c:v>
                </c:pt>
                <c:pt idx="3679">
                  <c:v>3679</c:v>
                </c:pt>
                <c:pt idx="3680">
                  <c:v>3680</c:v>
                </c:pt>
                <c:pt idx="3681">
                  <c:v>3681</c:v>
                </c:pt>
                <c:pt idx="3682">
                  <c:v>3682</c:v>
                </c:pt>
                <c:pt idx="3683">
                  <c:v>3683</c:v>
                </c:pt>
                <c:pt idx="3684">
                  <c:v>3684</c:v>
                </c:pt>
                <c:pt idx="3685">
                  <c:v>3685</c:v>
                </c:pt>
                <c:pt idx="3686">
                  <c:v>3686</c:v>
                </c:pt>
                <c:pt idx="3687">
                  <c:v>3687</c:v>
                </c:pt>
                <c:pt idx="3688">
                  <c:v>3688</c:v>
                </c:pt>
                <c:pt idx="3689">
                  <c:v>3689</c:v>
                </c:pt>
                <c:pt idx="3690">
                  <c:v>3690</c:v>
                </c:pt>
                <c:pt idx="3691">
                  <c:v>3691</c:v>
                </c:pt>
                <c:pt idx="3692">
                  <c:v>3692</c:v>
                </c:pt>
                <c:pt idx="3693">
                  <c:v>3693</c:v>
                </c:pt>
                <c:pt idx="3694">
                  <c:v>3694</c:v>
                </c:pt>
                <c:pt idx="3695">
                  <c:v>3695</c:v>
                </c:pt>
                <c:pt idx="3696">
                  <c:v>3696</c:v>
                </c:pt>
                <c:pt idx="3697">
                  <c:v>3697</c:v>
                </c:pt>
                <c:pt idx="3698">
                  <c:v>3698</c:v>
                </c:pt>
                <c:pt idx="3699">
                  <c:v>3699</c:v>
                </c:pt>
                <c:pt idx="3700">
                  <c:v>3700</c:v>
                </c:pt>
                <c:pt idx="3701">
                  <c:v>3701</c:v>
                </c:pt>
                <c:pt idx="3702">
                  <c:v>3702</c:v>
                </c:pt>
                <c:pt idx="3703">
                  <c:v>3703</c:v>
                </c:pt>
                <c:pt idx="3704">
                  <c:v>3704</c:v>
                </c:pt>
                <c:pt idx="3705">
                  <c:v>3705</c:v>
                </c:pt>
                <c:pt idx="3706">
                  <c:v>3706</c:v>
                </c:pt>
                <c:pt idx="3707">
                  <c:v>3707</c:v>
                </c:pt>
                <c:pt idx="3708">
                  <c:v>3708</c:v>
                </c:pt>
                <c:pt idx="3709">
                  <c:v>3709</c:v>
                </c:pt>
                <c:pt idx="3710">
                  <c:v>3710</c:v>
                </c:pt>
                <c:pt idx="3711">
                  <c:v>3711</c:v>
                </c:pt>
                <c:pt idx="3712">
                  <c:v>3712</c:v>
                </c:pt>
                <c:pt idx="3713">
                  <c:v>3713</c:v>
                </c:pt>
                <c:pt idx="3714">
                  <c:v>3714</c:v>
                </c:pt>
                <c:pt idx="3715">
                  <c:v>3715</c:v>
                </c:pt>
                <c:pt idx="3716">
                  <c:v>3716</c:v>
                </c:pt>
                <c:pt idx="3717">
                  <c:v>3717</c:v>
                </c:pt>
                <c:pt idx="3718">
                  <c:v>3718</c:v>
                </c:pt>
                <c:pt idx="3719">
                  <c:v>3719</c:v>
                </c:pt>
                <c:pt idx="3720">
                  <c:v>3720</c:v>
                </c:pt>
                <c:pt idx="3721">
                  <c:v>3721</c:v>
                </c:pt>
                <c:pt idx="3722">
                  <c:v>3722</c:v>
                </c:pt>
                <c:pt idx="3723">
                  <c:v>3723</c:v>
                </c:pt>
                <c:pt idx="3724">
                  <c:v>3724</c:v>
                </c:pt>
                <c:pt idx="3725">
                  <c:v>3725</c:v>
                </c:pt>
                <c:pt idx="3726">
                  <c:v>3726</c:v>
                </c:pt>
                <c:pt idx="3727">
                  <c:v>3727</c:v>
                </c:pt>
                <c:pt idx="3728">
                  <c:v>3728</c:v>
                </c:pt>
                <c:pt idx="3729">
                  <c:v>3729</c:v>
                </c:pt>
                <c:pt idx="3730">
                  <c:v>3730</c:v>
                </c:pt>
                <c:pt idx="3731">
                  <c:v>3731</c:v>
                </c:pt>
                <c:pt idx="3732">
                  <c:v>3732</c:v>
                </c:pt>
                <c:pt idx="3733">
                  <c:v>3733</c:v>
                </c:pt>
                <c:pt idx="3734">
                  <c:v>3734</c:v>
                </c:pt>
                <c:pt idx="3735">
                  <c:v>3735</c:v>
                </c:pt>
                <c:pt idx="3736">
                  <c:v>3736</c:v>
                </c:pt>
                <c:pt idx="3737">
                  <c:v>3737</c:v>
                </c:pt>
                <c:pt idx="3738">
                  <c:v>3738</c:v>
                </c:pt>
                <c:pt idx="3739">
                  <c:v>3739</c:v>
                </c:pt>
                <c:pt idx="3740">
                  <c:v>3740</c:v>
                </c:pt>
                <c:pt idx="3741">
                  <c:v>3741</c:v>
                </c:pt>
                <c:pt idx="3742">
                  <c:v>3742</c:v>
                </c:pt>
                <c:pt idx="3743">
                  <c:v>3743</c:v>
                </c:pt>
                <c:pt idx="3744">
                  <c:v>3744</c:v>
                </c:pt>
                <c:pt idx="3745">
                  <c:v>3745</c:v>
                </c:pt>
                <c:pt idx="3746">
                  <c:v>3746</c:v>
                </c:pt>
                <c:pt idx="3747">
                  <c:v>3747</c:v>
                </c:pt>
                <c:pt idx="3748">
                  <c:v>3748</c:v>
                </c:pt>
                <c:pt idx="3749">
                  <c:v>3749</c:v>
                </c:pt>
                <c:pt idx="3750">
                  <c:v>3750</c:v>
                </c:pt>
                <c:pt idx="3751">
                  <c:v>3751</c:v>
                </c:pt>
                <c:pt idx="3752">
                  <c:v>3752</c:v>
                </c:pt>
                <c:pt idx="3753">
                  <c:v>3753</c:v>
                </c:pt>
                <c:pt idx="3754">
                  <c:v>3754</c:v>
                </c:pt>
                <c:pt idx="3755">
                  <c:v>3755</c:v>
                </c:pt>
                <c:pt idx="3756">
                  <c:v>3756</c:v>
                </c:pt>
                <c:pt idx="3757">
                  <c:v>3757</c:v>
                </c:pt>
                <c:pt idx="3758">
                  <c:v>3758</c:v>
                </c:pt>
                <c:pt idx="3759">
                  <c:v>3759</c:v>
                </c:pt>
                <c:pt idx="3760">
                  <c:v>3760</c:v>
                </c:pt>
                <c:pt idx="3761">
                  <c:v>3761</c:v>
                </c:pt>
                <c:pt idx="3762">
                  <c:v>3762</c:v>
                </c:pt>
                <c:pt idx="3763">
                  <c:v>3763</c:v>
                </c:pt>
                <c:pt idx="3764">
                  <c:v>3764</c:v>
                </c:pt>
                <c:pt idx="3765">
                  <c:v>3765</c:v>
                </c:pt>
                <c:pt idx="3766">
                  <c:v>3766</c:v>
                </c:pt>
                <c:pt idx="3767">
                  <c:v>3767</c:v>
                </c:pt>
                <c:pt idx="3768">
                  <c:v>3768</c:v>
                </c:pt>
                <c:pt idx="3769">
                  <c:v>3769</c:v>
                </c:pt>
                <c:pt idx="3770">
                  <c:v>3770</c:v>
                </c:pt>
                <c:pt idx="3771">
                  <c:v>3771</c:v>
                </c:pt>
                <c:pt idx="3772">
                  <c:v>3772</c:v>
                </c:pt>
                <c:pt idx="3773">
                  <c:v>3773</c:v>
                </c:pt>
                <c:pt idx="3774">
                  <c:v>3774</c:v>
                </c:pt>
                <c:pt idx="3775">
                  <c:v>3775</c:v>
                </c:pt>
                <c:pt idx="3776">
                  <c:v>3776</c:v>
                </c:pt>
                <c:pt idx="3777">
                  <c:v>3777</c:v>
                </c:pt>
                <c:pt idx="3778">
                  <c:v>3778</c:v>
                </c:pt>
                <c:pt idx="3779">
                  <c:v>3779</c:v>
                </c:pt>
                <c:pt idx="3780">
                  <c:v>3780</c:v>
                </c:pt>
                <c:pt idx="3781">
                  <c:v>3781</c:v>
                </c:pt>
                <c:pt idx="3782">
                  <c:v>3782</c:v>
                </c:pt>
                <c:pt idx="3783">
                  <c:v>3783</c:v>
                </c:pt>
                <c:pt idx="3784">
                  <c:v>3784</c:v>
                </c:pt>
                <c:pt idx="3785">
                  <c:v>3785</c:v>
                </c:pt>
                <c:pt idx="3786">
                  <c:v>3786</c:v>
                </c:pt>
                <c:pt idx="3787">
                  <c:v>3787</c:v>
                </c:pt>
                <c:pt idx="3788">
                  <c:v>3788</c:v>
                </c:pt>
                <c:pt idx="3789">
                  <c:v>3789</c:v>
                </c:pt>
                <c:pt idx="3790">
                  <c:v>3790</c:v>
                </c:pt>
                <c:pt idx="3791">
                  <c:v>3791</c:v>
                </c:pt>
                <c:pt idx="3792">
                  <c:v>3792</c:v>
                </c:pt>
                <c:pt idx="3793">
                  <c:v>3793</c:v>
                </c:pt>
                <c:pt idx="3794">
                  <c:v>3794</c:v>
                </c:pt>
                <c:pt idx="3795">
                  <c:v>3795</c:v>
                </c:pt>
                <c:pt idx="3796">
                  <c:v>3796</c:v>
                </c:pt>
                <c:pt idx="3797">
                  <c:v>3797</c:v>
                </c:pt>
                <c:pt idx="3798">
                  <c:v>3798</c:v>
                </c:pt>
                <c:pt idx="3799">
                  <c:v>3799</c:v>
                </c:pt>
                <c:pt idx="3800">
                  <c:v>3800</c:v>
                </c:pt>
                <c:pt idx="3801">
                  <c:v>3801</c:v>
                </c:pt>
                <c:pt idx="3802">
                  <c:v>3802</c:v>
                </c:pt>
                <c:pt idx="3803">
                  <c:v>3803</c:v>
                </c:pt>
                <c:pt idx="3804">
                  <c:v>3804</c:v>
                </c:pt>
                <c:pt idx="3805">
                  <c:v>3805</c:v>
                </c:pt>
                <c:pt idx="3806">
                  <c:v>3806</c:v>
                </c:pt>
                <c:pt idx="3807">
                  <c:v>3807</c:v>
                </c:pt>
                <c:pt idx="3808">
                  <c:v>3808</c:v>
                </c:pt>
                <c:pt idx="3809">
                  <c:v>3809</c:v>
                </c:pt>
                <c:pt idx="3810">
                  <c:v>3810</c:v>
                </c:pt>
                <c:pt idx="3811">
                  <c:v>3811</c:v>
                </c:pt>
                <c:pt idx="3812">
                  <c:v>3812</c:v>
                </c:pt>
                <c:pt idx="3813">
                  <c:v>3813</c:v>
                </c:pt>
                <c:pt idx="3814">
                  <c:v>3814</c:v>
                </c:pt>
                <c:pt idx="3815">
                  <c:v>3815</c:v>
                </c:pt>
                <c:pt idx="3816">
                  <c:v>3816</c:v>
                </c:pt>
                <c:pt idx="3817">
                  <c:v>3817</c:v>
                </c:pt>
                <c:pt idx="3818">
                  <c:v>3818</c:v>
                </c:pt>
                <c:pt idx="3819">
                  <c:v>3819</c:v>
                </c:pt>
                <c:pt idx="3820">
                  <c:v>3820</c:v>
                </c:pt>
                <c:pt idx="3821">
                  <c:v>3821</c:v>
                </c:pt>
                <c:pt idx="3822">
                  <c:v>3822</c:v>
                </c:pt>
                <c:pt idx="3823">
                  <c:v>3823</c:v>
                </c:pt>
                <c:pt idx="3824">
                  <c:v>3824</c:v>
                </c:pt>
                <c:pt idx="3825">
                  <c:v>3825</c:v>
                </c:pt>
                <c:pt idx="3826">
                  <c:v>3826</c:v>
                </c:pt>
                <c:pt idx="3827">
                  <c:v>3827</c:v>
                </c:pt>
                <c:pt idx="3828">
                  <c:v>3828</c:v>
                </c:pt>
                <c:pt idx="3829">
                  <c:v>3829</c:v>
                </c:pt>
                <c:pt idx="3830">
                  <c:v>3830</c:v>
                </c:pt>
                <c:pt idx="3831">
                  <c:v>3831</c:v>
                </c:pt>
                <c:pt idx="3832">
                  <c:v>3832</c:v>
                </c:pt>
                <c:pt idx="3833">
                  <c:v>3833</c:v>
                </c:pt>
                <c:pt idx="3834">
                  <c:v>3834</c:v>
                </c:pt>
                <c:pt idx="3835">
                  <c:v>3835</c:v>
                </c:pt>
                <c:pt idx="3836">
                  <c:v>3836</c:v>
                </c:pt>
                <c:pt idx="3837">
                  <c:v>3837</c:v>
                </c:pt>
                <c:pt idx="3838">
                  <c:v>3838</c:v>
                </c:pt>
                <c:pt idx="3839">
                  <c:v>3839</c:v>
                </c:pt>
                <c:pt idx="3840">
                  <c:v>3840</c:v>
                </c:pt>
                <c:pt idx="3841">
                  <c:v>3841</c:v>
                </c:pt>
                <c:pt idx="3842">
                  <c:v>3842</c:v>
                </c:pt>
                <c:pt idx="3843">
                  <c:v>3843</c:v>
                </c:pt>
                <c:pt idx="3844">
                  <c:v>3844</c:v>
                </c:pt>
                <c:pt idx="3845">
                  <c:v>3845</c:v>
                </c:pt>
                <c:pt idx="3846">
                  <c:v>3846</c:v>
                </c:pt>
                <c:pt idx="3847">
                  <c:v>3847</c:v>
                </c:pt>
                <c:pt idx="3848">
                  <c:v>3848</c:v>
                </c:pt>
                <c:pt idx="3849">
                  <c:v>3849</c:v>
                </c:pt>
                <c:pt idx="3850">
                  <c:v>3850</c:v>
                </c:pt>
                <c:pt idx="3851">
                  <c:v>3851</c:v>
                </c:pt>
                <c:pt idx="3852">
                  <c:v>3852</c:v>
                </c:pt>
                <c:pt idx="3853">
                  <c:v>3853</c:v>
                </c:pt>
                <c:pt idx="3854">
                  <c:v>3854</c:v>
                </c:pt>
                <c:pt idx="3855">
                  <c:v>3855</c:v>
                </c:pt>
                <c:pt idx="3856">
                  <c:v>3856</c:v>
                </c:pt>
                <c:pt idx="3857">
                  <c:v>3857</c:v>
                </c:pt>
                <c:pt idx="3858">
                  <c:v>3858</c:v>
                </c:pt>
                <c:pt idx="3859">
                  <c:v>3859</c:v>
                </c:pt>
                <c:pt idx="3860">
                  <c:v>3860</c:v>
                </c:pt>
                <c:pt idx="3861">
                  <c:v>3861</c:v>
                </c:pt>
                <c:pt idx="3862">
                  <c:v>3862</c:v>
                </c:pt>
                <c:pt idx="3863">
                  <c:v>3863</c:v>
                </c:pt>
                <c:pt idx="3864">
                  <c:v>3864</c:v>
                </c:pt>
                <c:pt idx="3865">
                  <c:v>3865</c:v>
                </c:pt>
                <c:pt idx="3866">
                  <c:v>3866</c:v>
                </c:pt>
                <c:pt idx="3867">
                  <c:v>3867</c:v>
                </c:pt>
                <c:pt idx="3868">
                  <c:v>3868</c:v>
                </c:pt>
                <c:pt idx="3869">
                  <c:v>3869</c:v>
                </c:pt>
                <c:pt idx="3870">
                  <c:v>3870</c:v>
                </c:pt>
                <c:pt idx="3871">
                  <c:v>3871</c:v>
                </c:pt>
                <c:pt idx="3872">
                  <c:v>3872</c:v>
                </c:pt>
                <c:pt idx="3873">
                  <c:v>3873</c:v>
                </c:pt>
                <c:pt idx="3874">
                  <c:v>3874</c:v>
                </c:pt>
                <c:pt idx="3875">
                  <c:v>3875</c:v>
                </c:pt>
                <c:pt idx="3876">
                  <c:v>3876</c:v>
                </c:pt>
                <c:pt idx="3877">
                  <c:v>3877</c:v>
                </c:pt>
                <c:pt idx="3878">
                  <c:v>3878</c:v>
                </c:pt>
                <c:pt idx="3879">
                  <c:v>3879</c:v>
                </c:pt>
                <c:pt idx="3880">
                  <c:v>3880</c:v>
                </c:pt>
                <c:pt idx="3881">
                  <c:v>3881</c:v>
                </c:pt>
                <c:pt idx="3882">
                  <c:v>3882</c:v>
                </c:pt>
                <c:pt idx="3883">
                  <c:v>3883</c:v>
                </c:pt>
                <c:pt idx="3884">
                  <c:v>3884</c:v>
                </c:pt>
                <c:pt idx="3885">
                  <c:v>3885</c:v>
                </c:pt>
                <c:pt idx="3886">
                  <c:v>3886</c:v>
                </c:pt>
                <c:pt idx="3887">
                  <c:v>3887</c:v>
                </c:pt>
                <c:pt idx="3888">
                  <c:v>3888</c:v>
                </c:pt>
                <c:pt idx="3889">
                  <c:v>3889</c:v>
                </c:pt>
                <c:pt idx="3890">
                  <c:v>3890</c:v>
                </c:pt>
                <c:pt idx="3891">
                  <c:v>3891</c:v>
                </c:pt>
                <c:pt idx="3892">
                  <c:v>3892</c:v>
                </c:pt>
                <c:pt idx="3893">
                  <c:v>3893</c:v>
                </c:pt>
                <c:pt idx="3894">
                  <c:v>3894</c:v>
                </c:pt>
                <c:pt idx="3895">
                  <c:v>3895</c:v>
                </c:pt>
                <c:pt idx="3896">
                  <c:v>3896</c:v>
                </c:pt>
                <c:pt idx="3897">
                  <c:v>3897</c:v>
                </c:pt>
                <c:pt idx="3898">
                  <c:v>3898</c:v>
                </c:pt>
                <c:pt idx="3899">
                  <c:v>3899</c:v>
                </c:pt>
                <c:pt idx="3900">
                  <c:v>3900</c:v>
                </c:pt>
                <c:pt idx="3901">
                  <c:v>3901</c:v>
                </c:pt>
                <c:pt idx="3902">
                  <c:v>3902</c:v>
                </c:pt>
                <c:pt idx="3903">
                  <c:v>3903</c:v>
                </c:pt>
                <c:pt idx="3904">
                  <c:v>3904</c:v>
                </c:pt>
                <c:pt idx="3905">
                  <c:v>3905</c:v>
                </c:pt>
                <c:pt idx="3906">
                  <c:v>3906</c:v>
                </c:pt>
                <c:pt idx="3907">
                  <c:v>3907</c:v>
                </c:pt>
                <c:pt idx="3908">
                  <c:v>3908</c:v>
                </c:pt>
                <c:pt idx="3909">
                  <c:v>3909</c:v>
                </c:pt>
                <c:pt idx="3910">
                  <c:v>3910</c:v>
                </c:pt>
                <c:pt idx="3911">
                  <c:v>3911</c:v>
                </c:pt>
                <c:pt idx="3912">
                  <c:v>3912</c:v>
                </c:pt>
                <c:pt idx="3913">
                  <c:v>3913</c:v>
                </c:pt>
                <c:pt idx="3914">
                  <c:v>3914</c:v>
                </c:pt>
                <c:pt idx="3915">
                  <c:v>3915</c:v>
                </c:pt>
                <c:pt idx="3916">
                  <c:v>3916</c:v>
                </c:pt>
                <c:pt idx="3917">
                  <c:v>3917</c:v>
                </c:pt>
                <c:pt idx="3918">
                  <c:v>3918</c:v>
                </c:pt>
                <c:pt idx="3919">
                  <c:v>3919</c:v>
                </c:pt>
                <c:pt idx="3920">
                  <c:v>3920</c:v>
                </c:pt>
                <c:pt idx="3921">
                  <c:v>3921</c:v>
                </c:pt>
                <c:pt idx="3922">
                  <c:v>3922</c:v>
                </c:pt>
                <c:pt idx="3923">
                  <c:v>3923</c:v>
                </c:pt>
                <c:pt idx="3924">
                  <c:v>3924</c:v>
                </c:pt>
                <c:pt idx="3925">
                  <c:v>3925</c:v>
                </c:pt>
                <c:pt idx="3926">
                  <c:v>3926</c:v>
                </c:pt>
                <c:pt idx="3927">
                  <c:v>3927</c:v>
                </c:pt>
                <c:pt idx="3928">
                  <c:v>3928</c:v>
                </c:pt>
                <c:pt idx="3929">
                  <c:v>3929</c:v>
                </c:pt>
                <c:pt idx="3930">
                  <c:v>3930</c:v>
                </c:pt>
                <c:pt idx="3931">
                  <c:v>3931</c:v>
                </c:pt>
                <c:pt idx="3932">
                  <c:v>3932</c:v>
                </c:pt>
                <c:pt idx="3933">
                  <c:v>3933</c:v>
                </c:pt>
                <c:pt idx="3934">
                  <c:v>3934</c:v>
                </c:pt>
                <c:pt idx="3935">
                  <c:v>3935</c:v>
                </c:pt>
                <c:pt idx="3936">
                  <c:v>3936</c:v>
                </c:pt>
                <c:pt idx="3937">
                  <c:v>3937</c:v>
                </c:pt>
                <c:pt idx="3938">
                  <c:v>3938</c:v>
                </c:pt>
                <c:pt idx="3939">
                  <c:v>3939</c:v>
                </c:pt>
                <c:pt idx="3940">
                  <c:v>3940</c:v>
                </c:pt>
                <c:pt idx="3941">
                  <c:v>3941</c:v>
                </c:pt>
                <c:pt idx="3942">
                  <c:v>3942</c:v>
                </c:pt>
                <c:pt idx="3943">
                  <c:v>3943</c:v>
                </c:pt>
                <c:pt idx="3944">
                  <c:v>3944</c:v>
                </c:pt>
                <c:pt idx="3945">
                  <c:v>3945</c:v>
                </c:pt>
                <c:pt idx="3946">
                  <c:v>3946</c:v>
                </c:pt>
                <c:pt idx="3947">
                  <c:v>3947</c:v>
                </c:pt>
                <c:pt idx="3948">
                  <c:v>3948</c:v>
                </c:pt>
                <c:pt idx="3949">
                  <c:v>3949</c:v>
                </c:pt>
                <c:pt idx="3950">
                  <c:v>3950</c:v>
                </c:pt>
                <c:pt idx="3951">
                  <c:v>3951</c:v>
                </c:pt>
                <c:pt idx="3952">
                  <c:v>3952</c:v>
                </c:pt>
                <c:pt idx="3953">
                  <c:v>3953</c:v>
                </c:pt>
                <c:pt idx="3954">
                  <c:v>3954</c:v>
                </c:pt>
                <c:pt idx="3955">
                  <c:v>3955</c:v>
                </c:pt>
                <c:pt idx="3956">
                  <c:v>3956</c:v>
                </c:pt>
                <c:pt idx="3957">
                  <c:v>3957</c:v>
                </c:pt>
                <c:pt idx="3958">
                  <c:v>3958</c:v>
                </c:pt>
                <c:pt idx="3959">
                  <c:v>3959</c:v>
                </c:pt>
                <c:pt idx="3960">
                  <c:v>3960</c:v>
                </c:pt>
                <c:pt idx="3961">
                  <c:v>3961</c:v>
                </c:pt>
                <c:pt idx="3962">
                  <c:v>3962</c:v>
                </c:pt>
                <c:pt idx="3963">
                  <c:v>3963</c:v>
                </c:pt>
                <c:pt idx="3964">
                  <c:v>3964</c:v>
                </c:pt>
                <c:pt idx="3965">
                  <c:v>3965</c:v>
                </c:pt>
                <c:pt idx="3966">
                  <c:v>3966</c:v>
                </c:pt>
                <c:pt idx="3967">
                  <c:v>3967</c:v>
                </c:pt>
                <c:pt idx="3968">
                  <c:v>3968</c:v>
                </c:pt>
                <c:pt idx="3969">
                  <c:v>3969</c:v>
                </c:pt>
                <c:pt idx="3970">
                  <c:v>3970</c:v>
                </c:pt>
                <c:pt idx="3971">
                  <c:v>3971</c:v>
                </c:pt>
                <c:pt idx="3972">
                  <c:v>3972</c:v>
                </c:pt>
                <c:pt idx="3973">
                  <c:v>3973</c:v>
                </c:pt>
                <c:pt idx="3974">
                  <c:v>3974</c:v>
                </c:pt>
                <c:pt idx="3975">
                  <c:v>3975</c:v>
                </c:pt>
                <c:pt idx="3976">
                  <c:v>3976</c:v>
                </c:pt>
                <c:pt idx="3977">
                  <c:v>3977</c:v>
                </c:pt>
                <c:pt idx="3978">
                  <c:v>3978</c:v>
                </c:pt>
                <c:pt idx="3979">
                  <c:v>3979</c:v>
                </c:pt>
                <c:pt idx="3980">
                  <c:v>3980</c:v>
                </c:pt>
                <c:pt idx="3981">
                  <c:v>3981</c:v>
                </c:pt>
                <c:pt idx="3982">
                  <c:v>3982</c:v>
                </c:pt>
                <c:pt idx="3983">
                  <c:v>3983</c:v>
                </c:pt>
                <c:pt idx="3984">
                  <c:v>3984</c:v>
                </c:pt>
                <c:pt idx="3985">
                  <c:v>3985</c:v>
                </c:pt>
                <c:pt idx="3986">
                  <c:v>3986</c:v>
                </c:pt>
                <c:pt idx="3987">
                  <c:v>3987</c:v>
                </c:pt>
                <c:pt idx="3988">
                  <c:v>3988</c:v>
                </c:pt>
                <c:pt idx="3989">
                  <c:v>3989</c:v>
                </c:pt>
                <c:pt idx="3990">
                  <c:v>3990</c:v>
                </c:pt>
                <c:pt idx="3991">
                  <c:v>3991</c:v>
                </c:pt>
                <c:pt idx="3992">
                  <c:v>3992</c:v>
                </c:pt>
                <c:pt idx="3993">
                  <c:v>3993</c:v>
                </c:pt>
                <c:pt idx="3994">
                  <c:v>3994</c:v>
                </c:pt>
                <c:pt idx="3995">
                  <c:v>3995</c:v>
                </c:pt>
                <c:pt idx="3996">
                  <c:v>3996</c:v>
                </c:pt>
                <c:pt idx="3997">
                  <c:v>3997</c:v>
                </c:pt>
                <c:pt idx="3998">
                  <c:v>3998</c:v>
                </c:pt>
                <c:pt idx="3999">
                  <c:v>3999</c:v>
                </c:pt>
                <c:pt idx="4000">
                  <c:v>4000</c:v>
                </c:pt>
                <c:pt idx="4001">
                  <c:v>4001</c:v>
                </c:pt>
                <c:pt idx="4002">
                  <c:v>4002</c:v>
                </c:pt>
                <c:pt idx="4003">
                  <c:v>4003</c:v>
                </c:pt>
                <c:pt idx="4004">
                  <c:v>4004</c:v>
                </c:pt>
                <c:pt idx="4005">
                  <c:v>4005</c:v>
                </c:pt>
                <c:pt idx="4006">
                  <c:v>4006</c:v>
                </c:pt>
                <c:pt idx="4007">
                  <c:v>4007</c:v>
                </c:pt>
                <c:pt idx="4008">
                  <c:v>4008</c:v>
                </c:pt>
                <c:pt idx="4009">
                  <c:v>4009</c:v>
                </c:pt>
                <c:pt idx="4010">
                  <c:v>4010</c:v>
                </c:pt>
                <c:pt idx="4011">
                  <c:v>4011</c:v>
                </c:pt>
                <c:pt idx="4012">
                  <c:v>4012</c:v>
                </c:pt>
                <c:pt idx="4013">
                  <c:v>4013</c:v>
                </c:pt>
                <c:pt idx="4014">
                  <c:v>4014</c:v>
                </c:pt>
                <c:pt idx="4015">
                  <c:v>4015</c:v>
                </c:pt>
                <c:pt idx="4016">
                  <c:v>4016</c:v>
                </c:pt>
                <c:pt idx="4017">
                  <c:v>4017</c:v>
                </c:pt>
                <c:pt idx="4018">
                  <c:v>4018</c:v>
                </c:pt>
                <c:pt idx="4019">
                  <c:v>4019</c:v>
                </c:pt>
                <c:pt idx="4020">
                  <c:v>4020</c:v>
                </c:pt>
                <c:pt idx="4021">
                  <c:v>4021</c:v>
                </c:pt>
                <c:pt idx="4022">
                  <c:v>4022</c:v>
                </c:pt>
                <c:pt idx="4023">
                  <c:v>4023</c:v>
                </c:pt>
                <c:pt idx="4024">
                  <c:v>4024</c:v>
                </c:pt>
                <c:pt idx="4025">
                  <c:v>4025</c:v>
                </c:pt>
                <c:pt idx="4026">
                  <c:v>4026</c:v>
                </c:pt>
                <c:pt idx="4027">
                  <c:v>4027</c:v>
                </c:pt>
                <c:pt idx="4028">
                  <c:v>4028</c:v>
                </c:pt>
                <c:pt idx="4029">
                  <c:v>4029</c:v>
                </c:pt>
                <c:pt idx="4030">
                  <c:v>4030</c:v>
                </c:pt>
                <c:pt idx="4031">
                  <c:v>4031</c:v>
                </c:pt>
                <c:pt idx="4032">
                  <c:v>4032</c:v>
                </c:pt>
                <c:pt idx="4033">
                  <c:v>4033</c:v>
                </c:pt>
                <c:pt idx="4034">
                  <c:v>4034</c:v>
                </c:pt>
                <c:pt idx="4035">
                  <c:v>4035</c:v>
                </c:pt>
                <c:pt idx="4036">
                  <c:v>4036</c:v>
                </c:pt>
                <c:pt idx="4037">
                  <c:v>4037</c:v>
                </c:pt>
                <c:pt idx="4038">
                  <c:v>4038</c:v>
                </c:pt>
                <c:pt idx="4039">
                  <c:v>4039</c:v>
                </c:pt>
                <c:pt idx="4040">
                  <c:v>4040</c:v>
                </c:pt>
                <c:pt idx="4041">
                  <c:v>4041</c:v>
                </c:pt>
                <c:pt idx="4042">
                  <c:v>4042</c:v>
                </c:pt>
                <c:pt idx="4043">
                  <c:v>4043</c:v>
                </c:pt>
                <c:pt idx="4044">
                  <c:v>4044</c:v>
                </c:pt>
                <c:pt idx="4045">
                  <c:v>4045</c:v>
                </c:pt>
                <c:pt idx="4046">
                  <c:v>4046</c:v>
                </c:pt>
                <c:pt idx="4047">
                  <c:v>4047</c:v>
                </c:pt>
                <c:pt idx="4048">
                  <c:v>4048</c:v>
                </c:pt>
                <c:pt idx="4049">
                  <c:v>4049</c:v>
                </c:pt>
                <c:pt idx="4050">
                  <c:v>4050</c:v>
                </c:pt>
                <c:pt idx="4051">
                  <c:v>4051</c:v>
                </c:pt>
                <c:pt idx="4052">
                  <c:v>4052</c:v>
                </c:pt>
                <c:pt idx="4053">
                  <c:v>4053</c:v>
                </c:pt>
                <c:pt idx="4054">
                  <c:v>4054</c:v>
                </c:pt>
                <c:pt idx="4055">
                  <c:v>4055</c:v>
                </c:pt>
                <c:pt idx="4056">
                  <c:v>4056</c:v>
                </c:pt>
                <c:pt idx="4057">
                  <c:v>4057</c:v>
                </c:pt>
                <c:pt idx="4058">
                  <c:v>4058</c:v>
                </c:pt>
                <c:pt idx="4059">
                  <c:v>4059</c:v>
                </c:pt>
                <c:pt idx="4060">
                  <c:v>4060</c:v>
                </c:pt>
                <c:pt idx="4061">
                  <c:v>4061</c:v>
                </c:pt>
                <c:pt idx="4062">
                  <c:v>4062</c:v>
                </c:pt>
                <c:pt idx="4063">
                  <c:v>4063</c:v>
                </c:pt>
                <c:pt idx="4064">
                  <c:v>4064</c:v>
                </c:pt>
                <c:pt idx="4065">
                  <c:v>4065</c:v>
                </c:pt>
                <c:pt idx="4066">
                  <c:v>4066</c:v>
                </c:pt>
                <c:pt idx="4067">
                  <c:v>4067</c:v>
                </c:pt>
                <c:pt idx="4068">
                  <c:v>4068</c:v>
                </c:pt>
                <c:pt idx="4069">
                  <c:v>4069</c:v>
                </c:pt>
                <c:pt idx="4070">
                  <c:v>4070</c:v>
                </c:pt>
                <c:pt idx="4071">
                  <c:v>4071</c:v>
                </c:pt>
                <c:pt idx="4072">
                  <c:v>4072</c:v>
                </c:pt>
                <c:pt idx="4073">
                  <c:v>4073</c:v>
                </c:pt>
                <c:pt idx="4074">
                  <c:v>4074</c:v>
                </c:pt>
                <c:pt idx="4075">
                  <c:v>4075</c:v>
                </c:pt>
                <c:pt idx="4076">
                  <c:v>4076</c:v>
                </c:pt>
                <c:pt idx="4077">
                  <c:v>4077</c:v>
                </c:pt>
                <c:pt idx="4078">
                  <c:v>4078</c:v>
                </c:pt>
                <c:pt idx="4079">
                  <c:v>4079</c:v>
                </c:pt>
                <c:pt idx="4080">
                  <c:v>4080</c:v>
                </c:pt>
                <c:pt idx="4081">
                  <c:v>4081</c:v>
                </c:pt>
                <c:pt idx="4082">
                  <c:v>4082</c:v>
                </c:pt>
                <c:pt idx="4083">
                  <c:v>4083</c:v>
                </c:pt>
                <c:pt idx="4084">
                  <c:v>4084</c:v>
                </c:pt>
                <c:pt idx="4085">
                  <c:v>4085</c:v>
                </c:pt>
                <c:pt idx="4086">
                  <c:v>4086</c:v>
                </c:pt>
                <c:pt idx="4087">
                  <c:v>4087</c:v>
                </c:pt>
                <c:pt idx="4088">
                  <c:v>4088</c:v>
                </c:pt>
                <c:pt idx="4089">
                  <c:v>4089</c:v>
                </c:pt>
                <c:pt idx="4090">
                  <c:v>4090</c:v>
                </c:pt>
                <c:pt idx="4091">
                  <c:v>4091</c:v>
                </c:pt>
                <c:pt idx="4092">
                  <c:v>4092</c:v>
                </c:pt>
                <c:pt idx="4093">
                  <c:v>4093</c:v>
                </c:pt>
                <c:pt idx="4094">
                  <c:v>4094</c:v>
                </c:pt>
                <c:pt idx="4095">
                  <c:v>4095</c:v>
                </c:pt>
                <c:pt idx="4096">
                  <c:v>4096</c:v>
                </c:pt>
                <c:pt idx="4097">
                  <c:v>4097</c:v>
                </c:pt>
                <c:pt idx="4098">
                  <c:v>4098</c:v>
                </c:pt>
                <c:pt idx="4099">
                  <c:v>4099</c:v>
                </c:pt>
                <c:pt idx="4100">
                  <c:v>4100</c:v>
                </c:pt>
                <c:pt idx="4101">
                  <c:v>4101</c:v>
                </c:pt>
                <c:pt idx="4102">
                  <c:v>4102</c:v>
                </c:pt>
                <c:pt idx="4103">
                  <c:v>4103</c:v>
                </c:pt>
                <c:pt idx="4104">
                  <c:v>4104</c:v>
                </c:pt>
                <c:pt idx="4105">
                  <c:v>4105</c:v>
                </c:pt>
                <c:pt idx="4106">
                  <c:v>4106</c:v>
                </c:pt>
                <c:pt idx="4107">
                  <c:v>4107</c:v>
                </c:pt>
                <c:pt idx="4108">
                  <c:v>4108</c:v>
                </c:pt>
                <c:pt idx="4109">
                  <c:v>4109</c:v>
                </c:pt>
                <c:pt idx="4110">
                  <c:v>4110</c:v>
                </c:pt>
                <c:pt idx="4111">
                  <c:v>4111</c:v>
                </c:pt>
                <c:pt idx="4112">
                  <c:v>4112</c:v>
                </c:pt>
                <c:pt idx="4113">
                  <c:v>4113</c:v>
                </c:pt>
                <c:pt idx="4114">
                  <c:v>4114</c:v>
                </c:pt>
                <c:pt idx="4115">
                  <c:v>4115</c:v>
                </c:pt>
                <c:pt idx="4116">
                  <c:v>4116</c:v>
                </c:pt>
                <c:pt idx="4117">
                  <c:v>4117</c:v>
                </c:pt>
                <c:pt idx="4118">
                  <c:v>4118</c:v>
                </c:pt>
                <c:pt idx="4119">
                  <c:v>4119</c:v>
                </c:pt>
                <c:pt idx="4120">
                  <c:v>4120</c:v>
                </c:pt>
                <c:pt idx="4121">
                  <c:v>4121</c:v>
                </c:pt>
                <c:pt idx="4122">
                  <c:v>4122</c:v>
                </c:pt>
                <c:pt idx="4123">
                  <c:v>4123</c:v>
                </c:pt>
                <c:pt idx="4124">
                  <c:v>4124</c:v>
                </c:pt>
                <c:pt idx="4125">
                  <c:v>4125</c:v>
                </c:pt>
                <c:pt idx="4126">
                  <c:v>4126</c:v>
                </c:pt>
                <c:pt idx="4127">
                  <c:v>4127</c:v>
                </c:pt>
                <c:pt idx="4128">
                  <c:v>4128</c:v>
                </c:pt>
                <c:pt idx="4129">
                  <c:v>4129</c:v>
                </c:pt>
                <c:pt idx="4130">
                  <c:v>4130</c:v>
                </c:pt>
                <c:pt idx="4131">
                  <c:v>4131</c:v>
                </c:pt>
                <c:pt idx="4132">
                  <c:v>4132</c:v>
                </c:pt>
                <c:pt idx="4133">
                  <c:v>4133</c:v>
                </c:pt>
                <c:pt idx="4134">
                  <c:v>4134</c:v>
                </c:pt>
                <c:pt idx="4135">
                  <c:v>4135</c:v>
                </c:pt>
                <c:pt idx="4136">
                  <c:v>4136</c:v>
                </c:pt>
                <c:pt idx="4137">
                  <c:v>4137</c:v>
                </c:pt>
                <c:pt idx="4138">
                  <c:v>4138</c:v>
                </c:pt>
                <c:pt idx="4139">
                  <c:v>4139</c:v>
                </c:pt>
                <c:pt idx="4140">
                  <c:v>4140</c:v>
                </c:pt>
                <c:pt idx="4141">
                  <c:v>4141</c:v>
                </c:pt>
                <c:pt idx="4142">
                  <c:v>4142</c:v>
                </c:pt>
                <c:pt idx="4143">
                  <c:v>4143</c:v>
                </c:pt>
                <c:pt idx="4144">
                  <c:v>4144</c:v>
                </c:pt>
                <c:pt idx="4145">
                  <c:v>4145</c:v>
                </c:pt>
                <c:pt idx="4146">
                  <c:v>4146</c:v>
                </c:pt>
                <c:pt idx="4147">
                  <c:v>4147</c:v>
                </c:pt>
                <c:pt idx="4148">
                  <c:v>4148</c:v>
                </c:pt>
                <c:pt idx="4149">
                  <c:v>4149</c:v>
                </c:pt>
                <c:pt idx="4150">
                  <c:v>4150</c:v>
                </c:pt>
                <c:pt idx="4151">
                  <c:v>4151</c:v>
                </c:pt>
                <c:pt idx="4152">
                  <c:v>4152</c:v>
                </c:pt>
                <c:pt idx="4153">
                  <c:v>4153</c:v>
                </c:pt>
                <c:pt idx="4154">
                  <c:v>4154</c:v>
                </c:pt>
                <c:pt idx="4155">
                  <c:v>4155</c:v>
                </c:pt>
                <c:pt idx="4156">
                  <c:v>4156</c:v>
                </c:pt>
                <c:pt idx="4157">
                  <c:v>4157</c:v>
                </c:pt>
                <c:pt idx="4158">
                  <c:v>4158</c:v>
                </c:pt>
                <c:pt idx="4159">
                  <c:v>4159</c:v>
                </c:pt>
                <c:pt idx="4160">
                  <c:v>4160</c:v>
                </c:pt>
                <c:pt idx="4161">
                  <c:v>4161</c:v>
                </c:pt>
                <c:pt idx="4162">
                  <c:v>4162</c:v>
                </c:pt>
                <c:pt idx="4163">
                  <c:v>4163</c:v>
                </c:pt>
                <c:pt idx="4164">
                  <c:v>4164</c:v>
                </c:pt>
                <c:pt idx="4165">
                  <c:v>4165</c:v>
                </c:pt>
                <c:pt idx="4166">
                  <c:v>4166</c:v>
                </c:pt>
                <c:pt idx="4167">
                  <c:v>4167</c:v>
                </c:pt>
                <c:pt idx="4168">
                  <c:v>4168</c:v>
                </c:pt>
                <c:pt idx="4169">
                  <c:v>4169</c:v>
                </c:pt>
                <c:pt idx="4170">
                  <c:v>4170</c:v>
                </c:pt>
                <c:pt idx="4171">
                  <c:v>4171</c:v>
                </c:pt>
                <c:pt idx="4172">
                  <c:v>4172</c:v>
                </c:pt>
                <c:pt idx="4173">
                  <c:v>4173</c:v>
                </c:pt>
                <c:pt idx="4174">
                  <c:v>4174</c:v>
                </c:pt>
                <c:pt idx="4175">
                  <c:v>4175</c:v>
                </c:pt>
                <c:pt idx="4176">
                  <c:v>4176</c:v>
                </c:pt>
                <c:pt idx="4177">
                  <c:v>4177</c:v>
                </c:pt>
                <c:pt idx="4178">
                  <c:v>4178</c:v>
                </c:pt>
                <c:pt idx="4179">
                  <c:v>4179</c:v>
                </c:pt>
                <c:pt idx="4180">
                  <c:v>4180</c:v>
                </c:pt>
                <c:pt idx="4181">
                  <c:v>4181</c:v>
                </c:pt>
                <c:pt idx="4182">
                  <c:v>4182</c:v>
                </c:pt>
                <c:pt idx="4183">
                  <c:v>4183</c:v>
                </c:pt>
                <c:pt idx="4184">
                  <c:v>4184</c:v>
                </c:pt>
                <c:pt idx="4185">
                  <c:v>4185</c:v>
                </c:pt>
                <c:pt idx="4186">
                  <c:v>4186</c:v>
                </c:pt>
                <c:pt idx="4187">
                  <c:v>4187</c:v>
                </c:pt>
                <c:pt idx="4188">
                  <c:v>4188</c:v>
                </c:pt>
                <c:pt idx="4189">
                  <c:v>4189</c:v>
                </c:pt>
                <c:pt idx="4190">
                  <c:v>4190</c:v>
                </c:pt>
                <c:pt idx="4191">
                  <c:v>4191</c:v>
                </c:pt>
                <c:pt idx="4192">
                  <c:v>4192</c:v>
                </c:pt>
                <c:pt idx="4193">
                  <c:v>4193</c:v>
                </c:pt>
                <c:pt idx="4194">
                  <c:v>4194</c:v>
                </c:pt>
                <c:pt idx="4195">
                  <c:v>4195</c:v>
                </c:pt>
                <c:pt idx="4196">
                  <c:v>4196</c:v>
                </c:pt>
                <c:pt idx="4197">
                  <c:v>4197</c:v>
                </c:pt>
                <c:pt idx="4198">
                  <c:v>4198</c:v>
                </c:pt>
                <c:pt idx="4199">
                  <c:v>4199</c:v>
                </c:pt>
                <c:pt idx="4200">
                  <c:v>4200</c:v>
                </c:pt>
                <c:pt idx="4201">
                  <c:v>4201</c:v>
                </c:pt>
                <c:pt idx="4202">
                  <c:v>4202</c:v>
                </c:pt>
                <c:pt idx="4203">
                  <c:v>4203</c:v>
                </c:pt>
                <c:pt idx="4204">
                  <c:v>4204</c:v>
                </c:pt>
                <c:pt idx="4205">
                  <c:v>4205</c:v>
                </c:pt>
                <c:pt idx="4206">
                  <c:v>4206</c:v>
                </c:pt>
                <c:pt idx="4207">
                  <c:v>4207</c:v>
                </c:pt>
                <c:pt idx="4208">
                  <c:v>4208</c:v>
                </c:pt>
                <c:pt idx="4209">
                  <c:v>4209</c:v>
                </c:pt>
                <c:pt idx="4210">
                  <c:v>4210</c:v>
                </c:pt>
                <c:pt idx="4211">
                  <c:v>4211</c:v>
                </c:pt>
                <c:pt idx="4212">
                  <c:v>4212</c:v>
                </c:pt>
                <c:pt idx="4213">
                  <c:v>4213</c:v>
                </c:pt>
                <c:pt idx="4214">
                  <c:v>4214</c:v>
                </c:pt>
                <c:pt idx="4215">
                  <c:v>4215</c:v>
                </c:pt>
                <c:pt idx="4216">
                  <c:v>4216</c:v>
                </c:pt>
                <c:pt idx="4217">
                  <c:v>4217</c:v>
                </c:pt>
                <c:pt idx="4218">
                  <c:v>4218</c:v>
                </c:pt>
                <c:pt idx="4219">
                  <c:v>4219</c:v>
                </c:pt>
                <c:pt idx="4220">
                  <c:v>4220</c:v>
                </c:pt>
                <c:pt idx="4221">
                  <c:v>4221</c:v>
                </c:pt>
                <c:pt idx="4222">
                  <c:v>4222</c:v>
                </c:pt>
                <c:pt idx="4223">
                  <c:v>4223</c:v>
                </c:pt>
                <c:pt idx="4224">
                  <c:v>4224</c:v>
                </c:pt>
                <c:pt idx="4225">
                  <c:v>4225</c:v>
                </c:pt>
                <c:pt idx="4226">
                  <c:v>4226</c:v>
                </c:pt>
                <c:pt idx="4227">
                  <c:v>4227</c:v>
                </c:pt>
                <c:pt idx="4228">
                  <c:v>4228</c:v>
                </c:pt>
                <c:pt idx="4229">
                  <c:v>4229</c:v>
                </c:pt>
                <c:pt idx="4230">
                  <c:v>4230</c:v>
                </c:pt>
                <c:pt idx="4231">
                  <c:v>4231</c:v>
                </c:pt>
                <c:pt idx="4232">
                  <c:v>4232</c:v>
                </c:pt>
                <c:pt idx="4233">
                  <c:v>4233</c:v>
                </c:pt>
                <c:pt idx="4234">
                  <c:v>4234</c:v>
                </c:pt>
                <c:pt idx="4235">
                  <c:v>4235</c:v>
                </c:pt>
                <c:pt idx="4236">
                  <c:v>4236</c:v>
                </c:pt>
                <c:pt idx="4237">
                  <c:v>4237</c:v>
                </c:pt>
                <c:pt idx="4238">
                  <c:v>4238</c:v>
                </c:pt>
                <c:pt idx="4239">
                  <c:v>4239</c:v>
                </c:pt>
                <c:pt idx="4240">
                  <c:v>4240</c:v>
                </c:pt>
                <c:pt idx="4241">
                  <c:v>4241</c:v>
                </c:pt>
                <c:pt idx="4242">
                  <c:v>4242</c:v>
                </c:pt>
                <c:pt idx="4243">
                  <c:v>4243</c:v>
                </c:pt>
                <c:pt idx="4244">
                  <c:v>4244</c:v>
                </c:pt>
                <c:pt idx="4245">
                  <c:v>4245</c:v>
                </c:pt>
                <c:pt idx="4246">
                  <c:v>4246</c:v>
                </c:pt>
                <c:pt idx="4247">
                  <c:v>4247</c:v>
                </c:pt>
                <c:pt idx="4248">
                  <c:v>4248</c:v>
                </c:pt>
                <c:pt idx="4249">
                  <c:v>4249</c:v>
                </c:pt>
                <c:pt idx="4250">
                  <c:v>4250</c:v>
                </c:pt>
                <c:pt idx="4251">
                  <c:v>4251</c:v>
                </c:pt>
                <c:pt idx="4252">
                  <c:v>4252</c:v>
                </c:pt>
                <c:pt idx="4253">
                  <c:v>4253</c:v>
                </c:pt>
                <c:pt idx="4254">
                  <c:v>4254</c:v>
                </c:pt>
                <c:pt idx="4255">
                  <c:v>4255</c:v>
                </c:pt>
                <c:pt idx="4256">
                  <c:v>4256</c:v>
                </c:pt>
                <c:pt idx="4257">
                  <c:v>4257</c:v>
                </c:pt>
                <c:pt idx="4258">
                  <c:v>4258</c:v>
                </c:pt>
                <c:pt idx="4259">
                  <c:v>4259</c:v>
                </c:pt>
                <c:pt idx="4260">
                  <c:v>4260</c:v>
                </c:pt>
                <c:pt idx="4261">
                  <c:v>4261</c:v>
                </c:pt>
                <c:pt idx="4262">
                  <c:v>4262</c:v>
                </c:pt>
                <c:pt idx="4263">
                  <c:v>4263</c:v>
                </c:pt>
                <c:pt idx="4264">
                  <c:v>4264</c:v>
                </c:pt>
                <c:pt idx="4265">
                  <c:v>4265</c:v>
                </c:pt>
                <c:pt idx="4266">
                  <c:v>4266</c:v>
                </c:pt>
                <c:pt idx="4267">
                  <c:v>4267</c:v>
                </c:pt>
                <c:pt idx="4268">
                  <c:v>4268</c:v>
                </c:pt>
                <c:pt idx="4269">
                  <c:v>4269</c:v>
                </c:pt>
                <c:pt idx="4270">
                  <c:v>4270</c:v>
                </c:pt>
                <c:pt idx="4271">
                  <c:v>4271</c:v>
                </c:pt>
                <c:pt idx="4272">
                  <c:v>4272</c:v>
                </c:pt>
                <c:pt idx="4273">
                  <c:v>4273</c:v>
                </c:pt>
                <c:pt idx="4274">
                  <c:v>4274</c:v>
                </c:pt>
                <c:pt idx="4275">
                  <c:v>4275</c:v>
                </c:pt>
                <c:pt idx="4276">
                  <c:v>4276</c:v>
                </c:pt>
                <c:pt idx="4277">
                  <c:v>4277</c:v>
                </c:pt>
                <c:pt idx="4278">
                  <c:v>4278</c:v>
                </c:pt>
                <c:pt idx="4279">
                  <c:v>4279</c:v>
                </c:pt>
                <c:pt idx="4280">
                  <c:v>4280</c:v>
                </c:pt>
                <c:pt idx="4281">
                  <c:v>4281</c:v>
                </c:pt>
                <c:pt idx="4282">
                  <c:v>4282</c:v>
                </c:pt>
                <c:pt idx="4283">
                  <c:v>4283</c:v>
                </c:pt>
                <c:pt idx="4284">
                  <c:v>4284</c:v>
                </c:pt>
                <c:pt idx="4285">
                  <c:v>4285</c:v>
                </c:pt>
                <c:pt idx="4286">
                  <c:v>4286</c:v>
                </c:pt>
                <c:pt idx="4287">
                  <c:v>4287</c:v>
                </c:pt>
                <c:pt idx="4288">
                  <c:v>4288</c:v>
                </c:pt>
                <c:pt idx="4289">
                  <c:v>4289</c:v>
                </c:pt>
                <c:pt idx="4290">
                  <c:v>4290</c:v>
                </c:pt>
                <c:pt idx="4291">
                  <c:v>4291</c:v>
                </c:pt>
                <c:pt idx="4292">
                  <c:v>4292</c:v>
                </c:pt>
                <c:pt idx="4293">
                  <c:v>4293</c:v>
                </c:pt>
                <c:pt idx="4294">
                  <c:v>4294</c:v>
                </c:pt>
                <c:pt idx="4295">
                  <c:v>4295</c:v>
                </c:pt>
                <c:pt idx="4296">
                  <c:v>4296</c:v>
                </c:pt>
                <c:pt idx="4297">
                  <c:v>4297</c:v>
                </c:pt>
                <c:pt idx="4298">
                  <c:v>4298</c:v>
                </c:pt>
                <c:pt idx="4299">
                  <c:v>4299</c:v>
                </c:pt>
                <c:pt idx="4300">
                  <c:v>4300</c:v>
                </c:pt>
                <c:pt idx="4301">
                  <c:v>4301</c:v>
                </c:pt>
                <c:pt idx="4302">
                  <c:v>4302</c:v>
                </c:pt>
                <c:pt idx="4303">
                  <c:v>4303</c:v>
                </c:pt>
                <c:pt idx="4304">
                  <c:v>4304</c:v>
                </c:pt>
                <c:pt idx="4305">
                  <c:v>4305</c:v>
                </c:pt>
                <c:pt idx="4306">
                  <c:v>4306</c:v>
                </c:pt>
                <c:pt idx="4307">
                  <c:v>4307</c:v>
                </c:pt>
                <c:pt idx="4308">
                  <c:v>4308</c:v>
                </c:pt>
                <c:pt idx="4309">
                  <c:v>4309</c:v>
                </c:pt>
                <c:pt idx="4310">
                  <c:v>4310</c:v>
                </c:pt>
                <c:pt idx="4311">
                  <c:v>4311</c:v>
                </c:pt>
                <c:pt idx="4312">
                  <c:v>4312</c:v>
                </c:pt>
                <c:pt idx="4313">
                  <c:v>4313</c:v>
                </c:pt>
                <c:pt idx="4314">
                  <c:v>4314</c:v>
                </c:pt>
                <c:pt idx="4315">
                  <c:v>4315</c:v>
                </c:pt>
                <c:pt idx="4316">
                  <c:v>4316</c:v>
                </c:pt>
                <c:pt idx="4317">
                  <c:v>4317</c:v>
                </c:pt>
                <c:pt idx="4318">
                  <c:v>4318</c:v>
                </c:pt>
                <c:pt idx="4319">
                  <c:v>4319</c:v>
                </c:pt>
                <c:pt idx="4320">
                  <c:v>4320</c:v>
                </c:pt>
                <c:pt idx="4321">
                  <c:v>4321</c:v>
                </c:pt>
                <c:pt idx="4322">
                  <c:v>4322</c:v>
                </c:pt>
                <c:pt idx="4323">
                  <c:v>4323</c:v>
                </c:pt>
                <c:pt idx="4324">
                  <c:v>4324</c:v>
                </c:pt>
                <c:pt idx="4325">
                  <c:v>4325</c:v>
                </c:pt>
                <c:pt idx="4326">
                  <c:v>4326</c:v>
                </c:pt>
                <c:pt idx="4327">
                  <c:v>4327</c:v>
                </c:pt>
                <c:pt idx="4328">
                  <c:v>4328</c:v>
                </c:pt>
                <c:pt idx="4329">
                  <c:v>4329</c:v>
                </c:pt>
                <c:pt idx="4330">
                  <c:v>4330</c:v>
                </c:pt>
                <c:pt idx="4331">
                  <c:v>4331</c:v>
                </c:pt>
                <c:pt idx="4332">
                  <c:v>4332</c:v>
                </c:pt>
                <c:pt idx="4333">
                  <c:v>4333</c:v>
                </c:pt>
                <c:pt idx="4334">
                  <c:v>4334</c:v>
                </c:pt>
                <c:pt idx="4335">
                  <c:v>4335</c:v>
                </c:pt>
                <c:pt idx="4336">
                  <c:v>4336</c:v>
                </c:pt>
                <c:pt idx="4337">
                  <c:v>4337</c:v>
                </c:pt>
                <c:pt idx="4338">
                  <c:v>4338</c:v>
                </c:pt>
                <c:pt idx="4339">
                  <c:v>4339</c:v>
                </c:pt>
                <c:pt idx="4340">
                  <c:v>4340</c:v>
                </c:pt>
                <c:pt idx="4341">
                  <c:v>4341</c:v>
                </c:pt>
                <c:pt idx="4342">
                  <c:v>4342</c:v>
                </c:pt>
                <c:pt idx="4343">
                  <c:v>4343</c:v>
                </c:pt>
                <c:pt idx="4344">
                  <c:v>4344</c:v>
                </c:pt>
                <c:pt idx="4345">
                  <c:v>4345</c:v>
                </c:pt>
                <c:pt idx="4346">
                  <c:v>4346</c:v>
                </c:pt>
                <c:pt idx="4347">
                  <c:v>4347</c:v>
                </c:pt>
                <c:pt idx="4348">
                  <c:v>4348</c:v>
                </c:pt>
                <c:pt idx="4349">
                  <c:v>4349</c:v>
                </c:pt>
                <c:pt idx="4350">
                  <c:v>4350</c:v>
                </c:pt>
                <c:pt idx="4351">
                  <c:v>4351</c:v>
                </c:pt>
                <c:pt idx="4352">
                  <c:v>4352</c:v>
                </c:pt>
                <c:pt idx="4353">
                  <c:v>4353</c:v>
                </c:pt>
                <c:pt idx="4354">
                  <c:v>4354</c:v>
                </c:pt>
                <c:pt idx="4355">
                  <c:v>4355</c:v>
                </c:pt>
                <c:pt idx="4356">
                  <c:v>4356</c:v>
                </c:pt>
                <c:pt idx="4357">
                  <c:v>4357</c:v>
                </c:pt>
                <c:pt idx="4358">
                  <c:v>4358</c:v>
                </c:pt>
                <c:pt idx="4359">
                  <c:v>4359</c:v>
                </c:pt>
                <c:pt idx="4360">
                  <c:v>4360</c:v>
                </c:pt>
                <c:pt idx="4361">
                  <c:v>4361</c:v>
                </c:pt>
                <c:pt idx="4362">
                  <c:v>4362</c:v>
                </c:pt>
                <c:pt idx="4363">
                  <c:v>4363</c:v>
                </c:pt>
                <c:pt idx="4364">
                  <c:v>4364</c:v>
                </c:pt>
                <c:pt idx="4365">
                  <c:v>4365</c:v>
                </c:pt>
                <c:pt idx="4366">
                  <c:v>4366</c:v>
                </c:pt>
                <c:pt idx="4367">
                  <c:v>4367</c:v>
                </c:pt>
                <c:pt idx="4368">
                  <c:v>4368</c:v>
                </c:pt>
                <c:pt idx="4369">
                  <c:v>4369</c:v>
                </c:pt>
                <c:pt idx="4370">
                  <c:v>4370</c:v>
                </c:pt>
                <c:pt idx="4371">
                  <c:v>4371</c:v>
                </c:pt>
                <c:pt idx="4372">
                  <c:v>4372</c:v>
                </c:pt>
                <c:pt idx="4373">
                  <c:v>4373</c:v>
                </c:pt>
                <c:pt idx="4374">
                  <c:v>4374</c:v>
                </c:pt>
                <c:pt idx="4375">
                  <c:v>4375</c:v>
                </c:pt>
                <c:pt idx="4376">
                  <c:v>4376</c:v>
                </c:pt>
                <c:pt idx="4377">
                  <c:v>4377</c:v>
                </c:pt>
                <c:pt idx="4378">
                  <c:v>4378</c:v>
                </c:pt>
                <c:pt idx="4379">
                  <c:v>4379</c:v>
                </c:pt>
                <c:pt idx="4380">
                  <c:v>4380</c:v>
                </c:pt>
                <c:pt idx="4381">
                  <c:v>4381</c:v>
                </c:pt>
                <c:pt idx="4382">
                  <c:v>4382</c:v>
                </c:pt>
                <c:pt idx="4383">
                  <c:v>4383</c:v>
                </c:pt>
                <c:pt idx="4384">
                  <c:v>4384</c:v>
                </c:pt>
                <c:pt idx="4385">
                  <c:v>4385</c:v>
                </c:pt>
                <c:pt idx="4386">
                  <c:v>4386</c:v>
                </c:pt>
                <c:pt idx="4387">
                  <c:v>4387</c:v>
                </c:pt>
                <c:pt idx="4388">
                  <c:v>4388</c:v>
                </c:pt>
                <c:pt idx="4389">
                  <c:v>4389</c:v>
                </c:pt>
                <c:pt idx="4390">
                  <c:v>4390</c:v>
                </c:pt>
                <c:pt idx="4391">
                  <c:v>4391</c:v>
                </c:pt>
                <c:pt idx="4392">
                  <c:v>4392</c:v>
                </c:pt>
                <c:pt idx="4393">
                  <c:v>4393</c:v>
                </c:pt>
                <c:pt idx="4394">
                  <c:v>4394</c:v>
                </c:pt>
                <c:pt idx="4395">
                  <c:v>4395</c:v>
                </c:pt>
                <c:pt idx="4396">
                  <c:v>4396</c:v>
                </c:pt>
                <c:pt idx="4397">
                  <c:v>4397</c:v>
                </c:pt>
                <c:pt idx="4398">
                  <c:v>4398</c:v>
                </c:pt>
                <c:pt idx="4399">
                  <c:v>4399</c:v>
                </c:pt>
                <c:pt idx="4400">
                  <c:v>4400</c:v>
                </c:pt>
                <c:pt idx="4401">
                  <c:v>4401</c:v>
                </c:pt>
                <c:pt idx="4402">
                  <c:v>4402</c:v>
                </c:pt>
                <c:pt idx="4403">
                  <c:v>4403</c:v>
                </c:pt>
                <c:pt idx="4404">
                  <c:v>4404</c:v>
                </c:pt>
                <c:pt idx="4405">
                  <c:v>4405</c:v>
                </c:pt>
                <c:pt idx="4406">
                  <c:v>4406</c:v>
                </c:pt>
                <c:pt idx="4407">
                  <c:v>4407</c:v>
                </c:pt>
                <c:pt idx="4408">
                  <c:v>4408</c:v>
                </c:pt>
                <c:pt idx="4409">
                  <c:v>4409</c:v>
                </c:pt>
                <c:pt idx="4410">
                  <c:v>4410</c:v>
                </c:pt>
                <c:pt idx="4411">
                  <c:v>4411</c:v>
                </c:pt>
                <c:pt idx="4412">
                  <c:v>4412</c:v>
                </c:pt>
                <c:pt idx="4413">
                  <c:v>4413</c:v>
                </c:pt>
                <c:pt idx="4414">
                  <c:v>4414</c:v>
                </c:pt>
                <c:pt idx="4415">
                  <c:v>4415</c:v>
                </c:pt>
                <c:pt idx="4416">
                  <c:v>4416</c:v>
                </c:pt>
                <c:pt idx="4417">
                  <c:v>4417</c:v>
                </c:pt>
                <c:pt idx="4418">
                  <c:v>4418</c:v>
                </c:pt>
                <c:pt idx="4419">
                  <c:v>4419</c:v>
                </c:pt>
                <c:pt idx="4420">
                  <c:v>4420</c:v>
                </c:pt>
                <c:pt idx="4421">
                  <c:v>4421</c:v>
                </c:pt>
                <c:pt idx="4422">
                  <c:v>4422</c:v>
                </c:pt>
                <c:pt idx="4423">
                  <c:v>4423</c:v>
                </c:pt>
                <c:pt idx="4424">
                  <c:v>4424</c:v>
                </c:pt>
                <c:pt idx="4425">
                  <c:v>4425</c:v>
                </c:pt>
                <c:pt idx="4426">
                  <c:v>4426</c:v>
                </c:pt>
                <c:pt idx="4427">
                  <c:v>4427</c:v>
                </c:pt>
                <c:pt idx="4428">
                  <c:v>4428</c:v>
                </c:pt>
                <c:pt idx="4429">
                  <c:v>4429</c:v>
                </c:pt>
                <c:pt idx="4430">
                  <c:v>4430</c:v>
                </c:pt>
                <c:pt idx="4431">
                  <c:v>4431</c:v>
                </c:pt>
                <c:pt idx="4432">
                  <c:v>4432</c:v>
                </c:pt>
                <c:pt idx="4433">
                  <c:v>4433</c:v>
                </c:pt>
                <c:pt idx="4434">
                  <c:v>4434</c:v>
                </c:pt>
                <c:pt idx="4435">
                  <c:v>4435</c:v>
                </c:pt>
                <c:pt idx="4436">
                  <c:v>4436</c:v>
                </c:pt>
                <c:pt idx="4437">
                  <c:v>4437</c:v>
                </c:pt>
                <c:pt idx="4438">
                  <c:v>4438</c:v>
                </c:pt>
                <c:pt idx="4439">
                  <c:v>4439</c:v>
                </c:pt>
                <c:pt idx="4440">
                  <c:v>4440</c:v>
                </c:pt>
                <c:pt idx="4441">
                  <c:v>4441</c:v>
                </c:pt>
                <c:pt idx="4442">
                  <c:v>4442</c:v>
                </c:pt>
                <c:pt idx="4443">
                  <c:v>4443</c:v>
                </c:pt>
                <c:pt idx="4444">
                  <c:v>4444</c:v>
                </c:pt>
                <c:pt idx="4445">
                  <c:v>4445</c:v>
                </c:pt>
                <c:pt idx="4446">
                  <c:v>4446</c:v>
                </c:pt>
                <c:pt idx="4447">
                  <c:v>4447</c:v>
                </c:pt>
                <c:pt idx="4448">
                  <c:v>4448</c:v>
                </c:pt>
                <c:pt idx="4449">
                  <c:v>4449</c:v>
                </c:pt>
                <c:pt idx="4450">
                  <c:v>4450</c:v>
                </c:pt>
                <c:pt idx="4451">
                  <c:v>4451</c:v>
                </c:pt>
                <c:pt idx="4452">
                  <c:v>4452</c:v>
                </c:pt>
                <c:pt idx="4453">
                  <c:v>4453</c:v>
                </c:pt>
                <c:pt idx="4454">
                  <c:v>4454</c:v>
                </c:pt>
                <c:pt idx="4455">
                  <c:v>4455</c:v>
                </c:pt>
                <c:pt idx="4456">
                  <c:v>4456</c:v>
                </c:pt>
                <c:pt idx="4457">
                  <c:v>4457</c:v>
                </c:pt>
                <c:pt idx="4458">
                  <c:v>4458</c:v>
                </c:pt>
                <c:pt idx="4459">
                  <c:v>4459</c:v>
                </c:pt>
                <c:pt idx="4460">
                  <c:v>4460</c:v>
                </c:pt>
                <c:pt idx="4461">
                  <c:v>4461</c:v>
                </c:pt>
                <c:pt idx="4462">
                  <c:v>4462</c:v>
                </c:pt>
                <c:pt idx="4463">
                  <c:v>4463</c:v>
                </c:pt>
                <c:pt idx="4464">
                  <c:v>4464</c:v>
                </c:pt>
                <c:pt idx="4465">
                  <c:v>4465</c:v>
                </c:pt>
                <c:pt idx="4466">
                  <c:v>4466</c:v>
                </c:pt>
                <c:pt idx="4467">
                  <c:v>4467</c:v>
                </c:pt>
                <c:pt idx="4468">
                  <c:v>4468</c:v>
                </c:pt>
                <c:pt idx="4469">
                  <c:v>4469</c:v>
                </c:pt>
                <c:pt idx="4470">
                  <c:v>4470</c:v>
                </c:pt>
                <c:pt idx="4471">
                  <c:v>4471</c:v>
                </c:pt>
                <c:pt idx="4472">
                  <c:v>4472</c:v>
                </c:pt>
                <c:pt idx="4473">
                  <c:v>4473</c:v>
                </c:pt>
                <c:pt idx="4474">
                  <c:v>4474</c:v>
                </c:pt>
                <c:pt idx="4475">
                  <c:v>4475</c:v>
                </c:pt>
                <c:pt idx="4476">
                  <c:v>4476</c:v>
                </c:pt>
                <c:pt idx="4477">
                  <c:v>4477</c:v>
                </c:pt>
                <c:pt idx="4478">
                  <c:v>4478</c:v>
                </c:pt>
                <c:pt idx="4479">
                  <c:v>4479</c:v>
                </c:pt>
                <c:pt idx="4480">
                  <c:v>4480</c:v>
                </c:pt>
                <c:pt idx="4481">
                  <c:v>4481</c:v>
                </c:pt>
                <c:pt idx="4482">
                  <c:v>4482</c:v>
                </c:pt>
                <c:pt idx="4483">
                  <c:v>4483</c:v>
                </c:pt>
                <c:pt idx="4484">
                  <c:v>4484</c:v>
                </c:pt>
                <c:pt idx="4485">
                  <c:v>4485</c:v>
                </c:pt>
                <c:pt idx="4486">
                  <c:v>4486</c:v>
                </c:pt>
                <c:pt idx="4487">
                  <c:v>4487</c:v>
                </c:pt>
                <c:pt idx="4488">
                  <c:v>4488</c:v>
                </c:pt>
                <c:pt idx="4489">
                  <c:v>4489</c:v>
                </c:pt>
                <c:pt idx="4490">
                  <c:v>4490</c:v>
                </c:pt>
                <c:pt idx="4491">
                  <c:v>4491</c:v>
                </c:pt>
                <c:pt idx="4492">
                  <c:v>4492</c:v>
                </c:pt>
                <c:pt idx="4493">
                  <c:v>4493</c:v>
                </c:pt>
                <c:pt idx="4494">
                  <c:v>4494</c:v>
                </c:pt>
                <c:pt idx="4495">
                  <c:v>4495</c:v>
                </c:pt>
                <c:pt idx="4496">
                  <c:v>4496</c:v>
                </c:pt>
                <c:pt idx="4497">
                  <c:v>4497</c:v>
                </c:pt>
                <c:pt idx="4498">
                  <c:v>4498</c:v>
                </c:pt>
                <c:pt idx="4499">
                  <c:v>4499</c:v>
                </c:pt>
                <c:pt idx="4500">
                  <c:v>4500</c:v>
                </c:pt>
                <c:pt idx="4501">
                  <c:v>4501</c:v>
                </c:pt>
                <c:pt idx="4502">
                  <c:v>4502</c:v>
                </c:pt>
                <c:pt idx="4503">
                  <c:v>4503</c:v>
                </c:pt>
                <c:pt idx="4504">
                  <c:v>4504</c:v>
                </c:pt>
                <c:pt idx="4505">
                  <c:v>4505</c:v>
                </c:pt>
                <c:pt idx="4506">
                  <c:v>4506</c:v>
                </c:pt>
                <c:pt idx="4507">
                  <c:v>4507</c:v>
                </c:pt>
                <c:pt idx="4508">
                  <c:v>4508</c:v>
                </c:pt>
                <c:pt idx="4509">
                  <c:v>4509</c:v>
                </c:pt>
                <c:pt idx="4510">
                  <c:v>4510</c:v>
                </c:pt>
                <c:pt idx="4511">
                  <c:v>4511</c:v>
                </c:pt>
                <c:pt idx="4512">
                  <c:v>4512</c:v>
                </c:pt>
                <c:pt idx="4513">
                  <c:v>4513</c:v>
                </c:pt>
                <c:pt idx="4514">
                  <c:v>4514</c:v>
                </c:pt>
                <c:pt idx="4515">
                  <c:v>4515</c:v>
                </c:pt>
                <c:pt idx="4516">
                  <c:v>4516</c:v>
                </c:pt>
                <c:pt idx="4517">
                  <c:v>4517</c:v>
                </c:pt>
                <c:pt idx="4518">
                  <c:v>4518</c:v>
                </c:pt>
                <c:pt idx="4519">
                  <c:v>4519</c:v>
                </c:pt>
                <c:pt idx="4520">
                  <c:v>4520</c:v>
                </c:pt>
                <c:pt idx="4521">
                  <c:v>4521</c:v>
                </c:pt>
                <c:pt idx="4522">
                  <c:v>4522</c:v>
                </c:pt>
                <c:pt idx="4523">
                  <c:v>4523</c:v>
                </c:pt>
                <c:pt idx="4524">
                  <c:v>4524</c:v>
                </c:pt>
                <c:pt idx="4525">
                  <c:v>4525</c:v>
                </c:pt>
                <c:pt idx="4526">
                  <c:v>4526</c:v>
                </c:pt>
                <c:pt idx="4527">
                  <c:v>4527</c:v>
                </c:pt>
                <c:pt idx="4528">
                  <c:v>4528</c:v>
                </c:pt>
                <c:pt idx="4529">
                  <c:v>4529</c:v>
                </c:pt>
                <c:pt idx="4530">
                  <c:v>4530</c:v>
                </c:pt>
                <c:pt idx="4531">
                  <c:v>4531</c:v>
                </c:pt>
                <c:pt idx="4532">
                  <c:v>4532</c:v>
                </c:pt>
                <c:pt idx="4533">
                  <c:v>4533</c:v>
                </c:pt>
                <c:pt idx="4534">
                  <c:v>4534</c:v>
                </c:pt>
                <c:pt idx="4535">
                  <c:v>4535</c:v>
                </c:pt>
                <c:pt idx="4536">
                  <c:v>4536</c:v>
                </c:pt>
                <c:pt idx="4537">
                  <c:v>4537</c:v>
                </c:pt>
                <c:pt idx="4538">
                  <c:v>4538</c:v>
                </c:pt>
                <c:pt idx="4539">
                  <c:v>4539</c:v>
                </c:pt>
                <c:pt idx="4540">
                  <c:v>4540</c:v>
                </c:pt>
                <c:pt idx="4541">
                  <c:v>4541</c:v>
                </c:pt>
                <c:pt idx="4542">
                  <c:v>4542</c:v>
                </c:pt>
                <c:pt idx="4543">
                  <c:v>4543</c:v>
                </c:pt>
                <c:pt idx="4544">
                  <c:v>4544</c:v>
                </c:pt>
                <c:pt idx="4545">
                  <c:v>4545</c:v>
                </c:pt>
                <c:pt idx="4546">
                  <c:v>4546</c:v>
                </c:pt>
                <c:pt idx="4547">
                  <c:v>4547</c:v>
                </c:pt>
                <c:pt idx="4548">
                  <c:v>4548</c:v>
                </c:pt>
                <c:pt idx="4549">
                  <c:v>4549</c:v>
                </c:pt>
                <c:pt idx="4550">
                  <c:v>4550</c:v>
                </c:pt>
                <c:pt idx="4551">
                  <c:v>4551</c:v>
                </c:pt>
                <c:pt idx="4552">
                  <c:v>4552</c:v>
                </c:pt>
                <c:pt idx="4553">
                  <c:v>4553</c:v>
                </c:pt>
                <c:pt idx="4554">
                  <c:v>4554</c:v>
                </c:pt>
                <c:pt idx="4555">
                  <c:v>4555</c:v>
                </c:pt>
                <c:pt idx="4556">
                  <c:v>4556</c:v>
                </c:pt>
                <c:pt idx="4557">
                  <c:v>4557</c:v>
                </c:pt>
                <c:pt idx="4558">
                  <c:v>4558</c:v>
                </c:pt>
                <c:pt idx="4559">
                  <c:v>4559</c:v>
                </c:pt>
                <c:pt idx="4560">
                  <c:v>4560</c:v>
                </c:pt>
                <c:pt idx="4561">
                  <c:v>4561</c:v>
                </c:pt>
                <c:pt idx="4562">
                  <c:v>4562</c:v>
                </c:pt>
                <c:pt idx="4563">
                  <c:v>4563</c:v>
                </c:pt>
                <c:pt idx="4564">
                  <c:v>4564</c:v>
                </c:pt>
                <c:pt idx="4565">
                  <c:v>4565</c:v>
                </c:pt>
                <c:pt idx="4566">
                  <c:v>4566</c:v>
                </c:pt>
                <c:pt idx="4567">
                  <c:v>4567</c:v>
                </c:pt>
                <c:pt idx="4568">
                  <c:v>4568</c:v>
                </c:pt>
                <c:pt idx="4569">
                  <c:v>4569</c:v>
                </c:pt>
                <c:pt idx="4570">
                  <c:v>4570</c:v>
                </c:pt>
                <c:pt idx="4571">
                  <c:v>4571</c:v>
                </c:pt>
                <c:pt idx="4572">
                  <c:v>4572</c:v>
                </c:pt>
                <c:pt idx="4573">
                  <c:v>4573</c:v>
                </c:pt>
                <c:pt idx="4574">
                  <c:v>4574</c:v>
                </c:pt>
                <c:pt idx="4575">
                  <c:v>4575</c:v>
                </c:pt>
                <c:pt idx="4576">
                  <c:v>4576</c:v>
                </c:pt>
                <c:pt idx="4577">
                  <c:v>4577</c:v>
                </c:pt>
                <c:pt idx="4578">
                  <c:v>4578</c:v>
                </c:pt>
                <c:pt idx="4579">
                  <c:v>4579</c:v>
                </c:pt>
                <c:pt idx="4580">
                  <c:v>4580</c:v>
                </c:pt>
                <c:pt idx="4581">
                  <c:v>4581</c:v>
                </c:pt>
                <c:pt idx="4582">
                  <c:v>4582</c:v>
                </c:pt>
                <c:pt idx="4583">
                  <c:v>4583</c:v>
                </c:pt>
                <c:pt idx="4584">
                  <c:v>4584</c:v>
                </c:pt>
                <c:pt idx="4585">
                  <c:v>4585</c:v>
                </c:pt>
                <c:pt idx="4586">
                  <c:v>4586</c:v>
                </c:pt>
                <c:pt idx="4587">
                  <c:v>4587</c:v>
                </c:pt>
                <c:pt idx="4588">
                  <c:v>4588</c:v>
                </c:pt>
                <c:pt idx="4589">
                  <c:v>4589</c:v>
                </c:pt>
                <c:pt idx="4590">
                  <c:v>4590</c:v>
                </c:pt>
                <c:pt idx="4591">
                  <c:v>4591</c:v>
                </c:pt>
                <c:pt idx="4592">
                  <c:v>4592</c:v>
                </c:pt>
                <c:pt idx="4593">
                  <c:v>4593</c:v>
                </c:pt>
                <c:pt idx="4594">
                  <c:v>4594</c:v>
                </c:pt>
                <c:pt idx="4595">
                  <c:v>4595</c:v>
                </c:pt>
                <c:pt idx="4596">
                  <c:v>4596</c:v>
                </c:pt>
                <c:pt idx="4597">
                  <c:v>4597</c:v>
                </c:pt>
                <c:pt idx="4598">
                  <c:v>4598</c:v>
                </c:pt>
                <c:pt idx="4599">
                  <c:v>4599</c:v>
                </c:pt>
                <c:pt idx="4600">
                  <c:v>4600</c:v>
                </c:pt>
                <c:pt idx="4601">
                  <c:v>4601</c:v>
                </c:pt>
                <c:pt idx="4602">
                  <c:v>4602</c:v>
                </c:pt>
                <c:pt idx="4603">
                  <c:v>4603</c:v>
                </c:pt>
                <c:pt idx="4604">
                  <c:v>4604</c:v>
                </c:pt>
                <c:pt idx="4605">
                  <c:v>4605</c:v>
                </c:pt>
                <c:pt idx="4606">
                  <c:v>4606</c:v>
                </c:pt>
                <c:pt idx="4607">
                  <c:v>4607</c:v>
                </c:pt>
                <c:pt idx="4608">
                  <c:v>4608</c:v>
                </c:pt>
                <c:pt idx="4609">
                  <c:v>4609</c:v>
                </c:pt>
                <c:pt idx="4610">
                  <c:v>4610</c:v>
                </c:pt>
                <c:pt idx="4611">
                  <c:v>4611</c:v>
                </c:pt>
                <c:pt idx="4612">
                  <c:v>4612</c:v>
                </c:pt>
                <c:pt idx="4613">
                  <c:v>4613</c:v>
                </c:pt>
                <c:pt idx="4614">
                  <c:v>4614</c:v>
                </c:pt>
                <c:pt idx="4615">
                  <c:v>4615</c:v>
                </c:pt>
                <c:pt idx="4616">
                  <c:v>4616</c:v>
                </c:pt>
                <c:pt idx="4617">
                  <c:v>4617</c:v>
                </c:pt>
                <c:pt idx="4618">
                  <c:v>4618</c:v>
                </c:pt>
                <c:pt idx="4619">
                  <c:v>4619</c:v>
                </c:pt>
                <c:pt idx="4620">
                  <c:v>4620</c:v>
                </c:pt>
                <c:pt idx="4621">
                  <c:v>4621</c:v>
                </c:pt>
                <c:pt idx="4622">
                  <c:v>4622</c:v>
                </c:pt>
                <c:pt idx="4623">
                  <c:v>4623</c:v>
                </c:pt>
                <c:pt idx="4624">
                  <c:v>4624</c:v>
                </c:pt>
                <c:pt idx="4625">
                  <c:v>4625</c:v>
                </c:pt>
                <c:pt idx="4626">
                  <c:v>4626</c:v>
                </c:pt>
                <c:pt idx="4627">
                  <c:v>4627</c:v>
                </c:pt>
                <c:pt idx="4628">
                  <c:v>4628</c:v>
                </c:pt>
                <c:pt idx="4629">
                  <c:v>4629</c:v>
                </c:pt>
                <c:pt idx="4630">
                  <c:v>4630</c:v>
                </c:pt>
                <c:pt idx="4631">
                  <c:v>4631</c:v>
                </c:pt>
                <c:pt idx="4632">
                  <c:v>4632</c:v>
                </c:pt>
                <c:pt idx="4633">
                  <c:v>4633</c:v>
                </c:pt>
                <c:pt idx="4634">
                  <c:v>4634</c:v>
                </c:pt>
                <c:pt idx="4635">
                  <c:v>4635</c:v>
                </c:pt>
                <c:pt idx="4636">
                  <c:v>4636</c:v>
                </c:pt>
                <c:pt idx="4637">
                  <c:v>4637</c:v>
                </c:pt>
                <c:pt idx="4638">
                  <c:v>4638</c:v>
                </c:pt>
                <c:pt idx="4639">
                  <c:v>4639</c:v>
                </c:pt>
                <c:pt idx="4640">
                  <c:v>4640</c:v>
                </c:pt>
                <c:pt idx="4641">
                  <c:v>4641</c:v>
                </c:pt>
                <c:pt idx="4642">
                  <c:v>4642</c:v>
                </c:pt>
                <c:pt idx="4643">
                  <c:v>4643</c:v>
                </c:pt>
                <c:pt idx="4644">
                  <c:v>4644</c:v>
                </c:pt>
                <c:pt idx="4645">
                  <c:v>4645</c:v>
                </c:pt>
                <c:pt idx="4646">
                  <c:v>4646</c:v>
                </c:pt>
                <c:pt idx="4647">
                  <c:v>4647</c:v>
                </c:pt>
                <c:pt idx="4648">
                  <c:v>4648</c:v>
                </c:pt>
                <c:pt idx="4649">
                  <c:v>4649</c:v>
                </c:pt>
                <c:pt idx="4650">
                  <c:v>4650</c:v>
                </c:pt>
                <c:pt idx="4651">
                  <c:v>4651</c:v>
                </c:pt>
                <c:pt idx="4652">
                  <c:v>4652</c:v>
                </c:pt>
                <c:pt idx="4653">
                  <c:v>4653</c:v>
                </c:pt>
                <c:pt idx="4654">
                  <c:v>4654</c:v>
                </c:pt>
                <c:pt idx="4655">
                  <c:v>4655</c:v>
                </c:pt>
                <c:pt idx="4656">
                  <c:v>4656</c:v>
                </c:pt>
                <c:pt idx="4657">
                  <c:v>4657</c:v>
                </c:pt>
                <c:pt idx="4658">
                  <c:v>4658</c:v>
                </c:pt>
                <c:pt idx="4659">
                  <c:v>4659</c:v>
                </c:pt>
                <c:pt idx="4660">
                  <c:v>4660</c:v>
                </c:pt>
                <c:pt idx="4661">
                  <c:v>4661</c:v>
                </c:pt>
                <c:pt idx="4662">
                  <c:v>4662</c:v>
                </c:pt>
                <c:pt idx="4663">
                  <c:v>4663</c:v>
                </c:pt>
                <c:pt idx="4664">
                  <c:v>4664</c:v>
                </c:pt>
                <c:pt idx="4665">
                  <c:v>4665</c:v>
                </c:pt>
                <c:pt idx="4666">
                  <c:v>4666</c:v>
                </c:pt>
                <c:pt idx="4667">
                  <c:v>4667</c:v>
                </c:pt>
                <c:pt idx="4668">
                  <c:v>4668</c:v>
                </c:pt>
                <c:pt idx="4669">
                  <c:v>4669</c:v>
                </c:pt>
                <c:pt idx="4670">
                  <c:v>4670</c:v>
                </c:pt>
                <c:pt idx="4671">
                  <c:v>4671</c:v>
                </c:pt>
                <c:pt idx="4672">
                  <c:v>4672</c:v>
                </c:pt>
                <c:pt idx="4673">
                  <c:v>4673</c:v>
                </c:pt>
                <c:pt idx="4674">
                  <c:v>4674</c:v>
                </c:pt>
                <c:pt idx="4675">
                  <c:v>4675</c:v>
                </c:pt>
                <c:pt idx="4676">
                  <c:v>4676</c:v>
                </c:pt>
                <c:pt idx="4677">
                  <c:v>4677</c:v>
                </c:pt>
                <c:pt idx="4678">
                  <c:v>4678</c:v>
                </c:pt>
                <c:pt idx="4679">
                  <c:v>4679</c:v>
                </c:pt>
                <c:pt idx="4680">
                  <c:v>4680</c:v>
                </c:pt>
                <c:pt idx="4681">
                  <c:v>4681</c:v>
                </c:pt>
                <c:pt idx="4682">
                  <c:v>4682</c:v>
                </c:pt>
                <c:pt idx="4683">
                  <c:v>4683</c:v>
                </c:pt>
                <c:pt idx="4684">
                  <c:v>4684</c:v>
                </c:pt>
                <c:pt idx="4685">
                  <c:v>4685</c:v>
                </c:pt>
                <c:pt idx="4686">
                  <c:v>4686</c:v>
                </c:pt>
                <c:pt idx="4687">
                  <c:v>4687</c:v>
                </c:pt>
                <c:pt idx="4688">
                  <c:v>4688</c:v>
                </c:pt>
                <c:pt idx="4689">
                  <c:v>4689</c:v>
                </c:pt>
                <c:pt idx="4690">
                  <c:v>4690</c:v>
                </c:pt>
                <c:pt idx="4691">
                  <c:v>4691</c:v>
                </c:pt>
                <c:pt idx="4692">
                  <c:v>4692</c:v>
                </c:pt>
                <c:pt idx="4693">
                  <c:v>4693</c:v>
                </c:pt>
                <c:pt idx="4694">
                  <c:v>4694</c:v>
                </c:pt>
                <c:pt idx="4695">
                  <c:v>4695</c:v>
                </c:pt>
                <c:pt idx="4696">
                  <c:v>4696</c:v>
                </c:pt>
                <c:pt idx="4697">
                  <c:v>4697</c:v>
                </c:pt>
                <c:pt idx="4698">
                  <c:v>4698</c:v>
                </c:pt>
                <c:pt idx="4699">
                  <c:v>4699</c:v>
                </c:pt>
                <c:pt idx="4700">
                  <c:v>4700</c:v>
                </c:pt>
                <c:pt idx="4701">
                  <c:v>4701</c:v>
                </c:pt>
                <c:pt idx="4702">
                  <c:v>4702</c:v>
                </c:pt>
                <c:pt idx="4703">
                  <c:v>4703</c:v>
                </c:pt>
                <c:pt idx="4704">
                  <c:v>4704</c:v>
                </c:pt>
                <c:pt idx="4705">
                  <c:v>4705</c:v>
                </c:pt>
                <c:pt idx="4706">
                  <c:v>4706</c:v>
                </c:pt>
                <c:pt idx="4707">
                  <c:v>4707</c:v>
                </c:pt>
                <c:pt idx="4708">
                  <c:v>4708</c:v>
                </c:pt>
                <c:pt idx="4709">
                  <c:v>4709</c:v>
                </c:pt>
                <c:pt idx="4710">
                  <c:v>4710</c:v>
                </c:pt>
                <c:pt idx="4711">
                  <c:v>4711</c:v>
                </c:pt>
                <c:pt idx="4712">
                  <c:v>4712</c:v>
                </c:pt>
                <c:pt idx="4713">
                  <c:v>4713</c:v>
                </c:pt>
                <c:pt idx="4714">
                  <c:v>4714</c:v>
                </c:pt>
                <c:pt idx="4715">
                  <c:v>4715</c:v>
                </c:pt>
                <c:pt idx="4716">
                  <c:v>4716</c:v>
                </c:pt>
                <c:pt idx="4717">
                  <c:v>4717</c:v>
                </c:pt>
                <c:pt idx="4718">
                  <c:v>4718</c:v>
                </c:pt>
                <c:pt idx="4719">
                  <c:v>4719</c:v>
                </c:pt>
                <c:pt idx="4720">
                  <c:v>4720</c:v>
                </c:pt>
                <c:pt idx="4721">
                  <c:v>4721</c:v>
                </c:pt>
                <c:pt idx="4722">
                  <c:v>4722</c:v>
                </c:pt>
                <c:pt idx="4723">
                  <c:v>4723</c:v>
                </c:pt>
                <c:pt idx="4724">
                  <c:v>4724</c:v>
                </c:pt>
                <c:pt idx="4725">
                  <c:v>4725</c:v>
                </c:pt>
                <c:pt idx="4726">
                  <c:v>4726</c:v>
                </c:pt>
                <c:pt idx="4727">
                  <c:v>4727</c:v>
                </c:pt>
                <c:pt idx="4728">
                  <c:v>4728</c:v>
                </c:pt>
                <c:pt idx="4729">
                  <c:v>4729</c:v>
                </c:pt>
                <c:pt idx="4730">
                  <c:v>4730</c:v>
                </c:pt>
                <c:pt idx="4731">
                  <c:v>4731</c:v>
                </c:pt>
                <c:pt idx="4732">
                  <c:v>4732</c:v>
                </c:pt>
                <c:pt idx="4733">
                  <c:v>4733</c:v>
                </c:pt>
                <c:pt idx="4734">
                  <c:v>4734</c:v>
                </c:pt>
                <c:pt idx="4735">
                  <c:v>4735</c:v>
                </c:pt>
                <c:pt idx="4736">
                  <c:v>4736</c:v>
                </c:pt>
                <c:pt idx="4737">
                  <c:v>4737</c:v>
                </c:pt>
                <c:pt idx="4738">
                  <c:v>4738</c:v>
                </c:pt>
                <c:pt idx="4739">
                  <c:v>4739</c:v>
                </c:pt>
                <c:pt idx="4740">
                  <c:v>4740</c:v>
                </c:pt>
                <c:pt idx="4741">
                  <c:v>4741</c:v>
                </c:pt>
                <c:pt idx="4742">
                  <c:v>4742</c:v>
                </c:pt>
                <c:pt idx="4743">
                  <c:v>4743</c:v>
                </c:pt>
                <c:pt idx="4744">
                  <c:v>4744</c:v>
                </c:pt>
                <c:pt idx="4745">
                  <c:v>4745</c:v>
                </c:pt>
                <c:pt idx="4746">
                  <c:v>4746</c:v>
                </c:pt>
                <c:pt idx="4747">
                  <c:v>4747</c:v>
                </c:pt>
                <c:pt idx="4748">
                  <c:v>4748</c:v>
                </c:pt>
                <c:pt idx="4749">
                  <c:v>4749</c:v>
                </c:pt>
                <c:pt idx="4750">
                  <c:v>4750</c:v>
                </c:pt>
                <c:pt idx="4751">
                  <c:v>4751</c:v>
                </c:pt>
                <c:pt idx="4752">
                  <c:v>4752</c:v>
                </c:pt>
                <c:pt idx="4753">
                  <c:v>4753</c:v>
                </c:pt>
                <c:pt idx="4754">
                  <c:v>4754</c:v>
                </c:pt>
                <c:pt idx="4755">
                  <c:v>4755</c:v>
                </c:pt>
                <c:pt idx="4756">
                  <c:v>4756</c:v>
                </c:pt>
                <c:pt idx="4757">
                  <c:v>4757</c:v>
                </c:pt>
                <c:pt idx="4758">
                  <c:v>4758</c:v>
                </c:pt>
                <c:pt idx="4759">
                  <c:v>4759</c:v>
                </c:pt>
                <c:pt idx="4760">
                  <c:v>4760</c:v>
                </c:pt>
                <c:pt idx="4761">
                  <c:v>4761</c:v>
                </c:pt>
                <c:pt idx="4762">
                  <c:v>4762</c:v>
                </c:pt>
                <c:pt idx="4763">
                  <c:v>4763</c:v>
                </c:pt>
                <c:pt idx="4764">
                  <c:v>4764</c:v>
                </c:pt>
                <c:pt idx="4765">
                  <c:v>4765</c:v>
                </c:pt>
                <c:pt idx="4766">
                  <c:v>4766</c:v>
                </c:pt>
                <c:pt idx="4767">
                  <c:v>4767</c:v>
                </c:pt>
                <c:pt idx="4768">
                  <c:v>4768</c:v>
                </c:pt>
                <c:pt idx="4769">
                  <c:v>4769</c:v>
                </c:pt>
                <c:pt idx="4770">
                  <c:v>4770</c:v>
                </c:pt>
                <c:pt idx="4771">
                  <c:v>4771</c:v>
                </c:pt>
                <c:pt idx="4772">
                  <c:v>4772</c:v>
                </c:pt>
                <c:pt idx="4773">
                  <c:v>4773</c:v>
                </c:pt>
                <c:pt idx="4774">
                  <c:v>4774</c:v>
                </c:pt>
                <c:pt idx="4775">
                  <c:v>4775</c:v>
                </c:pt>
                <c:pt idx="4776">
                  <c:v>4776</c:v>
                </c:pt>
                <c:pt idx="4777">
                  <c:v>4777</c:v>
                </c:pt>
                <c:pt idx="4778">
                  <c:v>4778</c:v>
                </c:pt>
                <c:pt idx="4779">
                  <c:v>4779</c:v>
                </c:pt>
                <c:pt idx="4780">
                  <c:v>4780</c:v>
                </c:pt>
                <c:pt idx="4781">
                  <c:v>4781</c:v>
                </c:pt>
                <c:pt idx="4782">
                  <c:v>4782</c:v>
                </c:pt>
                <c:pt idx="4783">
                  <c:v>4783</c:v>
                </c:pt>
                <c:pt idx="4784">
                  <c:v>4784</c:v>
                </c:pt>
                <c:pt idx="4785">
                  <c:v>4785</c:v>
                </c:pt>
                <c:pt idx="4786">
                  <c:v>4786</c:v>
                </c:pt>
                <c:pt idx="4787">
                  <c:v>4787</c:v>
                </c:pt>
                <c:pt idx="4788">
                  <c:v>4788</c:v>
                </c:pt>
                <c:pt idx="4789">
                  <c:v>4789</c:v>
                </c:pt>
                <c:pt idx="4790">
                  <c:v>4790</c:v>
                </c:pt>
                <c:pt idx="4791">
                  <c:v>4791</c:v>
                </c:pt>
                <c:pt idx="4792">
                  <c:v>4792</c:v>
                </c:pt>
                <c:pt idx="4793">
                  <c:v>4793</c:v>
                </c:pt>
                <c:pt idx="4794">
                  <c:v>4794</c:v>
                </c:pt>
                <c:pt idx="4795">
                  <c:v>4795</c:v>
                </c:pt>
                <c:pt idx="4796">
                  <c:v>4796</c:v>
                </c:pt>
                <c:pt idx="4797">
                  <c:v>4797</c:v>
                </c:pt>
                <c:pt idx="4798">
                  <c:v>4798</c:v>
                </c:pt>
                <c:pt idx="4799">
                  <c:v>4799</c:v>
                </c:pt>
                <c:pt idx="4800">
                  <c:v>4800</c:v>
                </c:pt>
                <c:pt idx="4801">
                  <c:v>4801</c:v>
                </c:pt>
                <c:pt idx="4802">
                  <c:v>4802</c:v>
                </c:pt>
                <c:pt idx="4803">
                  <c:v>4803</c:v>
                </c:pt>
                <c:pt idx="4804">
                  <c:v>4804</c:v>
                </c:pt>
                <c:pt idx="4805">
                  <c:v>4805</c:v>
                </c:pt>
                <c:pt idx="4806">
                  <c:v>4806</c:v>
                </c:pt>
                <c:pt idx="4807">
                  <c:v>4807</c:v>
                </c:pt>
                <c:pt idx="4808">
                  <c:v>4808</c:v>
                </c:pt>
                <c:pt idx="4809">
                  <c:v>4809</c:v>
                </c:pt>
                <c:pt idx="4810">
                  <c:v>4810</c:v>
                </c:pt>
                <c:pt idx="4811">
                  <c:v>4811</c:v>
                </c:pt>
                <c:pt idx="4812">
                  <c:v>4812</c:v>
                </c:pt>
                <c:pt idx="4813">
                  <c:v>4813</c:v>
                </c:pt>
                <c:pt idx="4814">
                  <c:v>4814</c:v>
                </c:pt>
                <c:pt idx="4815">
                  <c:v>4815</c:v>
                </c:pt>
                <c:pt idx="4816">
                  <c:v>4816</c:v>
                </c:pt>
                <c:pt idx="4817">
                  <c:v>4817</c:v>
                </c:pt>
                <c:pt idx="4818">
                  <c:v>4818</c:v>
                </c:pt>
                <c:pt idx="4819">
                  <c:v>4819</c:v>
                </c:pt>
                <c:pt idx="4820">
                  <c:v>4820</c:v>
                </c:pt>
                <c:pt idx="4821">
                  <c:v>4821</c:v>
                </c:pt>
                <c:pt idx="4822">
                  <c:v>4822</c:v>
                </c:pt>
                <c:pt idx="4823">
                  <c:v>4823</c:v>
                </c:pt>
                <c:pt idx="4824">
                  <c:v>4824</c:v>
                </c:pt>
                <c:pt idx="4825">
                  <c:v>4825</c:v>
                </c:pt>
                <c:pt idx="4826">
                  <c:v>4826</c:v>
                </c:pt>
                <c:pt idx="4827">
                  <c:v>4827</c:v>
                </c:pt>
                <c:pt idx="4828">
                  <c:v>4828</c:v>
                </c:pt>
                <c:pt idx="4829">
                  <c:v>4829</c:v>
                </c:pt>
                <c:pt idx="4830">
                  <c:v>4830</c:v>
                </c:pt>
                <c:pt idx="4831">
                  <c:v>4831</c:v>
                </c:pt>
                <c:pt idx="4832">
                  <c:v>4832</c:v>
                </c:pt>
                <c:pt idx="4833">
                  <c:v>4833</c:v>
                </c:pt>
                <c:pt idx="4834">
                  <c:v>4834</c:v>
                </c:pt>
                <c:pt idx="4835">
                  <c:v>4835</c:v>
                </c:pt>
                <c:pt idx="4836">
                  <c:v>4836</c:v>
                </c:pt>
                <c:pt idx="4837">
                  <c:v>4837</c:v>
                </c:pt>
                <c:pt idx="4838">
                  <c:v>4838</c:v>
                </c:pt>
                <c:pt idx="4839">
                  <c:v>4839</c:v>
                </c:pt>
                <c:pt idx="4840">
                  <c:v>4840</c:v>
                </c:pt>
                <c:pt idx="4841">
                  <c:v>4841</c:v>
                </c:pt>
                <c:pt idx="4842">
                  <c:v>4842</c:v>
                </c:pt>
                <c:pt idx="4843">
                  <c:v>4843</c:v>
                </c:pt>
                <c:pt idx="4844">
                  <c:v>4844</c:v>
                </c:pt>
                <c:pt idx="4845">
                  <c:v>4845</c:v>
                </c:pt>
                <c:pt idx="4846">
                  <c:v>4846</c:v>
                </c:pt>
                <c:pt idx="4847">
                  <c:v>4847</c:v>
                </c:pt>
                <c:pt idx="4848">
                  <c:v>4848</c:v>
                </c:pt>
                <c:pt idx="4849">
                  <c:v>4849</c:v>
                </c:pt>
                <c:pt idx="4850">
                  <c:v>4850</c:v>
                </c:pt>
                <c:pt idx="4851">
                  <c:v>4851</c:v>
                </c:pt>
                <c:pt idx="4852">
                  <c:v>4852</c:v>
                </c:pt>
                <c:pt idx="4853">
                  <c:v>4853</c:v>
                </c:pt>
                <c:pt idx="4854">
                  <c:v>4854</c:v>
                </c:pt>
                <c:pt idx="4855">
                  <c:v>4855</c:v>
                </c:pt>
                <c:pt idx="4856">
                  <c:v>4856</c:v>
                </c:pt>
                <c:pt idx="4857">
                  <c:v>4857</c:v>
                </c:pt>
                <c:pt idx="4858">
                  <c:v>4858</c:v>
                </c:pt>
                <c:pt idx="4859">
                  <c:v>4859</c:v>
                </c:pt>
                <c:pt idx="4860">
                  <c:v>4860</c:v>
                </c:pt>
                <c:pt idx="4861">
                  <c:v>4861</c:v>
                </c:pt>
                <c:pt idx="4862">
                  <c:v>4862</c:v>
                </c:pt>
                <c:pt idx="4863">
                  <c:v>4863</c:v>
                </c:pt>
                <c:pt idx="4864">
                  <c:v>4864</c:v>
                </c:pt>
                <c:pt idx="4865">
                  <c:v>4865</c:v>
                </c:pt>
                <c:pt idx="4866">
                  <c:v>4866</c:v>
                </c:pt>
                <c:pt idx="4867">
                  <c:v>4867</c:v>
                </c:pt>
                <c:pt idx="4868">
                  <c:v>4868</c:v>
                </c:pt>
                <c:pt idx="4869">
                  <c:v>4869</c:v>
                </c:pt>
                <c:pt idx="4870">
                  <c:v>4870</c:v>
                </c:pt>
                <c:pt idx="4871">
                  <c:v>4871</c:v>
                </c:pt>
                <c:pt idx="4872">
                  <c:v>4872</c:v>
                </c:pt>
                <c:pt idx="4873">
                  <c:v>4873</c:v>
                </c:pt>
                <c:pt idx="4874">
                  <c:v>4874</c:v>
                </c:pt>
                <c:pt idx="4875">
                  <c:v>4875</c:v>
                </c:pt>
                <c:pt idx="4876">
                  <c:v>4876</c:v>
                </c:pt>
                <c:pt idx="4877">
                  <c:v>4877</c:v>
                </c:pt>
                <c:pt idx="4878">
                  <c:v>4878</c:v>
                </c:pt>
                <c:pt idx="4879">
                  <c:v>4879</c:v>
                </c:pt>
                <c:pt idx="4880">
                  <c:v>4880</c:v>
                </c:pt>
                <c:pt idx="4881">
                  <c:v>4881</c:v>
                </c:pt>
                <c:pt idx="4882">
                  <c:v>4882</c:v>
                </c:pt>
                <c:pt idx="4883">
                  <c:v>4883</c:v>
                </c:pt>
                <c:pt idx="4884">
                  <c:v>4884</c:v>
                </c:pt>
                <c:pt idx="4885">
                  <c:v>4885</c:v>
                </c:pt>
                <c:pt idx="4886">
                  <c:v>4886</c:v>
                </c:pt>
                <c:pt idx="4887">
                  <c:v>4887</c:v>
                </c:pt>
                <c:pt idx="4888">
                  <c:v>4888</c:v>
                </c:pt>
                <c:pt idx="4889">
                  <c:v>4889</c:v>
                </c:pt>
                <c:pt idx="4890">
                  <c:v>4890</c:v>
                </c:pt>
                <c:pt idx="4891">
                  <c:v>4891</c:v>
                </c:pt>
                <c:pt idx="4892">
                  <c:v>4892</c:v>
                </c:pt>
                <c:pt idx="4893">
                  <c:v>4893</c:v>
                </c:pt>
                <c:pt idx="4894">
                  <c:v>4894</c:v>
                </c:pt>
                <c:pt idx="4895">
                  <c:v>4895</c:v>
                </c:pt>
                <c:pt idx="4896">
                  <c:v>4896</c:v>
                </c:pt>
                <c:pt idx="4897">
                  <c:v>4897</c:v>
                </c:pt>
                <c:pt idx="4898">
                  <c:v>4898</c:v>
                </c:pt>
                <c:pt idx="4899">
                  <c:v>4899</c:v>
                </c:pt>
                <c:pt idx="4900">
                  <c:v>4900</c:v>
                </c:pt>
                <c:pt idx="4901">
                  <c:v>4901</c:v>
                </c:pt>
                <c:pt idx="4902">
                  <c:v>4902</c:v>
                </c:pt>
                <c:pt idx="4903">
                  <c:v>4903</c:v>
                </c:pt>
                <c:pt idx="4904">
                  <c:v>4904</c:v>
                </c:pt>
                <c:pt idx="4905">
                  <c:v>4905</c:v>
                </c:pt>
                <c:pt idx="4906">
                  <c:v>4906</c:v>
                </c:pt>
                <c:pt idx="4907">
                  <c:v>4907</c:v>
                </c:pt>
                <c:pt idx="4908">
                  <c:v>4908</c:v>
                </c:pt>
                <c:pt idx="4909">
                  <c:v>4909</c:v>
                </c:pt>
                <c:pt idx="4910">
                  <c:v>4910</c:v>
                </c:pt>
                <c:pt idx="4911">
                  <c:v>4911</c:v>
                </c:pt>
                <c:pt idx="4912">
                  <c:v>4912</c:v>
                </c:pt>
                <c:pt idx="4913">
                  <c:v>4913</c:v>
                </c:pt>
                <c:pt idx="4914">
                  <c:v>4914</c:v>
                </c:pt>
                <c:pt idx="4915">
                  <c:v>4915</c:v>
                </c:pt>
                <c:pt idx="4916">
                  <c:v>4916</c:v>
                </c:pt>
                <c:pt idx="4917">
                  <c:v>4917</c:v>
                </c:pt>
                <c:pt idx="4918">
                  <c:v>4918</c:v>
                </c:pt>
                <c:pt idx="4919">
                  <c:v>4919</c:v>
                </c:pt>
                <c:pt idx="4920">
                  <c:v>4920</c:v>
                </c:pt>
                <c:pt idx="4921">
                  <c:v>4921</c:v>
                </c:pt>
                <c:pt idx="4922">
                  <c:v>4922</c:v>
                </c:pt>
                <c:pt idx="4923">
                  <c:v>4923</c:v>
                </c:pt>
                <c:pt idx="4924">
                  <c:v>4924</c:v>
                </c:pt>
                <c:pt idx="4925">
                  <c:v>4925</c:v>
                </c:pt>
                <c:pt idx="4926">
                  <c:v>4926</c:v>
                </c:pt>
                <c:pt idx="4927">
                  <c:v>4927</c:v>
                </c:pt>
                <c:pt idx="4928">
                  <c:v>4928</c:v>
                </c:pt>
                <c:pt idx="4929">
                  <c:v>4929</c:v>
                </c:pt>
                <c:pt idx="4930">
                  <c:v>4930</c:v>
                </c:pt>
                <c:pt idx="4931">
                  <c:v>4931</c:v>
                </c:pt>
                <c:pt idx="4932">
                  <c:v>4932</c:v>
                </c:pt>
                <c:pt idx="4933">
                  <c:v>4933</c:v>
                </c:pt>
                <c:pt idx="4934">
                  <c:v>4934</c:v>
                </c:pt>
                <c:pt idx="4935">
                  <c:v>4935</c:v>
                </c:pt>
                <c:pt idx="4936">
                  <c:v>4936</c:v>
                </c:pt>
                <c:pt idx="4937">
                  <c:v>4937</c:v>
                </c:pt>
                <c:pt idx="4938">
                  <c:v>4938</c:v>
                </c:pt>
                <c:pt idx="4939">
                  <c:v>4939</c:v>
                </c:pt>
                <c:pt idx="4940">
                  <c:v>4940</c:v>
                </c:pt>
                <c:pt idx="4941">
                  <c:v>4941</c:v>
                </c:pt>
                <c:pt idx="4942">
                  <c:v>4942</c:v>
                </c:pt>
                <c:pt idx="4943">
                  <c:v>4943</c:v>
                </c:pt>
                <c:pt idx="4944">
                  <c:v>4944</c:v>
                </c:pt>
                <c:pt idx="4945">
                  <c:v>4945</c:v>
                </c:pt>
                <c:pt idx="4946">
                  <c:v>4946</c:v>
                </c:pt>
                <c:pt idx="4947">
                  <c:v>4947</c:v>
                </c:pt>
                <c:pt idx="4948">
                  <c:v>4948</c:v>
                </c:pt>
                <c:pt idx="4949">
                  <c:v>4949</c:v>
                </c:pt>
                <c:pt idx="4950">
                  <c:v>4950</c:v>
                </c:pt>
                <c:pt idx="4951">
                  <c:v>4951</c:v>
                </c:pt>
                <c:pt idx="4952">
                  <c:v>4952</c:v>
                </c:pt>
                <c:pt idx="4953">
                  <c:v>4953</c:v>
                </c:pt>
                <c:pt idx="4954">
                  <c:v>4954</c:v>
                </c:pt>
                <c:pt idx="4955">
                  <c:v>4955</c:v>
                </c:pt>
                <c:pt idx="4956">
                  <c:v>4956</c:v>
                </c:pt>
                <c:pt idx="4957">
                  <c:v>4957</c:v>
                </c:pt>
                <c:pt idx="4958">
                  <c:v>4958</c:v>
                </c:pt>
                <c:pt idx="4959">
                  <c:v>4959</c:v>
                </c:pt>
                <c:pt idx="4960">
                  <c:v>4960</c:v>
                </c:pt>
                <c:pt idx="4961">
                  <c:v>4961</c:v>
                </c:pt>
                <c:pt idx="4962">
                  <c:v>4962</c:v>
                </c:pt>
                <c:pt idx="4963">
                  <c:v>4963</c:v>
                </c:pt>
                <c:pt idx="4964">
                  <c:v>4964</c:v>
                </c:pt>
                <c:pt idx="4965">
                  <c:v>4965</c:v>
                </c:pt>
                <c:pt idx="4966">
                  <c:v>4966</c:v>
                </c:pt>
                <c:pt idx="4967">
                  <c:v>4967</c:v>
                </c:pt>
                <c:pt idx="4968">
                  <c:v>4968</c:v>
                </c:pt>
                <c:pt idx="4969">
                  <c:v>4969</c:v>
                </c:pt>
                <c:pt idx="4970">
                  <c:v>4970</c:v>
                </c:pt>
                <c:pt idx="4971">
                  <c:v>4971</c:v>
                </c:pt>
                <c:pt idx="4972">
                  <c:v>4972</c:v>
                </c:pt>
                <c:pt idx="4973">
                  <c:v>4973</c:v>
                </c:pt>
                <c:pt idx="4974">
                  <c:v>4974</c:v>
                </c:pt>
                <c:pt idx="4975">
                  <c:v>4975</c:v>
                </c:pt>
                <c:pt idx="4976">
                  <c:v>4976</c:v>
                </c:pt>
                <c:pt idx="4977">
                  <c:v>4977</c:v>
                </c:pt>
                <c:pt idx="4978">
                  <c:v>4978</c:v>
                </c:pt>
                <c:pt idx="4979">
                  <c:v>4979</c:v>
                </c:pt>
                <c:pt idx="4980">
                  <c:v>4980</c:v>
                </c:pt>
                <c:pt idx="4981">
                  <c:v>4981</c:v>
                </c:pt>
                <c:pt idx="4982">
                  <c:v>4982</c:v>
                </c:pt>
                <c:pt idx="4983">
                  <c:v>4983</c:v>
                </c:pt>
                <c:pt idx="4984">
                  <c:v>4984</c:v>
                </c:pt>
                <c:pt idx="4985">
                  <c:v>4985</c:v>
                </c:pt>
                <c:pt idx="4986">
                  <c:v>4986</c:v>
                </c:pt>
                <c:pt idx="4987">
                  <c:v>4987</c:v>
                </c:pt>
                <c:pt idx="4988">
                  <c:v>4988</c:v>
                </c:pt>
                <c:pt idx="4989">
                  <c:v>4989</c:v>
                </c:pt>
                <c:pt idx="4990">
                  <c:v>4990</c:v>
                </c:pt>
                <c:pt idx="4991">
                  <c:v>4991</c:v>
                </c:pt>
                <c:pt idx="4992">
                  <c:v>4992</c:v>
                </c:pt>
                <c:pt idx="4993">
                  <c:v>4993</c:v>
                </c:pt>
                <c:pt idx="4994">
                  <c:v>4994</c:v>
                </c:pt>
                <c:pt idx="4995">
                  <c:v>4995</c:v>
                </c:pt>
                <c:pt idx="4996">
                  <c:v>4996</c:v>
                </c:pt>
                <c:pt idx="4997">
                  <c:v>4997</c:v>
                </c:pt>
                <c:pt idx="4998">
                  <c:v>4998</c:v>
                </c:pt>
                <c:pt idx="4999">
                  <c:v>4999</c:v>
                </c:pt>
                <c:pt idx="5000">
                  <c:v>5000</c:v>
                </c:pt>
                <c:pt idx="5001">
                  <c:v>5001</c:v>
                </c:pt>
                <c:pt idx="5002">
                  <c:v>5002</c:v>
                </c:pt>
                <c:pt idx="5003">
                  <c:v>5003</c:v>
                </c:pt>
                <c:pt idx="5004">
                  <c:v>5004</c:v>
                </c:pt>
                <c:pt idx="5005">
                  <c:v>5005</c:v>
                </c:pt>
                <c:pt idx="5006">
                  <c:v>5006</c:v>
                </c:pt>
                <c:pt idx="5007">
                  <c:v>5007</c:v>
                </c:pt>
                <c:pt idx="5008">
                  <c:v>5008</c:v>
                </c:pt>
                <c:pt idx="5009">
                  <c:v>5009</c:v>
                </c:pt>
                <c:pt idx="5010">
                  <c:v>5010</c:v>
                </c:pt>
                <c:pt idx="5011">
                  <c:v>5011</c:v>
                </c:pt>
                <c:pt idx="5012">
                  <c:v>5012</c:v>
                </c:pt>
                <c:pt idx="5013">
                  <c:v>5013</c:v>
                </c:pt>
                <c:pt idx="5014">
                  <c:v>5014</c:v>
                </c:pt>
                <c:pt idx="5015">
                  <c:v>5015</c:v>
                </c:pt>
                <c:pt idx="5016">
                  <c:v>5016</c:v>
                </c:pt>
                <c:pt idx="5017">
                  <c:v>5017</c:v>
                </c:pt>
                <c:pt idx="5018">
                  <c:v>5018</c:v>
                </c:pt>
                <c:pt idx="5019">
                  <c:v>5019</c:v>
                </c:pt>
                <c:pt idx="5020">
                  <c:v>5020</c:v>
                </c:pt>
                <c:pt idx="5021">
                  <c:v>5021</c:v>
                </c:pt>
                <c:pt idx="5022">
                  <c:v>5022</c:v>
                </c:pt>
                <c:pt idx="5023">
                  <c:v>5023</c:v>
                </c:pt>
                <c:pt idx="5024">
                  <c:v>5024</c:v>
                </c:pt>
                <c:pt idx="5025">
                  <c:v>5025</c:v>
                </c:pt>
                <c:pt idx="5026">
                  <c:v>5026</c:v>
                </c:pt>
                <c:pt idx="5027">
                  <c:v>5027</c:v>
                </c:pt>
                <c:pt idx="5028">
                  <c:v>5028</c:v>
                </c:pt>
                <c:pt idx="5029">
                  <c:v>5029</c:v>
                </c:pt>
                <c:pt idx="5030">
                  <c:v>5030</c:v>
                </c:pt>
                <c:pt idx="5031">
                  <c:v>5031</c:v>
                </c:pt>
                <c:pt idx="5032">
                  <c:v>5032</c:v>
                </c:pt>
                <c:pt idx="5033">
                  <c:v>5033</c:v>
                </c:pt>
                <c:pt idx="5034">
                  <c:v>5034</c:v>
                </c:pt>
                <c:pt idx="5035">
                  <c:v>5035</c:v>
                </c:pt>
                <c:pt idx="5036">
                  <c:v>5036</c:v>
                </c:pt>
                <c:pt idx="5037">
                  <c:v>5037</c:v>
                </c:pt>
                <c:pt idx="5038">
                  <c:v>5038</c:v>
                </c:pt>
                <c:pt idx="5039">
                  <c:v>5039</c:v>
                </c:pt>
                <c:pt idx="5040">
                  <c:v>5040</c:v>
                </c:pt>
                <c:pt idx="5041">
                  <c:v>5041</c:v>
                </c:pt>
                <c:pt idx="5042">
                  <c:v>5042</c:v>
                </c:pt>
                <c:pt idx="5043">
                  <c:v>5043</c:v>
                </c:pt>
                <c:pt idx="5044">
                  <c:v>5044</c:v>
                </c:pt>
                <c:pt idx="5045">
                  <c:v>5045</c:v>
                </c:pt>
                <c:pt idx="5046">
                  <c:v>5046</c:v>
                </c:pt>
                <c:pt idx="5047">
                  <c:v>5047</c:v>
                </c:pt>
                <c:pt idx="5048">
                  <c:v>5048</c:v>
                </c:pt>
                <c:pt idx="5049">
                  <c:v>5049</c:v>
                </c:pt>
                <c:pt idx="5050">
                  <c:v>5050</c:v>
                </c:pt>
                <c:pt idx="5051">
                  <c:v>5051</c:v>
                </c:pt>
                <c:pt idx="5052">
                  <c:v>5052</c:v>
                </c:pt>
                <c:pt idx="5053">
                  <c:v>5053</c:v>
                </c:pt>
                <c:pt idx="5054">
                  <c:v>5054</c:v>
                </c:pt>
                <c:pt idx="5055">
                  <c:v>5055</c:v>
                </c:pt>
                <c:pt idx="5056">
                  <c:v>5056</c:v>
                </c:pt>
                <c:pt idx="5057">
                  <c:v>5057</c:v>
                </c:pt>
                <c:pt idx="5058">
                  <c:v>5058</c:v>
                </c:pt>
                <c:pt idx="5059">
                  <c:v>5059</c:v>
                </c:pt>
                <c:pt idx="5060">
                  <c:v>5060</c:v>
                </c:pt>
                <c:pt idx="5061">
                  <c:v>5061</c:v>
                </c:pt>
                <c:pt idx="5062">
                  <c:v>5062</c:v>
                </c:pt>
                <c:pt idx="5063">
                  <c:v>5063</c:v>
                </c:pt>
                <c:pt idx="5064">
                  <c:v>5064</c:v>
                </c:pt>
                <c:pt idx="5065">
                  <c:v>5065</c:v>
                </c:pt>
                <c:pt idx="5066">
                  <c:v>5066</c:v>
                </c:pt>
                <c:pt idx="5067">
                  <c:v>5067</c:v>
                </c:pt>
                <c:pt idx="5068">
                  <c:v>5068</c:v>
                </c:pt>
                <c:pt idx="5069">
                  <c:v>5069</c:v>
                </c:pt>
                <c:pt idx="5070">
                  <c:v>5070</c:v>
                </c:pt>
                <c:pt idx="5071">
                  <c:v>5071</c:v>
                </c:pt>
                <c:pt idx="5072">
                  <c:v>5072</c:v>
                </c:pt>
                <c:pt idx="5073">
                  <c:v>5073</c:v>
                </c:pt>
                <c:pt idx="5074">
                  <c:v>5074</c:v>
                </c:pt>
                <c:pt idx="5075">
                  <c:v>5075</c:v>
                </c:pt>
                <c:pt idx="5076">
                  <c:v>5076</c:v>
                </c:pt>
                <c:pt idx="5077">
                  <c:v>5077</c:v>
                </c:pt>
                <c:pt idx="5078">
                  <c:v>5078</c:v>
                </c:pt>
                <c:pt idx="5079">
                  <c:v>5079</c:v>
                </c:pt>
                <c:pt idx="5080">
                  <c:v>5080</c:v>
                </c:pt>
                <c:pt idx="5081">
                  <c:v>5081</c:v>
                </c:pt>
                <c:pt idx="5082">
                  <c:v>5082</c:v>
                </c:pt>
                <c:pt idx="5083">
                  <c:v>5083</c:v>
                </c:pt>
                <c:pt idx="5084">
                  <c:v>5084</c:v>
                </c:pt>
                <c:pt idx="5085">
                  <c:v>5085</c:v>
                </c:pt>
                <c:pt idx="5086">
                  <c:v>5086</c:v>
                </c:pt>
                <c:pt idx="5087">
                  <c:v>5087</c:v>
                </c:pt>
                <c:pt idx="5088">
                  <c:v>5088</c:v>
                </c:pt>
                <c:pt idx="5089">
                  <c:v>5089</c:v>
                </c:pt>
                <c:pt idx="5090">
                  <c:v>5090</c:v>
                </c:pt>
                <c:pt idx="5091">
                  <c:v>5091</c:v>
                </c:pt>
                <c:pt idx="5092">
                  <c:v>5092</c:v>
                </c:pt>
                <c:pt idx="5093">
                  <c:v>5093</c:v>
                </c:pt>
                <c:pt idx="5094">
                  <c:v>5094</c:v>
                </c:pt>
                <c:pt idx="5095">
                  <c:v>5095</c:v>
                </c:pt>
                <c:pt idx="5096">
                  <c:v>5096</c:v>
                </c:pt>
                <c:pt idx="5097">
                  <c:v>5097</c:v>
                </c:pt>
                <c:pt idx="5098">
                  <c:v>5098</c:v>
                </c:pt>
                <c:pt idx="5099">
                  <c:v>5099</c:v>
                </c:pt>
                <c:pt idx="5100">
                  <c:v>5100</c:v>
                </c:pt>
                <c:pt idx="5101">
                  <c:v>5101</c:v>
                </c:pt>
                <c:pt idx="5102">
                  <c:v>5102</c:v>
                </c:pt>
                <c:pt idx="5103">
                  <c:v>5103</c:v>
                </c:pt>
                <c:pt idx="5104">
                  <c:v>5104</c:v>
                </c:pt>
                <c:pt idx="5105">
                  <c:v>5105</c:v>
                </c:pt>
                <c:pt idx="5106">
                  <c:v>5106</c:v>
                </c:pt>
                <c:pt idx="5107">
                  <c:v>5107</c:v>
                </c:pt>
                <c:pt idx="5108">
                  <c:v>5108</c:v>
                </c:pt>
                <c:pt idx="5109">
                  <c:v>5109</c:v>
                </c:pt>
                <c:pt idx="5110">
                  <c:v>5110</c:v>
                </c:pt>
                <c:pt idx="5111">
                  <c:v>5111</c:v>
                </c:pt>
                <c:pt idx="5112">
                  <c:v>5112</c:v>
                </c:pt>
                <c:pt idx="5113">
                  <c:v>5113</c:v>
                </c:pt>
                <c:pt idx="5114">
                  <c:v>5114</c:v>
                </c:pt>
                <c:pt idx="5115">
                  <c:v>5115</c:v>
                </c:pt>
                <c:pt idx="5116">
                  <c:v>5116</c:v>
                </c:pt>
                <c:pt idx="5117">
                  <c:v>5117</c:v>
                </c:pt>
                <c:pt idx="5118">
                  <c:v>5118</c:v>
                </c:pt>
                <c:pt idx="5119">
                  <c:v>5119</c:v>
                </c:pt>
                <c:pt idx="5120">
                  <c:v>5120</c:v>
                </c:pt>
                <c:pt idx="5121">
                  <c:v>5121</c:v>
                </c:pt>
                <c:pt idx="5122">
                  <c:v>5122</c:v>
                </c:pt>
                <c:pt idx="5123">
                  <c:v>5123</c:v>
                </c:pt>
                <c:pt idx="5124">
                  <c:v>5124</c:v>
                </c:pt>
                <c:pt idx="5125">
                  <c:v>5125</c:v>
                </c:pt>
                <c:pt idx="5126">
                  <c:v>5126</c:v>
                </c:pt>
                <c:pt idx="5127">
                  <c:v>5127</c:v>
                </c:pt>
                <c:pt idx="5128">
                  <c:v>5128</c:v>
                </c:pt>
                <c:pt idx="5129">
                  <c:v>5129</c:v>
                </c:pt>
                <c:pt idx="5130">
                  <c:v>5130</c:v>
                </c:pt>
                <c:pt idx="5131">
                  <c:v>5131</c:v>
                </c:pt>
                <c:pt idx="5132">
                  <c:v>5132</c:v>
                </c:pt>
                <c:pt idx="5133">
                  <c:v>5133</c:v>
                </c:pt>
                <c:pt idx="5134">
                  <c:v>5134</c:v>
                </c:pt>
                <c:pt idx="5135">
                  <c:v>5135</c:v>
                </c:pt>
                <c:pt idx="5136">
                  <c:v>5136</c:v>
                </c:pt>
                <c:pt idx="5137">
                  <c:v>5137</c:v>
                </c:pt>
                <c:pt idx="5138">
                  <c:v>5138</c:v>
                </c:pt>
                <c:pt idx="5139">
                  <c:v>5139</c:v>
                </c:pt>
                <c:pt idx="5140">
                  <c:v>5140</c:v>
                </c:pt>
                <c:pt idx="5141">
                  <c:v>5141</c:v>
                </c:pt>
                <c:pt idx="5142">
                  <c:v>5142</c:v>
                </c:pt>
                <c:pt idx="5143">
                  <c:v>5143</c:v>
                </c:pt>
                <c:pt idx="5144">
                  <c:v>5144</c:v>
                </c:pt>
                <c:pt idx="5145">
                  <c:v>5145</c:v>
                </c:pt>
                <c:pt idx="5146">
                  <c:v>5146</c:v>
                </c:pt>
                <c:pt idx="5147">
                  <c:v>5147</c:v>
                </c:pt>
                <c:pt idx="5148">
                  <c:v>5148</c:v>
                </c:pt>
                <c:pt idx="5149">
                  <c:v>5149</c:v>
                </c:pt>
                <c:pt idx="5150">
                  <c:v>5150</c:v>
                </c:pt>
                <c:pt idx="5151">
                  <c:v>5151</c:v>
                </c:pt>
                <c:pt idx="5152">
                  <c:v>5152</c:v>
                </c:pt>
                <c:pt idx="5153">
                  <c:v>5153</c:v>
                </c:pt>
                <c:pt idx="5154">
                  <c:v>5154</c:v>
                </c:pt>
                <c:pt idx="5155">
                  <c:v>5155</c:v>
                </c:pt>
                <c:pt idx="5156">
                  <c:v>5156</c:v>
                </c:pt>
                <c:pt idx="5157">
                  <c:v>5157</c:v>
                </c:pt>
                <c:pt idx="5158">
                  <c:v>5158</c:v>
                </c:pt>
                <c:pt idx="5159">
                  <c:v>5159</c:v>
                </c:pt>
                <c:pt idx="5160">
                  <c:v>5160</c:v>
                </c:pt>
                <c:pt idx="5161">
                  <c:v>5161</c:v>
                </c:pt>
                <c:pt idx="5162">
                  <c:v>5162</c:v>
                </c:pt>
                <c:pt idx="5163">
                  <c:v>5163</c:v>
                </c:pt>
                <c:pt idx="5164">
                  <c:v>5164</c:v>
                </c:pt>
                <c:pt idx="5165">
                  <c:v>5165</c:v>
                </c:pt>
                <c:pt idx="5166">
                  <c:v>5166</c:v>
                </c:pt>
                <c:pt idx="5167">
                  <c:v>5167</c:v>
                </c:pt>
                <c:pt idx="5168">
                  <c:v>5168</c:v>
                </c:pt>
                <c:pt idx="5169">
                  <c:v>5169</c:v>
                </c:pt>
                <c:pt idx="5170">
                  <c:v>5170</c:v>
                </c:pt>
                <c:pt idx="5171">
                  <c:v>5171</c:v>
                </c:pt>
                <c:pt idx="5172">
                  <c:v>5172</c:v>
                </c:pt>
                <c:pt idx="5173">
                  <c:v>5173</c:v>
                </c:pt>
                <c:pt idx="5174">
                  <c:v>5174</c:v>
                </c:pt>
                <c:pt idx="5175">
                  <c:v>5175</c:v>
                </c:pt>
                <c:pt idx="5176">
                  <c:v>5176</c:v>
                </c:pt>
                <c:pt idx="5177">
                  <c:v>5177</c:v>
                </c:pt>
                <c:pt idx="5178">
                  <c:v>5178</c:v>
                </c:pt>
                <c:pt idx="5179">
                  <c:v>5179</c:v>
                </c:pt>
                <c:pt idx="5180">
                  <c:v>5180</c:v>
                </c:pt>
                <c:pt idx="5181">
                  <c:v>5181</c:v>
                </c:pt>
                <c:pt idx="5182">
                  <c:v>5182</c:v>
                </c:pt>
                <c:pt idx="5183">
                  <c:v>5183</c:v>
                </c:pt>
                <c:pt idx="5184">
                  <c:v>5184</c:v>
                </c:pt>
                <c:pt idx="5185">
                  <c:v>5185</c:v>
                </c:pt>
                <c:pt idx="5186">
                  <c:v>5186</c:v>
                </c:pt>
                <c:pt idx="5187">
                  <c:v>5187</c:v>
                </c:pt>
                <c:pt idx="5188">
                  <c:v>5188</c:v>
                </c:pt>
                <c:pt idx="5189">
                  <c:v>5189</c:v>
                </c:pt>
                <c:pt idx="5190">
                  <c:v>5190</c:v>
                </c:pt>
                <c:pt idx="5191">
                  <c:v>5191</c:v>
                </c:pt>
                <c:pt idx="5192">
                  <c:v>5192</c:v>
                </c:pt>
                <c:pt idx="5193">
                  <c:v>5193</c:v>
                </c:pt>
                <c:pt idx="5194">
                  <c:v>5194</c:v>
                </c:pt>
                <c:pt idx="5195">
                  <c:v>5195</c:v>
                </c:pt>
                <c:pt idx="5196">
                  <c:v>5196</c:v>
                </c:pt>
                <c:pt idx="5197">
                  <c:v>5197</c:v>
                </c:pt>
                <c:pt idx="5198">
                  <c:v>5198</c:v>
                </c:pt>
                <c:pt idx="5199">
                  <c:v>5199</c:v>
                </c:pt>
                <c:pt idx="5200">
                  <c:v>5200</c:v>
                </c:pt>
                <c:pt idx="5201">
                  <c:v>5201</c:v>
                </c:pt>
                <c:pt idx="5202">
                  <c:v>5202</c:v>
                </c:pt>
                <c:pt idx="5203">
                  <c:v>5203</c:v>
                </c:pt>
                <c:pt idx="5204">
                  <c:v>5204</c:v>
                </c:pt>
                <c:pt idx="5205">
                  <c:v>5205</c:v>
                </c:pt>
                <c:pt idx="5206">
                  <c:v>5206</c:v>
                </c:pt>
                <c:pt idx="5207">
                  <c:v>5207</c:v>
                </c:pt>
                <c:pt idx="5208">
                  <c:v>5208</c:v>
                </c:pt>
                <c:pt idx="5209">
                  <c:v>5209</c:v>
                </c:pt>
                <c:pt idx="5210">
                  <c:v>5210</c:v>
                </c:pt>
                <c:pt idx="5211">
                  <c:v>5211</c:v>
                </c:pt>
                <c:pt idx="5212">
                  <c:v>5212</c:v>
                </c:pt>
                <c:pt idx="5213">
                  <c:v>5213</c:v>
                </c:pt>
                <c:pt idx="5214">
                  <c:v>5214</c:v>
                </c:pt>
                <c:pt idx="5215">
                  <c:v>5215</c:v>
                </c:pt>
                <c:pt idx="5216">
                  <c:v>5216</c:v>
                </c:pt>
                <c:pt idx="5217">
                  <c:v>5217</c:v>
                </c:pt>
                <c:pt idx="5218">
                  <c:v>5218</c:v>
                </c:pt>
                <c:pt idx="5219">
                  <c:v>5219</c:v>
                </c:pt>
                <c:pt idx="5220">
                  <c:v>5220</c:v>
                </c:pt>
                <c:pt idx="5221">
                  <c:v>5221</c:v>
                </c:pt>
                <c:pt idx="5222">
                  <c:v>5222</c:v>
                </c:pt>
                <c:pt idx="5223">
                  <c:v>5223</c:v>
                </c:pt>
                <c:pt idx="5224">
                  <c:v>5224</c:v>
                </c:pt>
                <c:pt idx="5225">
                  <c:v>5225</c:v>
                </c:pt>
                <c:pt idx="5226">
                  <c:v>5226</c:v>
                </c:pt>
                <c:pt idx="5227">
                  <c:v>5227</c:v>
                </c:pt>
                <c:pt idx="5228">
                  <c:v>5228</c:v>
                </c:pt>
                <c:pt idx="5229">
                  <c:v>5229</c:v>
                </c:pt>
                <c:pt idx="5230">
                  <c:v>5230</c:v>
                </c:pt>
                <c:pt idx="5231">
                  <c:v>5231</c:v>
                </c:pt>
                <c:pt idx="5232">
                  <c:v>5232</c:v>
                </c:pt>
                <c:pt idx="5233">
                  <c:v>5233</c:v>
                </c:pt>
                <c:pt idx="5234">
                  <c:v>5234</c:v>
                </c:pt>
                <c:pt idx="5235">
                  <c:v>5235</c:v>
                </c:pt>
                <c:pt idx="5236">
                  <c:v>5236</c:v>
                </c:pt>
                <c:pt idx="5237">
                  <c:v>5237</c:v>
                </c:pt>
                <c:pt idx="5238">
                  <c:v>5238</c:v>
                </c:pt>
                <c:pt idx="5239">
                  <c:v>5239</c:v>
                </c:pt>
                <c:pt idx="5240">
                  <c:v>5240</c:v>
                </c:pt>
                <c:pt idx="5241">
                  <c:v>5241</c:v>
                </c:pt>
                <c:pt idx="5242">
                  <c:v>5242</c:v>
                </c:pt>
                <c:pt idx="5243">
                  <c:v>5243</c:v>
                </c:pt>
                <c:pt idx="5244">
                  <c:v>5244</c:v>
                </c:pt>
                <c:pt idx="5245">
                  <c:v>5245</c:v>
                </c:pt>
                <c:pt idx="5246">
                  <c:v>5246</c:v>
                </c:pt>
                <c:pt idx="5247">
                  <c:v>5247</c:v>
                </c:pt>
                <c:pt idx="5248">
                  <c:v>5248</c:v>
                </c:pt>
                <c:pt idx="5249">
                  <c:v>5249</c:v>
                </c:pt>
                <c:pt idx="5250">
                  <c:v>5250</c:v>
                </c:pt>
                <c:pt idx="5251">
                  <c:v>5251</c:v>
                </c:pt>
                <c:pt idx="5252">
                  <c:v>5252</c:v>
                </c:pt>
                <c:pt idx="5253">
                  <c:v>5253</c:v>
                </c:pt>
                <c:pt idx="5254">
                  <c:v>5254</c:v>
                </c:pt>
                <c:pt idx="5255">
                  <c:v>5255</c:v>
                </c:pt>
                <c:pt idx="5256">
                  <c:v>5256</c:v>
                </c:pt>
                <c:pt idx="5257">
                  <c:v>5257</c:v>
                </c:pt>
                <c:pt idx="5258">
                  <c:v>5258</c:v>
                </c:pt>
                <c:pt idx="5259">
                  <c:v>5259</c:v>
                </c:pt>
                <c:pt idx="5260">
                  <c:v>5260</c:v>
                </c:pt>
                <c:pt idx="5261">
                  <c:v>5261</c:v>
                </c:pt>
                <c:pt idx="5262">
                  <c:v>5262</c:v>
                </c:pt>
                <c:pt idx="5263">
                  <c:v>5263</c:v>
                </c:pt>
                <c:pt idx="5264">
                  <c:v>5264</c:v>
                </c:pt>
                <c:pt idx="5265">
                  <c:v>5265</c:v>
                </c:pt>
                <c:pt idx="5266">
                  <c:v>5266</c:v>
                </c:pt>
                <c:pt idx="5267">
                  <c:v>5267</c:v>
                </c:pt>
                <c:pt idx="5268">
                  <c:v>5268</c:v>
                </c:pt>
                <c:pt idx="5269">
                  <c:v>5269</c:v>
                </c:pt>
                <c:pt idx="5270">
                  <c:v>5270</c:v>
                </c:pt>
                <c:pt idx="5271">
                  <c:v>5271</c:v>
                </c:pt>
                <c:pt idx="5272">
                  <c:v>5272</c:v>
                </c:pt>
                <c:pt idx="5273">
                  <c:v>5273</c:v>
                </c:pt>
                <c:pt idx="5274">
                  <c:v>5274</c:v>
                </c:pt>
                <c:pt idx="5275">
                  <c:v>5275</c:v>
                </c:pt>
                <c:pt idx="5276">
                  <c:v>5276</c:v>
                </c:pt>
                <c:pt idx="5277">
                  <c:v>5277</c:v>
                </c:pt>
                <c:pt idx="5278">
                  <c:v>5278</c:v>
                </c:pt>
                <c:pt idx="5279">
                  <c:v>5279</c:v>
                </c:pt>
                <c:pt idx="5280">
                  <c:v>5280</c:v>
                </c:pt>
                <c:pt idx="5281">
                  <c:v>5281</c:v>
                </c:pt>
                <c:pt idx="5282">
                  <c:v>5282</c:v>
                </c:pt>
                <c:pt idx="5283">
                  <c:v>5283</c:v>
                </c:pt>
                <c:pt idx="5284">
                  <c:v>5284</c:v>
                </c:pt>
                <c:pt idx="5285">
                  <c:v>5285</c:v>
                </c:pt>
                <c:pt idx="5286">
                  <c:v>5286</c:v>
                </c:pt>
                <c:pt idx="5287">
                  <c:v>5287</c:v>
                </c:pt>
                <c:pt idx="5288">
                  <c:v>5288</c:v>
                </c:pt>
                <c:pt idx="5289">
                  <c:v>5289</c:v>
                </c:pt>
                <c:pt idx="5290">
                  <c:v>5290</c:v>
                </c:pt>
                <c:pt idx="5291">
                  <c:v>5291</c:v>
                </c:pt>
                <c:pt idx="5292">
                  <c:v>5292</c:v>
                </c:pt>
                <c:pt idx="5293">
                  <c:v>5293</c:v>
                </c:pt>
                <c:pt idx="5294">
                  <c:v>5294</c:v>
                </c:pt>
                <c:pt idx="5295">
                  <c:v>5295</c:v>
                </c:pt>
                <c:pt idx="5296">
                  <c:v>5296</c:v>
                </c:pt>
                <c:pt idx="5297">
                  <c:v>5297</c:v>
                </c:pt>
                <c:pt idx="5298">
                  <c:v>5298</c:v>
                </c:pt>
                <c:pt idx="5299">
                  <c:v>5299</c:v>
                </c:pt>
                <c:pt idx="5300">
                  <c:v>5300</c:v>
                </c:pt>
                <c:pt idx="5301">
                  <c:v>5301</c:v>
                </c:pt>
                <c:pt idx="5302">
                  <c:v>5302</c:v>
                </c:pt>
                <c:pt idx="5303">
                  <c:v>5303</c:v>
                </c:pt>
                <c:pt idx="5304">
                  <c:v>5304</c:v>
                </c:pt>
                <c:pt idx="5305">
                  <c:v>5305</c:v>
                </c:pt>
                <c:pt idx="5306">
                  <c:v>5306</c:v>
                </c:pt>
                <c:pt idx="5307">
                  <c:v>5307</c:v>
                </c:pt>
                <c:pt idx="5308">
                  <c:v>5308</c:v>
                </c:pt>
                <c:pt idx="5309">
                  <c:v>5309</c:v>
                </c:pt>
                <c:pt idx="5310">
                  <c:v>5310</c:v>
                </c:pt>
                <c:pt idx="5311">
                  <c:v>5311</c:v>
                </c:pt>
                <c:pt idx="5312">
                  <c:v>5312</c:v>
                </c:pt>
                <c:pt idx="5313">
                  <c:v>5313</c:v>
                </c:pt>
                <c:pt idx="5314">
                  <c:v>5314</c:v>
                </c:pt>
                <c:pt idx="5315">
                  <c:v>5315</c:v>
                </c:pt>
                <c:pt idx="5316">
                  <c:v>5316</c:v>
                </c:pt>
                <c:pt idx="5317">
                  <c:v>5317</c:v>
                </c:pt>
                <c:pt idx="5318">
                  <c:v>5318</c:v>
                </c:pt>
                <c:pt idx="5319">
                  <c:v>5319</c:v>
                </c:pt>
                <c:pt idx="5320">
                  <c:v>5320</c:v>
                </c:pt>
                <c:pt idx="5321">
                  <c:v>5321</c:v>
                </c:pt>
                <c:pt idx="5322">
                  <c:v>5322</c:v>
                </c:pt>
                <c:pt idx="5323">
                  <c:v>5323</c:v>
                </c:pt>
                <c:pt idx="5324">
                  <c:v>5324</c:v>
                </c:pt>
                <c:pt idx="5325">
                  <c:v>5325</c:v>
                </c:pt>
                <c:pt idx="5326">
                  <c:v>5326</c:v>
                </c:pt>
                <c:pt idx="5327">
                  <c:v>5327</c:v>
                </c:pt>
                <c:pt idx="5328">
                  <c:v>5328</c:v>
                </c:pt>
                <c:pt idx="5329">
                  <c:v>5329</c:v>
                </c:pt>
                <c:pt idx="5330">
                  <c:v>5330</c:v>
                </c:pt>
                <c:pt idx="5331">
                  <c:v>5331</c:v>
                </c:pt>
                <c:pt idx="5332">
                  <c:v>5332</c:v>
                </c:pt>
                <c:pt idx="5333">
                  <c:v>5333</c:v>
                </c:pt>
                <c:pt idx="5334">
                  <c:v>5334</c:v>
                </c:pt>
                <c:pt idx="5335">
                  <c:v>5335</c:v>
                </c:pt>
                <c:pt idx="5336">
                  <c:v>5336</c:v>
                </c:pt>
                <c:pt idx="5337">
                  <c:v>5337</c:v>
                </c:pt>
                <c:pt idx="5338">
                  <c:v>5338</c:v>
                </c:pt>
                <c:pt idx="5339">
                  <c:v>5339</c:v>
                </c:pt>
                <c:pt idx="5340">
                  <c:v>5340</c:v>
                </c:pt>
                <c:pt idx="5341">
                  <c:v>5341</c:v>
                </c:pt>
                <c:pt idx="5342">
                  <c:v>5342</c:v>
                </c:pt>
                <c:pt idx="5343">
                  <c:v>5343</c:v>
                </c:pt>
                <c:pt idx="5344">
                  <c:v>5344</c:v>
                </c:pt>
                <c:pt idx="5345">
                  <c:v>5345</c:v>
                </c:pt>
                <c:pt idx="5346">
                  <c:v>5346</c:v>
                </c:pt>
                <c:pt idx="5347">
                  <c:v>5347</c:v>
                </c:pt>
                <c:pt idx="5348">
                  <c:v>5348</c:v>
                </c:pt>
                <c:pt idx="5349">
                  <c:v>5349</c:v>
                </c:pt>
                <c:pt idx="5350">
                  <c:v>5350</c:v>
                </c:pt>
                <c:pt idx="5351">
                  <c:v>5351</c:v>
                </c:pt>
                <c:pt idx="5352">
                  <c:v>5352</c:v>
                </c:pt>
                <c:pt idx="5353">
                  <c:v>5353</c:v>
                </c:pt>
                <c:pt idx="5354">
                  <c:v>5354</c:v>
                </c:pt>
                <c:pt idx="5355">
                  <c:v>5355</c:v>
                </c:pt>
                <c:pt idx="5356">
                  <c:v>5356</c:v>
                </c:pt>
                <c:pt idx="5357">
                  <c:v>5357</c:v>
                </c:pt>
                <c:pt idx="5358">
                  <c:v>5358</c:v>
                </c:pt>
                <c:pt idx="5359">
                  <c:v>5359</c:v>
                </c:pt>
                <c:pt idx="5360">
                  <c:v>5360</c:v>
                </c:pt>
                <c:pt idx="5361">
                  <c:v>5361</c:v>
                </c:pt>
                <c:pt idx="5362">
                  <c:v>5362</c:v>
                </c:pt>
                <c:pt idx="5363">
                  <c:v>5363</c:v>
                </c:pt>
                <c:pt idx="5364">
                  <c:v>5364</c:v>
                </c:pt>
                <c:pt idx="5365">
                  <c:v>5365</c:v>
                </c:pt>
                <c:pt idx="5366">
                  <c:v>5366</c:v>
                </c:pt>
                <c:pt idx="5367">
                  <c:v>5367</c:v>
                </c:pt>
                <c:pt idx="5368">
                  <c:v>5368</c:v>
                </c:pt>
                <c:pt idx="5369">
                  <c:v>5369</c:v>
                </c:pt>
                <c:pt idx="5370">
                  <c:v>5370</c:v>
                </c:pt>
                <c:pt idx="5371">
                  <c:v>5371</c:v>
                </c:pt>
                <c:pt idx="5372">
                  <c:v>5372</c:v>
                </c:pt>
                <c:pt idx="5373">
                  <c:v>5373</c:v>
                </c:pt>
                <c:pt idx="5374">
                  <c:v>5374</c:v>
                </c:pt>
                <c:pt idx="5375">
                  <c:v>5375</c:v>
                </c:pt>
                <c:pt idx="5376">
                  <c:v>5376</c:v>
                </c:pt>
                <c:pt idx="5377">
                  <c:v>5377</c:v>
                </c:pt>
                <c:pt idx="5378">
                  <c:v>5378</c:v>
                </c:pt>
                <c:pt idx="5379">
                  <c:v>5379</c:v>
                </c:pt>
                <c:pt idx="5380">
                  <c:v>5380</c:v>
                </c:pt>
                <c:pt idx="5381">
                  <c:v>5381</c:v>
                </c:pt>
                <c:pt idx="5382">
                  <c:v>5382</c:v>
                </c:pt>
                <c:pt idx="5383">
                  <c:v>5383</c:v>
                </c:pt>
                <c:pt idx="5384">
                  <c:v>5384</c:v>
                </c:pt>
                <c:pt idx="5385">
                  <c:v>5385</c:v>
                </c:pt>
                <c:pt idx="5386">
                  <c:v>5386</c:v>
                </c:pt>
                <c:pt idx="5387">
                  <c:v>5387</c:v>
                </c:pt>
                <c:pt idx="5388">
                  <c:v>5388</c:v>
                </c:pt>
                <c:pt idx="5389">
                  <c:v>5389</c:v>
                </c:pt>
                <c:pt idx="5390">
                  <c:v>5390</c:v>
                </c:pt>
                <c:pt idx="5391">
                  <c:v>5391</c:v>
                </c:pt>
                <c:pt idx="5392">
                  <c:v>5392</c:v>
                </c:pt>
                <c:pt idx="5393">
                  <c:v>5393</c:v>
                </c:pt>
                <c:pt idx="5394">
                  <c:v>5394</c:v>
                </c:pt>
                <c:pt idx="5395">
                  <c:v>5395</c:v>
                </c:pt>
                <c:pt idx="5396">
                  <c:v>5396</c:v>
                </c:pt>
                <c:pt idx="5397">
                  <c:v>5397</c:v>
                </c:pt>
                <c:pt idx="5398">
                  <c:v>5398</c:v>
                </c:pt>
                <c:pt idx="5399">
                  <c:v>5399</c:v>
                </c:pt>
                <c:pt idx="5400">
                  <c:v>5400</c:v>
                </c:pt>
                <c:pt idx="5401">
                  <c:v>5401</c:v>
                </c:pt>
                <c:pt idx="5402">
                  <c:v>5402</c:v>
                </c:pt>
                <c:pt idx="5403">
                  <c:v>5403</c:v>
                </c:pt>
                <c:pt idx="5404">
                  <c:v>5404</c:v>
                </c:pt>
                <c:pt idx="5405">
                  <c:v>5405</c:v>
                </c:pt>
                <c:pt idx="5406">
                  <c:v>5406</c:v>
                </c:pt>
                <c:pt idx="5407">
                  <c:v>5407</c:v>
                </c:pt>
                <c:pt idx="5408">
                  <c:v>5408</c:v>
                </c:pt>
                <c:pt idx="5409">
                  <c:v>5409</c:v>
                </c:pt>
                <c:pt idx="5410">
                  <c:v>5410</c:v>
                </c:pt>
                <c:pt idx="5411">
                  <c:v>5411</c:v>
                </c:pt>
                <c:pt idx="5412">
                  <c:v>5412</c:v>
                </c:pt>
                <c:pt idx="5413">
                  <c:v>5413</c:v>
                </c:pt>
                <c:pt idx="5414">
                  <c:v>5414</c:v>
                </c:pt>
                <c:pt idx="5415">
                  <c:v>5415</c:v>
                </c:pt>
                <c:pt idx="5416">
                  <c:v>5416</c:v>
                </c:pt>
                <c:pt idx="5417">
                  <c:v>5417</c:v>
                </c:pt>
                <c:pt idx="5418">
                  <c:v>5418</c:v>
                </c:pt>
                <c:pt idx="5419">
                  <c:v>5419</c:v>
                </c:pt>
                <c:pt idx="5420">
                  <c:v>5420</c:v>
                </c:pt>
                <c:pt idx="5421">
                  <c:v>5421</c:v>
                </c:pt>
                <c:pt idx="5422">
                  <c:v>5422</c:v>
                </c:pt>
                <c:pt idx="5423">
                  <c:v>5423</c:v>
                </c:pt>
                <c:pt idx="5424">
                  <c:v>5424</c:v>
                </c:pt>
                <c:pt idx="5425">
                  <c:v>5425</c:v>
                </c:pt>
                <c:pt idx="5426">
                  <c:v>5426</c:v>
                </c:pt>
                <c:pt idx="5427">
                  <c:v>5427</c:v>
                </c:pt>
                <c:pt idx="5428">
                  <c:v>5428</c:v>
                </c:pt>
                <c:pt idx="5429">
                  <c:v>5429</c:v>
                </c:pt>
                <c:pt idx="5430">
                  <c:v>5430</c:v>
                </c:pt>
                <c:pt idx="5431">
                  <c:v>5431</c:v>
                </c:pt>
                <c:pt idx="5432">
                  <c:v>5432</c:v>
                </c:pt>
                <c:pt idx="5433">
                  <c:v>5433</c:v>
                </c:pt>
                <c:pt idx="5434">
                  <c:v>5434</c:v>
                </c:pt>
                <c:pt idx="5435">
                  <c:v>5435</c:v>
                </c:pt>
                <c:pt idx="5436">
                  <c:v>5436</c:v>
                </c:pt>
                <c:pt idx="5437">
                  <c:v>5437</c:v>
                </c:pt>
                <c:pt idx="5438">
                  <c:v>5438</c:v>
                </c:pt>
                <c:pt idx="5439">
                  <c:v>5439</c:v>
                </c:pt>
                <c:pt idx="5440">
                  <c:v>5440</c:v>
                </c:pt>
                <c:pt idx="5441">
                  <c:v>5441</c:v>
                </c:pt>
                <c:pt idx="5442">
                  <c:v>5442</c:v>
                </c:pt>
                <c:pt idx="5443">
                  <c:v>5443</c:v>
                </c:pt>
                <c:pt idx="5444">
                  <c:v>5444</c:v>
                </c:pt>
                <c:pt idx="5445">
                  <c:v>5445</c:v>
                </c:pt>
                <c:pt idx="5446">
                  <c:v>5446</c:v>
                </c:pt>
                <c:pt idx="5447">
                  <c:v>5447</c:v>
                </c:pt>
                <c:pt idx="5448">
                  <c:v>5448</c:v>
                </c:pt>
                <c:pt idx="5449">
                  <c:v>5449</c:v>
                </c:pt>
                <c:pt idx="5450">
                  <c:v>5450</c:v>
                </c:pt>
                <c:pt idx="5451">
                  <c:v>5451</c:v>
                </c:pt>
                <c:pt idx="5452">
                  <c:v>5452</c:v>
                </c:pt>
                <c:pt idx="5453">
                  <c:v>5453</c:v>
                </c:pt>
                <c:pt idx="5454">
                  <c:v>5454</c:v>
                </c:pt>
                <c:pt idx="5455">
                  <c:v>5455</c:v>
                </c:pt>
                <c:pt idx="5456">
                  <c:v>5456</c:v>
                </c:pt>
                <c:pt idx="5457">
                  <c:v>5457</c:v>
                </c:pt>
                <c:pt idx="5458">
                  <c:v>5458</c:v>
                </c:pt>
                <c:pt idx="5459">
                  <c:v>5459</c:v>
                </c:pt>
                <c:pt idx="5460">
                  <c:v>5460</c:v>
                </c:pt>
                <c:pt idx="5461">
                  <c:v>5461</c:v>
                </c:pt>
                <c:pt idx="5462">
                  <c:v>5462</c:v>
                </c:pt>
                <c:pt idx="5463">
                  <c:v>5463</c:v>
                </c:pt>
                <c:pt idx="5464">
                  <c:v>5464</c:v>
                </c:pt>
                <c:pt idx="5465">
                  <c:v>5465</c:v>
                </c:pt>
                <c:pt idx="5466">
                  <c:v>5466</c:v>
                </c:pt>
                <c:pt idx="5467">
                  <c:v>5467</c:v>
                </c:pt>
                <c:pt idx="5468">
                  <c:v>5468</c:v>
                </c:pt>
                <c:pt idx="5469">
                  <c:v>5469</c:v>
                </c:pt>
                <c:pt idx="5470">
                  <c:v>5470</c:v>
                </c:pt>
                <c:pt idx="5471">
                  <c:v>5471</c:v>
                </c:pt>
                <c:pt idx="5472">
                  <c:v>5472</c:v>
                </c:pt>
                <c:pt idx="5473">
                  <c:v>5473</c:v>
                </c:pt>
                <c:pt idx="5474">
                  <c:v>5474</c:v>
                </c:pt>
                <c:pt idx="5475">
                  <c:v>5475</c:v>
                </c:pt>
                <c:pt idx="5476">
                  <c:v>5476</c:v>
                </c:pt>
                <c:pt idx="5477">
                  <c:v>5477</c:v>
                </c:pt>
                <c:pt idx="5478">
                  <c:v>5478</c:v>
                </c:pt>
                <c:pt idx="5479">
                  <c:v>5479</c:v>
                </c:pt>
                <c:pt idx="5480">
                  <c:v>5480</c:v>
                </c:pt>
                <c:pt idx="5481">
                  <c:v>5481</c:v>
                </c:pt>
                <c:pt idx="5482">
                  <c:v>5482</c:v>
                </c:pt>
                <c:pt idx="5483">
                  <c:v>5483</c:v>
                </c:pt>
                <c:pt idx="5484">
                  <c:v>5484</c:v>
                </c:pt>
                <c:pt idx="5485">
                  <c:v>5485</c:v>
                </c:pt>
                <c:pt idx="5486">
                  <c:v>5486</c:v>
                </c:pt>
                <c:pt idx="5487">
                  <c:v>5487</c:v>
                </c:pt>
                <c:pt idx="5488">
                  <c:v>5488</c:v>
                </c:pt>
                <c:pt idx="5489">
                  <c:v>5489</c:v>
                </c:pt>
                <c:pt idx="5490">
                  <c:v>5490</c:v>
                </c:pt>
                <c:pt idx="5491">
                  <c:v>5491</c:v>
                </c:pt>
                <c:pt idx="5492">
                  <c:v>5492</c:v>
                </c:pt>
                <c:pt idx="5493">
                  <c:v>5493</c:v>
                </c:pt>
                <c:pt idx="5494">
                  <c:v>5494</c:v>
                </c:pt>
                <c:pt idx="5495">
                  <c:v>5495</c:v>
                </c:pt>
                <c:pt idx="5496">
                  <c:v>5496</c:v>
                </c:pt>
                <c:pt idx="5497">
                  <c:v>5497</c:v>
                </c:pt>
                <c:pt idx="5498">
                  <c:v>5498</c:v>
                </c:pt>
                <c:pt idx="5499">
                  <c:v>5499</c:v>
                </c:pt>
                <c:pt idx="5500">
                  <c:v>5500</c:v>
                </c:pt>
                <c:pt idx="5501">
                  <c:v>5501</c:v>
                </c:pt>
                <c:pt idx="5502">
                  <c:v>5502</c:v>
                </c:pt>
                <c:pt idx="5503">
                  <c:v>5503</c:v>
                </c:pt>
                <c:pt idx="5504">
                  <c:v>5504</c:v>
                </c:pt>
                <c:pt idx="5505">
                  <c:v>5505</c:v>
                </c:pt>
                <c:pt idx="5506">
                  <c:v>5506</c:v>
                </c:pt>
                <c:pt idx="5507">
                  <c:v>5507</c:v>
                </c:pt>
                <c:pt idx="5508">
                  <c:v>5508</c:v>
                </c:pt>
                <c:pt idx="5509">
                  <c:v>5509</c:v>
                </c:pt>
                <c:pt idx="5510">
                  <c:v>5510</c:v>
                </c:pt>
                <c:pt idx="5511">
                  <c:v>5511</c:v>
                </c:pt>
                <c:pt idx="5512">
                  <c:v>5512</c:v>
                </c:pt>
                <c:pt idx="5513">
                  <c:v>5513</c:v>
                </c:pt>
                <c:pt idx="5514">
                  <c:v>5514</c:v>
                </c:pt>
                <c:pt idx="5515">
                  <c:v>5515</c:v>
                </c:pt>
                <c:pt idx="5516">
                  <c:v>5516</c:v>
                </c:pt>
                <c:pt idx="5517">
                  <c:v>5517</c:v>
                </c:pt>
                <c:pt idx="5518">
                  <c:v>5518</c:v>
                </c:pt>
                <c:pt idx="5519">
                  <c:v>5519</c:v>
                </c:pt>
                <c:pt idx="5520">
                  <c:v>5520</c:v>
                </c:pt>
                <c:pt idx="5521">
                  <c:v>5521</c:v>
                </c:pt>
                <c:pt idx="5522">
                  <c:v>5522</c:v>
                </c:pt>
                <c:pt idx="5523">
                  <c:v>5523</c:v>
                </c:pt>
                <c:pt idx="5524">
                  <c:v>5524</c:v>
                </c:pt>
                <c:pt idx="5525">
                  <c:v>5525</c:v>
                </c:pt>
                <c:pt idx="5526">
                  <c:v>5526</c:v>
                </c:pt>
                <c:pt idx="5527">
                  <c:v>5527</c:v>
                </c:pt>
                <c:pt idx="5528">
                  <c:v>5528</c:v>
                </c:pt>
                <c:pt idx="5529">
                  <c:v>5529</c:v>
                </c:pt>
                <c:pt idx="5530">
                  <c:v>5530</c:v>
                </c:pt>
                <c:pt idx="5531">
                  <c:v>5531</c:v>
                </c:pt>
                <c:pt idx="5532">
                  <c:v>5532</c:v>
                </c:pt>
                <c:pt idx="5533">
                  <c:v>5533</c:v>
                </c:pt>
                <c:pt idx="5534">
                  <c:v>5534</c:v>
                </c:pt>
                <c:pt idx="5535">
                  <c:v>5535</c:v>
                </c:pt>
                <c:pt idx="5536">
                  <c:v>5536</c:v>
                </c:pt>
                <c:pt idx="5537">
                  <c:v>5537</c:v>
                </c:pt>
                <c:pt idx="5538">
                  <c:v>5538</c:v>
                </c:pt>
                <c:pt idx="5539">
                  <c:v>5539</c:v>
                </c:pt>
                <c:pt idx="5540">
                  <c:v>5540</c:v>
                </c:pt>
                <c:pt idx="5541">
                  <c:v>5541</c:v>
                </c:pt>
                <c:pt idx="5542">
                  <c:v>5542</c:v>
                </c:pt>
                <c:pt idx="5543">
                  <c:v>5543</c:v>
                </c:pt>
                <c:pt idx="5544">
                  <c:v>5544</c:v>
                </c:pt>
                <c:pt idx="5545">
                  <c:v>5545</c:v>
                </c:pt>
                <c:pt idx="5546">
                  <c:v>5546</c:v>
                </c:pt>
                <c:pt idx="5547">
                  <c:v>5547</c:v>
                </c:pt>
                <c:pt idx="5548">
                  <c:v>5548</c:v>
                </c:pt>
                <c:pt idx="5549">
                  <c:v>5549</c:v>
                </c:pt>
                <c:pt idx="5550">
                  <c:v>5550</c:v>
                </c:pt>
                <c:pt idx="5551">
                  <c:v>5551</c:v>
                </c:pt>
                <c:pt idx="5552">
                  <c:v>5552</c:v>
                </c:pt>
                <c:pt idx="5553">
                  <c:v>5553</c:v>
                </c:pt>
                <c:pt idx="5554">
                  <c:v>5554</c:v>
                </c:pt>
                <c:pt idx="5555">
                  <c:v>5555</c:v>
                </c:pt>
                <c:pt idx="5556">
                  <c:v>5556</c:v>
                </c:pt>
                <c:pt idx="5557">
                  <c:v>5557</c:v>
                </c:pt>
                <c:pt idx="5558">
                  <c:v>5558</c:v>
                </c:pt>
                <c:pt idx="5559">
                  <c:v>5559</c:v>
                </c:pt>
                <c:pt idx="5560">
                  <c:v>5560</c:v>
                </c:pt>
                <c:pt idx="5561">
                  <c:v>5561</c:v>
                </c:pt>
                <c:pt idx="5562">
                  <c:v>5562</c:v>
                </c:pt>
                <c:pt idx="5563">
                  <c:v>5563</c:v>
                </c:pt>
                <c:pt idx="5564">
                  <c:v>5564</c:v>
                </c:pt>
                <c:pt idx="5565">
                  <c:v>5565</c:v>
                </c:pt>
                <c:pt idx="5566">
                  <c:v>5566</c:v>
                </c:pt>
                <c:pt idx="5567">
                  <c:v>5567</c:v>
                </c:pt>
                <c:pt idx="5568">
                  <c:v>5568</c:v>
                </c:pt>
                <c:pt idx="5569">
                  <c:v>5569</c:v>
                </c:pt>
                <c:pt idx="5570">
                  <c:v>5570</c:v>
                </c:pt>
                <c:pt idx="5571">
                  <c:v>5571</c:v>
                </c:pt>
                <c:pt idx="5572">
                  <c:v>5572</c:v>
                </c:pt>
                <c:pt idx="5573">
                  <c:v>5573</c:v>
                </c:pt>
                <c:pt idx="5574">
                  <c:v>5574</c:v>
                </c:pt>
                <c:pt idx="5575">
                  <c:v>5575</c:v>
                </c:pt>
                <c:pt idx="5576">
                  <c:v>5576</c:v>
                </c:pt>
                <c:pt idx="5577">
                  <c:v>5577</c:v>
                </c:pt>
                <c:pt idx="5578">
                  <c:v>5578</c:v>
                </c:pt>
                <c:pt idx="5579">
                  <c:v>5579</c:v>
                </c:pt>
                <c:pt idx="5580">
                  <c:v>5580</c:v>
                </c:pt>
                <c:pt idx="5581">
                  <c:v>5581</c:v>
                </c:pt>
                <c:pt idx="5582">
                  <c:v>5582</c:v>
                </c:pt>
                <c:pt idx="5583">
                  <c:v>5583</c:v>
                </c:pt>
                <c:pt idx="5584">
                  <c:v>5584</c:v>
                </c:pt>
                <c:pt idx="5585">
                  <c:v>5585</c:v>
                </c:pt>
                <c:pt idx="5586">
                  <c:v>5586</c:v>
                </c:pt>
                <c:pt idx="5587">
                  <c:v>5587</c:v>
                </c:pt>
                <c:pt idx="5588">
                  <c:v>5588</c:v>
                </c:pt>
                <c:pt idx="5589">
                  <c:v>5589</c:v>
                </c:pt>
                <c:pt idx="5590">
                  <c:v>5590</c:v>
                </c:pt>
                <c:pt idx="5591">
                  <c:v>5591</c:v>
                </c:pt>
                <c:pt idx="5592">
                  <c:v>5592</c:v>
                </c:pt>
                <c:pt idx="5593">
                  <c:v>5593</c:v>
                </c:pt>
                <c:pt idx="5594">
                  <c:v>5594</c:v>
                </c:pt>
                <c:pt idx="5595">
                  <c:v>5595</c:v>
                </c:pt>
                <c:pt idx="5596">
                  <c:v>5596</c:v>
                </c:pt>
                <c:pt idx="5597">
                  <c:v>5597</c:v>
                </c:pt>
                <c:pt idx="5598">
                  <c:v>5598</c:v>
                </c:pt>
                <c:pt idx="5599">
                  <c:v>5599</c:v>
                </c:pt>
                <c:pt idx="5600">
                  <c:v>5600</c:v>
                </c:pt>
                <c:pt idx="5601">
                  <c:v>5601</c:v>
                </c:pt>
                <c:pt idx="5602">
                  <c:v>5602</c:v>
                </c:pt>
                <c:pt idx="5603">
                  <c:v>5603</c:v>
                </c:pt>
                <c:pt idx="5604">
                  <c:v>5604</c:v>
                </c:pt>
                <c:pt idx="5605">
                  <c:v>5605</c:v>
                </c:pt>
                <c:pt idx="5606">
                  <c:v>5606</c:v>
                </c:pt>
                <c:pt idx="5607">
                  <c:v>5607</c:v>
                </c:pt>
                <c:pt idx="5608">
                  <c:v>5608</c:v>
                </c:pt>
                <c:pt idx="5609">
                  <c:v>5609</c:v>
                </c:pt>
                <c:pt idx="5610">
                  <c:v>5610</c:v>
                </c:pt>
                <c:pt idx="5611">
                  <c:v>5611</c:v>
                </c:pt>
                <c:pt idx="5612">
                  <c:v>5612</c:v>
                </c:pt>
                <c:pt idx="5613">
                  <c:v>5613</c:v>
                </c:pt>
                <c:pt idx="5614">
                  <c:v>5614</c:v>
                </c:pt>
                <c:pt idx="5615">
                  <c:v>5615</c:v>
                </c:pt>
                <c:pt idx="5616">
                  <c:v>5616</c:v>
                </c:pt>
                <c:pt idx="5617">
                  <c:v>5617</c:v>
                </c:pt>
                <c:pt idx="5618">
                  <c:v>5618</c:v>
                </c:pt>
                <c:pt idx="5619">
                  <c:v>5619</c:v>
                </c:pt>
                <c:pt idx="5620">
                  <c:v>5620</c:v>
                </c:pt>
                <c:pt idx="5621">
                  <c:v>5621</c:v>
                </c:pt>
                <c:pt idx="5622">
                  <c:v>5622</c:v>
                </c:pt>
                <c:pt idx="5623">
                  <c:v>5623</c:v>
                </c:pt>
                <c:pt idx="5624">
                  <c:v>5624</c:v>
                </c:pt>
                <c:pt idx="5625">
                  <c:v>5625</c:v>
                </c:pt>
                <c:pt idx="5626">
                  <c:v>5626</c:v>
                </c:pt>
                <c:pt idx="5627">
                  <c:v>5627</c:v>
                </c:pt>
                <c:pt idx="5628">
                  <c:v>5628</c:v>
                </c:pt>
                <c:pt idx="5629">
                  <c:v>5629</c:v>
                </c:pt>
                <c:pt idx="5630">
                  <c:v>5630</c:v>
                </c:pt>
                <c:pt idx="5631">
                  <c:v>5631</c:v>
                </c:pt>
                <c:pt idx="5632">
                  <c:v>5632</c:v>
                </c:pt>
                <c:pt idx="5633">
                  <c:v>5633</c:v>
                </c:pt>
                <c:pt idx="5634">
                  <c:v>5634</c:v>
                </c:pt>
                <c:pt idx="5635">
                  <c:v>5635</c:v>
                </c:pt>
                <c:pt idx="5636">
                  <c:v>5636</c:v>
                </c:pt>
                <c:pt idx="5637">
                  <c:v>5637</c:v>
                </c:pt>
                <c:pt idx="5638">
                  <c:v>5638</c:v>
                </c:pt>
                <c:pt idx="5639">
                  <c:v>5639</c:v>
                </c:pt>
                <c:pt idx="5640">
                  <c:v>5640</c:v>
                </c:pt>
                <c:pt idx="5641">
                  <c:v>5641</c:v>
                </c:pt>
                <c:pt idx="5642">
                  <c:v>5642</c:v>
                </c:pt>
                <c:pt idx="5643">
                  <c:v>5643</c:v>
                </c:pt>
                <c:pt idx="5644">
                  <c:v>5644</c:v>
                </c:pt>
                <c:pt idx="5645">
                  <c:v>5645</c:v>
                </c:pt>
                <c:pt idx="5646">
                  <c:v>5646</c:v>
                </c:pt>
                <c:pt idx="5647">
                  <c:v>5647</c:v>
                </c:pt>
                <c:pt idx="5648">
                  <c:v>5648</c:v>
                </c:pt>
                <c:pt idx="5649">
                  <c:v>5649</c:v>
                </c:pt>
                <c:pt idx="5650">
                  <c:v>5650</c:v>
                </c:pt>
                <c:pt idx="5651">
                  <c:v>5651</c:v>
                </c:pt>
                <c:pt idx="5652">
                  <c:v>5652</c:v>
                </c:pt>
                <c:pt idx="5653">
                  <c:v>5653</c:v>
                </c:pt>
                <c:pt idx="5654">
                  <c:v>5654</c:v>
                </c:pt>
                <c:pt idx="5655">
                  <c:v>5655</c:v>
                </c:pt>
                <c:pt idx="5656">
                  <c:v>5656</c:v>
                </c:pt>
                <c:pt idx="5657">
                  <c:v>5657</c:v>
                </c:pt>
                <c:pt idx="5658">
                  <c:v>5658</c:v>
                </c:pt>
                <c:pt idx="5659">
                  <c:v>5659</c:v>
                </c:pt>
                <c:pt idx="5660">
                  <c:v>5660</c:v>
                </c:pt>
                <c:pt idx="5661">
                  <c:v>5661</c:v>
                </c:pt>
                <c:pt idx="5662">
                  <c:v>5662</c:v>
                </c:pt>
                <c:pt idx="5663">
                  <c:v>5663</c:v>
                </c:pt>
                <c:pt idx="5664">
                  <c:v>5664</c:v>
                </c:pt>
                <c:pt idx="5665">
                  <c:v>5665</c:v>
                </c:pt>
                <c:pt idx="5666">
                  <c:v>5666</c:v>
                </c:pt>
                <c:pt idx="5667">
                  <c:v>5667</c:v>
                </c:pt>
                <c:pt idx="5668">
                  <c:v>5668</c:v>
                </c:pt>
                <c:pt idx="5669">
                  <c:v>5669</c:v>
                </c:pt>
                <c:pt idx="5670">
                  <c:v>5670</c:v>
                </c:pt>
                <c:pt idx="5671">
                  <c:v>5671</c:v>
                </c:pt>
                <c:pt idx="5672">
                  <c:v>5672</c:v>
                </c:pt>
                <c:pt idx="5673">
                  <c:v>5673</c:v>
                </c:pt>
                <c:pt idx="5674">
                  <c:v>5674</c:v>
                </c:pt>
                <c:pt idx="5675">
                  <c:v>5675</c:v>
                </c:pt>
                <c:pt idx="5676">
                  <c:v>5676</c:v>
                </c:pt>
                <c:pt idx="5677">
                  <c:v>5677</c:v>
                </c:pt>
                <c:pt idx="5678">
                  <c:v>5678</c:v>
                </c:pt>
                <c:pt idx="5679">
                  <c:v>5679</c:v>
                </c:pt>
                <c:pt idx="5680">
                  <c:v>5680</c:v>
                </c:pt>
                <c:pt idx="5681">
                  <c:v>5681</c:v>
                </c:pt>
                <c:pt idx="5682">
                  <c:v>5682</c:v>
                </c:pt>
                <c:pt idx="5683">
                  <c:v>5683</c:v>
                </c:pt>
                <c:pt idx="5684">
                  <c:v>5684</c:v>
                </c:pt>
                <c:pt idx="5685">
                  <c:v>5685</c:v>
                </c:pt>
                <c:pt idx="5686">
                  <c:v>5686</c:v>
                </c:pt>
                <c:pt idx="5687">
                  <c:v>5687</c:v>
                </c:pt>
                <c:pt idx="5688">
                  <c:v>5688</c:v>
                </c:pt>
                <c:pt idx="5689">
                  <c:v>5689</c:v>
                </c:pt>
                <c:pt idx="5690">
                  <c:v>5690</c:v>
                </c:pt>
                <c:pt idx="5691">
                  <c:v>5691</c:v>
                </c:pt>
                <c:pt idx="5692">
                  <c:v>5692</c:v>
                </c:pt>
                <c:pt idx="5693">
                  <c:v>5693</c:v>
                </c:pt>
                <c:pt idx="5694">
                  <c:v>5694</c:v>
                </c:pt>
                <c:pt idx="5695">
                  <c:v>5695</c:v>
                </c:pt>
                <c:pt idx="5696">
                  <c:v>5696</c:v>
                </c:pt>
                <c:pt idx="5697">
                  <c:v>5697</c:v>
                </c:pt>
                <c:pt idx="5698">
                  <c:v>5698</c:v>
                </c:pt>
                <c:pt idx="5699">
                  <c:v>5699</c:v>
                </c:pt>
                <c:pt idx="5700">
                  <c:v>5700</c:v>
                </c:pt>
                <c:pt idx="5701">
                  <c:v>5701</c:v>
                </c:pt>
                <c:pt idx="5702">
                  <c:v>5702</c:v>
                </c:pt>
                <c:pt idx="5703">
                  <c:v>5703</c:v>
                </c:pt>
                <c:pt idx="5704">
                  <c:v>5704</c:v>
                </c:pt>
                <c:pt idx="5705">
                  <c:v>5705</c:v>
                </c:pt>
                <c:pt idx="5706">
                  <c:v>5706</c:v>
                </c:pt>
                <c:pt idx="5707">
                  <c:v>5707</c:v>
                </c:pt>
                <c:pt idx="5708">
                  <c:v>5708</c:v>
                </c:pt>
                <c:pt idx="5709">
                  <c:v>5709</c:v>
                </c:pt>
                <c:pt idx="5710">
                  <c:v>5710</c:v>
                </c:pt>
                <c:pt idx="5711">
                  <c:v>5711</c:v>
                </c:pt>
                <c:pt idx="5712">
                  <c:v>5712</c:v>
                </c:pt>
                <c:pt idx="5713">
                  <c:v>5713</c:v>
                </c:pt>
                <c:pt idx="5714">
                  <c:v>5714</c:v>
                </c:pt>
                <c:pt idx="5715">
                  <c:v>5715</c:v>
                </c:pt>
                <c:pt idx="5716">
                  <c:v>5716</c:v>
                </c:pt>
                <c:pt idx="5717">
                  <c:v>5717</c:v>
                </c:pt>
                <c:pt idx="5718">
                  <c:v>5718</c:v>
                </c:pt>
                <c:pt idx="5719">
                  <c:v>5719</c:v>
                </c:pt>
                <c:pt idx="5720">
                  <c:v>5720</c:v>
                </c:pt>
                <c:pt idx="5721">
                  <c:v>5721</c:v>
                </c:pt>
                <c:pt idx="5722">
                  <c:v>5722</c:v>
                </c:pt>
                <c:pt idx="5723">
                  <c:v>5723</c:v>
                </c:pt>
                <c:pt idx="5724">
                  <c:v>5724</c:v>
                </c:pt>
                <c:pt idx="5725">
                  <c:v>5725</c:v>
                </c:pt>
                <c:pt idx="5726">
                  <c:v>5726</c:v>
                </c:pt>
                <c:pt idx="5727">
                  <c:v>5727</c:v>
                </c:pt>
                <c:pt idx="5728">
                  <c:v>5728</c:v>
                </c:pt>
                <c:pt idx="5729">
                  <c:v>5729</c:v>
                </c:pt>
                <c:pt idx="5730">
                  <c:v>5730</c:v>
                </c:pt>
                <c:pt idx="5731">
                  <c:v>5731</c:v>
                </c:pt>
                <c:pt idx="5732">
                  <c:v>5732</c:v>
                </c:pt>
                <c:pt idx="5733">
                  <c:v>5733</c:v>
                </c:pt>
                <c:pt idx="5734">
                  <c:v>5734</c:v>
                </c:pt>
                <c:pt idx="5735">
                  <c:v>5735</c:v>
                </c:pt>
                <c:pt idx="5736">
                  <c:v>5736</c:v>
                </c:pt>
                <c:pt idx="5737">
                  <c:v>5737</c:v>
                </c:pt>
                <c:pt idx="5738">
                  <c:v>5738</c:v>
                </c:pt>
                <c:pt idx="5739">
                  <c:v>5739</c:v>
                </c:pt>
                <c:pt idx="5740">
                  <c:v>5740</c:v>
                </c:pt>
                <c:pt idx="5741">
                  <c:v>5741</c:v>
                </c:pt>
                <c:pt idx="5742">
                  <c:v>5742</c:v>
                </c:pt>
                <c:pt idx="5743">
                  <c:v>5743</c:v>
                </c:pt>
                <c:pt idx="5744">
                  <c:v>5744</c:v>
                </c:pt>
                <c:pt idx="5745">
                  <c:v>5745</c:v>
                </c:pt>
                <c:pt idx="5746">
                  <c:v>5746</c:v>
                </c:pt>
                <c:pt idx="5747">
                  <c:v>5747</c:v>
                </c:pt>
                <c:pt idx="5748">
                  <c:v>5748</c:v>
                </c:pt>
                <c:pt idx="5749">
                  <c:v>5749</c:v>
                </c:pt>
                <c:pt idx="5750">
                  <c:v>5750</c:v>
                </c:pt>
                <c:pt idx="5751">
                  <c:v>5751</c:v>
                </c:pt>
                <c:pt idx="5752">
                  <c:v>5752</c:v>
                </c:pt>
                <c:pt idx="5753">
                  <c:v>5753</c:v>
                </c:pt>
                <c:pt idx="5754">
                  <c:v>5754</c:v>
                </c:pt>
                <c:pt idx="5755">
                  <c:v>5755</c:v>
                </c:pt>
                <c:pt idx="5756">
                  <c:v>5756</c:v>
                </c:pt>
                <c:pt idx="5757">
                  <c:v>5757</c:v>
                </c:pt>
                <c:pt idx="5758">
                  <c:v>5758</c:v>
                </c:pt>
                <c:pt idx="5759">
                  <c:v>5759</c:v>
                </c:pt>
                <c:pt idx="5760">
                  <c:v>5760</c:v>
                </c:pt>
                <c:pt idx="5761">
                  <c:v>5761</c:v>
                </c:pt>
                <c:pt idx="5762">
                  <c:v>5762</c:v>
                </c:pt>
                <c:pt idx="5763">
                  <c:v>5763</c:v>
                </c:pt>
                <c:pt idx="5764">
                  <c:v>5764</c:v>
                </c:pt>
                <c:pt idx="5765">
                  <c:v>5765</c:v>
                </c:pt>
                <c:pt idx="5766">
                  <c:v>5766</c:v>
                </c:pt>
                <c:pt idx="5767">
                  <c:v>5767</c:v>
                </c:pt>
                <c:pt idx="5768">
                  <c:v>5768</c:v>
                </c:pt>
                <c:pt idx="5769">
                  <c:v>5769</c:v>
                </c:pt>
                <c:pt idx="5770">
                  <c:v>5770</c:v>
                </c:pt>
                <c:pt idx="5771">
                  <c:v>5771</c:v>
                </c:pt>
                <c:pt idx="5772">
                  <c:v>5772</c:v>
                </c:pt>
                <c:pt idx="5773">
                  <c:v>5773</c:v>
                </c:pt>
                <c:pt idx="5774">
                  <c:v>5774</c:v>
                </c:pt>
                <c:pt idx="5775">
                  <c:v>5775</c:v>
                </c:pt>
                <c:pt idx="5776">
                  <c:v>5776</c:v>
                </c:pt>
                <c:pt idx="5777">
                  <c:v>5777</c:v>
                </c:pt>
                <c:pt idx="5778">
                  <c:v>5778</c:v>
                </c:pt>
                <c:pt idx="5779">
                  <c:v>5779</c:v>
                </c:pt>
                <c:pt idx="5780">
                  <c:v>5780</c:v>
                </c:pt>
                <c:pt idx="5781">
                  <c:v>5781</c:v>
                </c:pt>
                <c:pt idx="5782">
                  <c:v>5782</c:v>
                </c:pt>
                <c:pt idx="5783">
                  <c:v>5783</c:v>
                </c:pt>
                <c:pt idx="5784">
                  <c:v>5784</c:v>
                </c:pt>
                <c:pt idx="5785">
                  <c:v>5785</c:v>
                </c:pt>
                <c:pt idx="5786">
                  <c:v>5786</c:v>
                </c:pt>
                <c:pt idx="5787">
                  <c:v>5787</c:v>
                </c:pt>
                <c:pt idx="5788">
                  <c:v>5788</c:v>
                </c:pt>
                <c:pt idx="5789">
                  <c:v>5789</c:v>
                </c:pt>
                <c:pt idx="5790">
                  <c:v>5790</c:v>
                </c:pt>
                <c:pt idx="5791">
                  <c:v>5791</c:v>
                </c:pt>
                <c:pt idx="5792">
                  <c:v>5792</c:v>
                </c:pt>
                <c:pt idx="5793">
                  <c:v>5793</c:v>
                </c:pt>
                <c:pt idx="5794">
                  <c:v>5794</c:v>
                </c:pt>
                <c:pt idx="5795">
                  <c:v>5795</c:v>
                </c:pt>
                <c:pt idx="5796">
                  <c:v>5796</c:v>
                </c:pt>
                <c:pt idx="5797">
                  <c:v>5797</c:v>
                </c:pt>
                <c:pt idx="5798">
                  <c:v>5798</c:v>
                </c:pt>
                <c:pt idx="5799">
                  <c:v>5799</c:v>
                </c:pt>
                <c:pt idx="5800">
                  <c:v>5800</c:v>
                </c:pt>
                <c:pt idx="5801">
                  <c:v>5801</c:v>
                </c:pt>
                <c:pt idx="5802">
                  <c:v>5802</c:v>
                </c:pt>
                <c:pt idx="5803">
                  <c:v>5803</c:v>
                </c:pt>
                <c:pt idx="5804">
                  <c:v>5804</c:v>
                </c:pt>
                <c:pt idx="5805">
                  <c:v>5805</c:v>
                </c:pt>
                <c:pt idx="5806">
                  <c:v>5806</c:v>
                </c:pt>
                <c:pt idx="5807">
                  <c:v>5807</c:v>
                </c:pt>
                <c:pt idx="5808">
                  <c:v>5808</c:v>
                </c:pt>
                <c:pt idx="5809">
                  <c:v>5809</c:v>
                </c:pt>
                <c:pt idx="5810">
                  <c:v>5810</c:v>
                </c:pt>
                <c:pt idx="5811">
                  <c:v>5811</c:v>
                </c:pt>
                <c:pt idx="5812">
                  <c:v>5812</c:v>
                </c:pt>
                <c:pt idx="5813">
                  <c:v>5813</c:v>
                </c:pt>
                <c:pt idx="5814">
                  <c:v>5814</c:v>
                </c:pt>
                <c:pt idx="5815">
                  <c:v>5815</c:v>
                </c:pt>
                <c:pt idx="5816">
                  <c:v>5816</c:v>
                </c:pt>
                <c:pt idx="5817">
                  <c:v>5817</c:v>
                </c:pt>
                <c:pt idx="5818">
                  <c:v>5818</c:v>
                </c:pt>
                <c:pt idx="5819">
                  <c:v>5819</c:v>
                </c:pt>
                <c:pt idx="5820">
                  <c:v>5820</c:v>
                </c:pt>
                <c:pt idx="5821">
                  <c:v>5821</c:v>
                </c:pt>
                <c:pt idx="5822">
                  <c:v>5822</c:v>
                </c:pt>
                <c:pt idx="5823">
                  <c:v>5823</c:v>
                </c:pt>
                <c:pt idx="5824">
                  <c:v>5824</c:v>
                </c:pt>
                <c:pt idx="5825">
                  <c:v>5825</c:v>
                </c:pt>
                <c:pt idx="5826">
                  <c:v>5826</c:v>
                </c:pt>
                <c:pt idx="5827">
                  <c:v>5827</c:v>
                </c:pt>
                <c:pt idx="5828">
                  <c:v>5828</c:v>
                </c:pt>
                <c:pt idx="5829">
                  <c:v>5829</c:v>
                </c:pt>
                <c:pt idx="5830">
                  <c:v>5830</c:v>
                </c:pt>
                <c:pt idx="5831">
                  <c:v>5831</c:v>
                </c:pt>
                <c:pt idx="5832">
                  <c:v>5832</c:v>
                </c:pt>
                <c:pt idx="5833">
                  <c:v>5833</c:v>
                </c:pt>
                <c:pt idx="5834">
                  <c:v>5834</c:v>
                </c:pt>
                <c:pt idx="5835">
                  <c:v>5835</c:v>
                </c:pt>
                <c:pt idx="5836">
                  <c:v>5836</c:v>
                </c:pt>
                <c:pt idx="5837">
                  <c:v>5837</c:v>
                </c:pt>
                <c:pt idx="5838">
                  <c:v>5838</c:v>
                </c:pt>
                <c:pt idx="5839">
                  <c:v>5839</c:v>
                </c:pt>
                <c:pt idx="5840">
                  <c:v>5840</c:v>
                </c:pt>
                <c:pt idx="5841">
                  <c:v>5841</c:v>
                </c:pt>
                <c:pt idx="5842">
                  <c:v>5842</c:v>
                </c:pt>
                <c:pt idx="5843">
                  <c:v>5843</c:v>
                </c:pt>
                <c:pt idx="5844">
                  <c:v>5844</c:v>
                </c:pt>
                <c:pt idx="5845">
                  <c:v>5845</c:v>
                </c:pt>
                <c:pt idx="5846">
                  <c:v>5846</c:v>
                </c:pt>
                <c:pt idx="5847">
                  <c:v>5847</c:v>
                </c:pt>
                <c:pt idx="5848">
                  <c:v>5848</c:v>
                </c:pt>
                <c:pt idx="5849">
                  <c:v>5849</c:v>
                </c:pt>
                <c:pt idx="5850">
                  <c:v>5850</c:v>
                </c:pt>
                <c:pt idx="5851">
                  <c:v>5851</c:v>
                </c:pt>
                <c:pt idx="5852">
                  <c:v>5852</c:v>
                </c:pt>
                <c:pt idx="5853">
                  <c:v>5853</c:v>
                </c:pt>
                <c:pt idx="5854">
                  <c:v>5854</c:v>
                </c:pt>
                <c:pt idx="5855">
                  <c:v>5855</c:v>
                </c:pt>
                <c:pt idx="5856">
                  <c:v>5856</c:v>
                </c:pt>
                <c:pt idx="5857">
                  <c:v>5857</c:v>
                </c:pt>
                <c:pt idx="5858">
                  <c:v>5858</c:v>
                </c:pt>
                <c:pt idx="5859">
                  <c:v>5859</c:v>
                </c:pt>
                <c:pt idx="5860">
                  <c:v>5860</c:v>
                </c:pt>
                <c:pt idx="5861">
                  <c:v>5861</c:v>
                </c:pt>
                <c:pt idx="5862">
                  <c:v>5862</c:v>
                </c:pt>
                <c:pt idx="5863">
                  <c:v>5863</c:v>
                </c:pt>
                <c:pt idx="5864">
                  <c:v>5864</c:v>
                </c:pt>
                <c:pt idx="5865">
                  <c:v>5865</c:v>
                </c:pt>
                <c:pt idx="5866">
                  <c:v>5866</c:v>
                </c:pt>
                <c:pt idx="5867">
                  <c:v>5867</c:v>
                </c:pt>
                <c:pt idx="5868">
                  <c:v>5868</c:v>
                </c:pt>
                <c:pt idx="5869">
                  <c:v>5869</c:v>
                </c:pt>
                <c:pt idx="5870">
                  <c:v>5870</c:v>
                </c:pt>
                <c:pt idx="5871">
                  <c:v>5871</c:v>
                </c:pt>
                <c:pt idx="5872">
                  <c:v>5872</c:v>
                </c:pt>
                <c:pt idx="5873">
                  <c:v>5873</c:v>
                </c:pt>
                <c:pt idx="5874">
                  <c:v>5874</c:v>
                </c:pt>
                <c:pt idx="5875">
                  <c:v>5875</c:v>
                </c:pt>
                <c:pt idx="5876">
                  <c:v>5876</c:v>
                </c:pt>
                <c:pt idx="5877">
                  <c:v>5877</c:v>
                </c:pt>
                <c:pt idx="5878">
                  <c:v>5878</c:v>
                </c:pt>
                <c:pt idx="5879">
                  <c:v>5879</c:v>
                </c:pt>
                <c:pt idx="5880">
                  <c:v>5880</c:v>
                </c:pt>
                <c:pt idx="5881">
                  <c:v>5881</c:v>
                </c:pt>
                <c:pt idx="5882">
                  <c:v>5882</c:v>
                </c:pt>
                <c:pt idx="5883">
                  <c:v>5883</c:v>
                </c:pt>
                <c:pt idx="5884">
                  <c:v>5884</c:v>
                </c:pt>
                <c:pt idx="5885">
                  <c:v>5885</c:v>
                </c:pt>
                <c:pt idx="5886">
                  <c:v>5886</c:v>
                </c:pt>
                <c:pt idx="5887">
                  <c:v>5887</c:v>
                </c:pt>
                <c:pt idx="5888">
                  <c:v>5888</c:v>
                </c:pt>
                <c:pt idx="5889">
                  <c:v>5889</c:v>
                </c:pt>
                <c:pt idx="5890">
                  <c:v>5890</c:v>
                </c:pt>
                <c:pt idx="5891">
                  <c:v>5891</c:v>
                </c:pt>
                <c:pt idx="5892">
                  <c:v>5892</c:v>
                </c:pt>
                <c:pt idx="5893">
                  <c:v>5893</c:v>
                </c:pt>
                <c:pt idx="5894">
                  <c:v>5894</c:v>
                </c:pt>
                <c:pt idx="5895">
                  <c:v>5895</c:v>
                </c:pt>
                <c:pt idx="5896">
                  <c:v>5896</c:v>
                </c:pt>
                <c:pt idx="5897">
                  <c:v>5897</c:v>
                </c:pt>
                <c:pt idx="5898">
                  <c:v>5898</c:v>
                </c:pt>
                <c:pt idx="5899">
                  <c:v>5899</c:v>
                </c:pt>
                <c:pt idx="5900">
                  <c:v>5900</c:v>
                </c:pt>
                <c:pt idx="5901">
                  <c:v>5901</c:v>
                </c:pt>
                <c:pt idx="5902">
                  <c:v>5902</c:v>
                </c:pt>
                <c:pt idx="5903">
                  <c:v>5903</c:v>
                </c:pt>
                <c:pt idx="5904">
                  <c:v>5904</c:v>
                </c:pt>
                <c:pt idx="5905">
                  <c:v>5905</c:v>
                </c:pt>
                <c:pt idx="5906">
                  <c:v>5906</c:v>
                </c:pt>
                <c:pt idx="5907">
                  <c:v>5907</c:v>
                </c:pt>
                <c:pt idx="5908">
                  <c:v>5908</c:v>
                </c:pt>
                <c:pt idx="5909">
                  <c:v>5909</c:v>
                </c:pt>
                <c:pt idx="5910">
                  <c:v>5910</c:v>
                </c:pt>
                <c:pt idx="5911">
                  <c:v>5911</c:v>
                </c:pt>
                <c:pt idx="5912">
                  <c:v>5912</c:v>
                </c:pt>
                <c:pt idx="5913">
                  <c:v>5913</c:v>
                </c:pt>
                <c:pt idx="5914">
                  <c:v>5914</c:v>
                </c:pt>
                <c:pt idx="5915">
                  <c:v>5915</c:v>
                </c:pt>
                <c:pt idx="5916">
                  <c:v>5916</c:v>
                </c:pt>
                <c:pt idx="5917">
                  <c:v>5917</c:v>
                </c:pt>
                <c:pt idx="5918">
                  <c:v>5918</c:v>
                </c:pt>
                <c:pt idx="5919">
                  <c:v>5919</c:v>
                </c:pt>
                <c:pt idx="5920">
                  <c:v>5920</c:v>
                </c:pt>
                <c:pt idx="5921">
                  <c:v>5921</c:v>
                </c:pt>
                <c:pt idx="5922">
                  <c:v>5922</c:v>
                </c:pt>
                <c:pt idx="5923">
                  <c:v>5923</c:v>
                </c:pt>
                <c:pt idx="5924">
                  <c:v>5924</c:v>
                </c:pt>
                <c:pt idx="5925">
                  <c:v>5925</c:v>
                </c:pt>
                <c:pt idx="5926">
                  <c:v>5926</c:v>
                </c:pt>
                <c:pt idx="5927">
                  <c:v>5927</c:v>
                </c:pt>
                <c:pt idx="5928">
                  <c:v>5928</c:v>
                </c:pt>
                <c:pt idx="5929">
                  <c:v>5929</c:v>
                </c:pt>
                <c:pt idx="5930">
                  <c:v>5930</c:v>
                </c:pt>
                <c:pt idx="5931">
                  <c:v>5931</c:v>
                </c:pt>
                <c:pt idx="5932">
                  <c:v>5932</c:v>
                </c:pt>
                <c:pt idx="5933">
                  <c:v>5933</c:v>
                </c:pt>
                <c:pt idx="5934">
                  <c:v>5934</c:v>
                </c:pt>
                <c:pt idx="5935">
                  <c:v>5935</c:v>
                </c:pt>
                <c:pt idx="5936">
                  <c:v>5936</c:v>
                </c:pt>
                <c:pt idx="5937">
                  <c:v>5937</c:v>
                </c:pt>
                <c:pt idx="5938">
                  <c:v>5938</c:v>
                </c:pt>
                <c:pt idx="5939">
                  <c:v>5939</c:v>
                </c:pt>
                <c:pt idx="5940">
                  <c:v>5940</c:v>
                </c:pt>
                <c:pt idx="5941">
                  <c:v>5941</c:v>
                </c:pt>
                <c:pt idx="5942">
                  <c:v>5942</c:v>
                </c:pt>
                <c:pt idx="5943">
                  <c:v>5943</c:v>
                </c:pt>
                <c:pt idx="5944">
                  <c:v>5944</c:v>
                </c:pt>
                <c:pt idx="5945">
                  <c:v>5945</c:v>
                </c:pt>
                <c:pt idx="5946">
                  <c:v>5946</c:v>
                </c:pt>
                <c:pt idx="5947">
                  <c:v>5947</c:v>
                </c:pt>
                <c:pt idx="5948">
                  <c:v>5948</c:v>
                </c:pt>
                <c:pt idx="5949">
                  <c:v>5949</c:v>
                </c:pt>
                <c:pt idx="5950">
                  <c:v>5950</c:v>
                </c:pt>
                <c:pt idx="5951">
                  <c:v>5951</c:v>
                </c:pt>
                <c:pt idx="5952">
                  <c:v>5952</c:v>
                </c:pt>
                <c:pt idx="5953">
                  <c:v>5953</c:v>
                </c:pt>
                <c:pt idx="5954">
                  <c:v>5954</c:v>
                </c:pt>
                <c:pt idx="5955">
                  <c:v>5955</c:v>
                </c:pt>
                <c:pt idx="5956">
                  <c:v>5956</c:v>
                </c:pt>
                <c:pt idx="5957">
                  <c:v>5957</c:v>
                </c:pt>
                <c:pt idx="5958">
                  <c:v>5958</c:v>
                </c:pt>
                <c:pt idx="5959">
                  <c:v>5959</c:v>
                </c:pt>
                <c:pt idx="5960">
                  <c:v>5960</c:v>
                </c:pt>
                <c:pt idx="5961">
                  <c:v>5961</c:v>
                </c:pt>
                <c:pt idx="5962">
                  <c:v>5962</c:v>
                </c:pt>
                <c:pt idx="5963">
                  <c:v>5963</c:v>
                </c:pt>
                <c:pt idx="5964">
                  <c:v>5964</c:v>
                </c:pt>
                <c:pt idx="5965">
                  <c:v>5965</c:v>
                </c:pt>
                <c:pt idx="5966">
                  <c:v>5966</c:v>
                </c:pt>
                <c:pt idx="5967">
                  <c:v>5967</c:v>
                </c:pt>
                <c:pt idx="5968">
                  <c:v>5968</c:v>
                </c:pt>
                <c:pt idx="5969">
                  <c:v>5969</c:v>
                </c:pt>
                <c:pt idx="5970">
                  <c:v>5970</c:v>
                </c:pt>
                <c:pt idx="5971">
                  <c:v>5971</c:v>
                </c:pt>
                <c:pt idx="5972">
                  <c:v>5972</c:v>
                </c:pt>
                <c:pt idx="5973">
                  <c:v>5973</c:v>
                </c:pt>
                <c:pt idx="5974">
                  <c:v>5974</c:v>
                </c:pt>
                <c:pt idx="5975">
                  <c:v>5975</c:v>
                </c:pt>
                <c:pt idx="5976">
                  <c:v>5976</c:v>
                </c:pt>
                <c:pt idx="5977">
                  <c:v>5977</c:v>
                </c:pt>
                <c:pt idx="5978">
                  <c:v>5978</c:v>
                </c:pt>
                <c:pt idx="5979">
                  <c:v>5979</c:v>
                </c:pt>
                <c:pt idx="5980">
                  <c:v>5980</c:v>
                </c:pt>
                <c:pt idx="5981">
                  <c:v>5981</c:v>
                </c:pt>
                <c:pt idx="5982">
                  <c:v>5982</c:v>
                </c:pt>
                <c:pt idx="5983">
                  <c:v>5983</c:v>
                </c:pt>
                <c:pt idx="5984">
                  <c:v>5984</c:v>
                </c:pt>
                <c:pt idx="5985">
                  <c:v>5985</c:v>
                </c:pt>
                <c:pt idx="5986">
                  <c:v>5986</c:v>
                </c:pt>
                <c:pt idx="5987">
                  <c:v>5987</c:v>
                </c:pt>
                <c:pt idx="5988">
                  <c:v>5988</c:v>
                </c:pt>
                <c:pt idx="5989">
                  <c:v>5989</c:v>
                </c:pt>
                <c:pt idx="5990">
                  <c:v>5990</c:v>
                </c:pt>
                <c:pt idx="5991">
                  <c:v>5991</c:v>
                </c:pt>
                <c:pt idx="5992">
                  <c:v>5992</c:v>
                </c:pt>
                <c:pt idx="5993">
                  <c:v>5993</c:v>
                </c:pt>
                <c:pt idx="5994">
                  <c:v>5994</c:v>
                </c:pt>
                <c:pt idx="5995">
                  <c:v>5995</c:v>
                </c:pt>
                <c:pt idx="5996">
                  <c:v>5996</c:v>
                </c:pt>
                <c:pt idx="5997">
                  <c:v>5997</c:v>
                </c:pt>
                <c:pt idx="5998">
                  <c:v>5998</c:v>
                </c:pt>
                <c:pt idx="5999">
                  <c:v>5999</c:v>
                </c:pt>
                <c:pt idx="6000">
                  <c:v>6000</c:v>
                </c:pt>
                <c:pt idx="6001">
                  <c:v>6001</c:v>
                </c:pt>
                <c:pt idx="6002">
                  <c:v>6002</c:v>
                </c:pt>
                <c:pt idx="6003">
                  <c:v>6003</c:v>
                </c:pt>
                <c:pt idx="6004">
                  <c:v>6004</c:v>
                </c:pt>
                <c:pt idx="6005">
                  <c:v>6005</c:v>
                </c:pt>
                <c:pt idx="6006">
                  <c:v>6006</c:v>
                </c:pt>
                <c:pt idx="6007">
                  <c:v>6007</c:v>
                </c:pt>
                <c:pt idx="6008">
                  <c:v>6008</c:v>
                </c:pt>
                <c:pt idx="6009">
                  <c:v>6009</c:v>
                </c:pt>
                <c:pt idx="6010">
                  <c:v>6010</c:v>
                </c:pt>
                <c:pt idx="6011">
                  <c:v>6011</c:v>
                </c:pt>
                <c:pt idx="6012">
                  <c:v>6012</c:v>
                </c:pt>
                <c:pt idx="6013">
                  <c:v>6013</c:v>
                </c:pt>
                <c:pt idx="6014">
                  <c:v>6014</c:v>
                </c:pt>
                <c:pt idx="6015">
                  <c:v>6015</c:v>
                </c:pt>
                <c:pt idx="6016">
                  <c:v>6016</c:v>
                </c:pt>
                <c:pt idx="6017">
                  <c:v>6017</c:v>
                </c:pt>
                <c:pt idx="6018">
                  <c:v>6018</c:v>
                </c:pt>
                <c:pt idx="6019">
                  <c:v>6019</c:v>
                </c:pt>
                <c:pt idx="6020">
                  <c:v>6020</c:v>
                </c:pt>
                <c:pt idx="6021">
                  <c:v>6021</c:v>
                </c:pt>
                <c:pt idx="6022">
                  <c:v>6022</c:v>
                </c:pt>
                <c:pt idx="6023">
                  <c:v>6023</c:v>
                </c:pt>
                <c:pt idx="6024">
                  <c:v>6024</c:v>
                </c:pt>
                <c:pt idx="6025">
                  <c:v>6025</c:v>
                </c:pt>
                <c:pt idx="6026">
                  <c:v>6026</c:v>
                </c:pt>
                <c:pt idx="6027">
                  <c:v>6027</c:v>
                </c:pt>
                <c:pt idx="6028">
                  <c:v>6028</c:v>
                </c:pt>
                <c:pt idx="6029">
                  <c:v>6029</c:v>
                </c:pt>
                <c:pt idx="6030">
                  <c:v>6030</c:v>
                </c:pt>
                <c:pt idx="6031">
                  <c:v>6031</c:v>
                </c:pt>
                <c:pt idx="6032">
                  <c:v>6032</c:v>
                </c:pt>
                <c:pt idx="6033">
                  <c:v>6033</c:v>
                </c:pt>
                <c:pt idx="6034">
                  <c:v>6034</c:v>
                </c:pt>
                <c:pt idx="6035">
                  <c:v>6035</c:v>
                </c:pt>
                <c:pt idx="6036">
                  <c:v>6036</c:v>
                </c:pt>
                <c:pt idx="6037">
                  <c:v>6037</c:v>
                </c:pt>
                <c:pt idx="6038">
                  <c:v>6038</c:v>
                </c:pt>
                <c:pt idx="6039">
                  <c:v>6039</c:v>
                </c:pt>
                <c:pt idx="6040">
                  <c:v>6040</c:v>
                </c:pt>
                <c:pt idx="6041">
                  <c:v>6041</c:v>
                </c:pt>
                <c:pt idx="6042">
                  <c:v>6042</c:v>
                </c:pt>
                <c:pt idx="6043">
                  <c:v>6043</c:v>
                </c:pt>
                <c:pt idx="6044">
                  <c:v>6044</c:v>
                </c:pt>
                <c:pt idx="6045">
                  <c:v>6045</c:v>
                </c:pt>
                <c:pt idx="6046">
                  <c:v>6046</c:v>
                </c:pt>
                <c:pt idx="6047">
                  <c:v>6047</c:v>
                </c:pt>
                <c:pt idx="6048">
                  <c:v>6048</c:v>
                </c:pt>
                <c:pt idx="6049">
                  <c:v>6049</c:v>
                </c:pt>
                <c:pt idx="6050">
                  <c:v>6050</c:v>
                </c:pt>
                <c:pt idx="6051">
                  <c:v>6051</c:v>
                </c:pt>
                <c:pt idx="6052">
                  <c:v>6052</c:v>
                </c:pt>
                <c:pt idx="6053">
                  <c:v>6053</c:v>
                </c:pt>
                <c:pt idx="6054">
                  <c:v>6054</c:v>
                </c:pt>
                <c:pt idx="6055">
                  <c:v>6055</c:v>
                </c:pt>
                <c:pt idx="6056">
                  <c:v>6056</c:v>
                </c:pt>
                <c:pt idx="6057">
                  <c:v>6057</c:v>
                </c:pt>
                <c:pt idx="6058">
                  <c:v>6058</c:v>
                </c:pt>
                <c:pt idx="6059">
                  <c:v>6059</c:v>
                </c:pt>
                <c:pt idx="6060">
                  <c:v>6060</c:v>
                </c:pt>
                <c:pt idx="6061">
                  <c:v>6061</c:v>
                </c:pt>
                <c:pt idx="6062">
                  <c:v>6062</c:v>
                </c:pt>
                <c:pt idx="6063">
                  <c:v>6063</c:v>
                </c:pt>
                <c:pt idx="6064">
                  <c:v>6064</c:v>
                </c:pt>
                <c:pt idx="6065">
                  <c:v>6065</c:v>
                </c:pt>
                <c:pt idx="6066">
                  <c:v>6066</c:v>
                </c:pt>
                <c:pt idx="6067">
                  <c:v>6067</c:v>
                </c:pt>
                <c:pt idx="6068">
                  <c:v>6068</c:v>
                </c:pt>
                <c:pt idx="6069">
                  <c:v>6069</c:v>
                </c:pt>
                <c:pt idx="6070">
                  <c:v>6070</c:v>
                </c:pt>
                <c:pt idx="6071">
                  <c:v>6071</c:v>
                </c:pt>
                <c:pt idx="6072">
                  <c:v>6072</c:v>
                </c:pt>
                <c:pt idx="6073">
                  <c:v>6073</c:v>
                </c:pt>
                <c:pt idx="6074">
                  <c:v>6074</c:v>
                </c:pt>
                <c:pt idx="6075">
                  <c:v>6075</c:v>
                </c:pt>
                <c:pt idx="6076">
                  <c:v>6076</c:v>
                </c:pt>
                <c:pt idx="6077">
                  <c:v>6077</c:v>
                </c:pt>
                <c:pt idx="6078">
                  <c:v>6078</c:v>
                </c:pt>
                <c:pt idx="6079">
                  <c:v>6079</c:v>
                </c:pt>
                <c:pt idx="6080">
                  <c:v>6080</c:v>
                </c:pt>
                <c:pt idx="6081">
                  <c:v>6081</c:v>
                </c:pt>
                <c:pt idx="6082">
                  <c:v>6082</c:v>
                </c:pt>
                <c:pt idx="6083">
                  <c:v>6083</c:v>
                </c:pt>
                <c:pt idx="6084">
                  <c:v>6084</c:v>
                </c:pt>
                <c:pt idx="6085">
                  <c:v>6085</c:v>
                </c:pt>
                <c:pt idx="6086">
                  <c:v>6086</c:v>
                </c:pt>
                <c:pt idx="6087">
                  <c:v>6087</c:v>
                </c:pt>
                <c:pt idx="6088">
                  <c:v>6088</c:v>
                </c:pt>
                <c:pt idx="6089">
                  <c:v>6089</c:v>
                </c:pt>
                <c:pt idx="6090">
                  <c:v>6090</c:v>
                </c:pt>
                <c:pt idx="6091">
                  <c:v>6091</c:v>
                </c:pt>
                <c:pt idx="6092">
                  <c:v>6092</c:v>
                </c:pt>
                <c:pt idx="6093">
                  <c:v>6093</c:v>
                </c:pt>
                <c:pt idx="6094">
                  <c:v>6094</c:v>
                </c:pt>
                <c:pt idx="6095">
                  <c:v>6095</c:v>
                </c:pt>
                <c:pt idx="6096">
                  <c:v>6096</c:v>
                </c:pt>
                <c:pt idx="6097">
                  <c:v>6097</c:v>
                </c:pt>
                <c:pt idx="6098">
                  <c:v>6098</c:v>
                </c:pt>
                <c:pt idx="6099">
                  <c:v>6099</c:v>
                </c:pt>
                <c:pt idx="6100">
                  <c:v>6100</c:v>
                </c:pt>
                <c:pt idx="6101">
                  <c:v>6101</c:v>
                </c:pt>
                <c:pt idx="6102">
                  <c:v>6102</c:v>
                </c:pt>
                <c:pt idx="6103">
                  <c:v>6103</c:v>
                </c:pt>
                <c:pt idx="6104">
                  <c:v>6104</c:v>
                </c:pt>
                <c:pt idx="6105">
                  <c:v>6105</c:v>
                </c:pt>
                <c:pt idx="6106">
                  <c:v>6106</c:v>
                </c:pt>
                <c:pt idx="6107">
                  <c:v>6107</c:v>
                </c:pt>
                <c:pt idx="6108">
                  <c:v>6108</c:v>
                </c:pt>
                <c:pt idx="6109">
                  <c:v>6109</c:v>
                </c:pt>
                <c:pt idx="6110">
                  <c:v>6110</c:v>
                </c:pt>
                <c:pt idx="6111">
                  <c:v>6111</c:v>
                </c:pt>
                <c:pt idx="6112">
                  <c:v>6112</c:v>
                </c:pt>
                <c:pt idx="6113">
                  <c:v>6113</c:v>
                </c:pt>
                <c:pt idx="6114">
                  <c:v>6114</c:v>
                </c:pt>
                <c:pt idx="6115">
                  <c:v>6115</c:v>
                </c:pt>
                <c:pt idx="6116">
                  <c:v>6116</c:v>
                </c:pt>
                <c:pt idx="6117">
                  <c:v>6117</c:v>
                </c:pt>
                <c:pt idx="6118">
                  <c:v>6118</c:v>
                </c:pt>
                <c:pt idx="6119">
                  <c:v>6119</c:v>
                </c:pt>
                <c:pt idx="6120">
                  <c:v>6120</c:v>
                </c:pt>
                <c:pt idx="6121">
                  <c:v>6121</c:v>
                </c:pt>
                <c:pt idx="6122">
                  <c:v>6122</c:v>
                </c:pt>
                <c:pt idx="6123">
                  <c:v>6123</c:v>
                </c:pt>
                <c:pt idx="6124">
                  <c:v>6124</c:v>
                </c:pt>
                <c:pt idx="6125">
                  <c:v>6125</c:v>
                </c:pt>
                <c:pt idx="6126">
                  <c:v>6126</c:v>
                </c:pt>
                <c:pt idx="6127">
                  <c:v>6127</c:v>
                </c:pt>
                <c:pt idx="6128">
                  <c:v>6128</c:v>
                </c:pt>
                <c:pt idx="6129">
                  <c:v>6129</c:v>
                </c:pt>
                <c:pt idx="6130">
                  <c:v>6130</c:v>
                </c:pt>
                <c:pt idx="6131">
                  <c:v>6131</c:v>
                </c:pt>
                <c:pt idx="6132">
                  <c:v>6132</c:v>
                </c:pt>
                <c:pt idx="6133">
                  <c:v>6133</c:v>
                </c:pt>
                <c:pt idx="6134">
                  <c:v>6134</c:v>
                </c:pt>
                <c:pt idx="6135">
                  <c:v>6135</c:v>
                </c:pt>
                <c:pt idx="6136">
                  <c:v>6136</c:v>
                </c:pt>
                <c:pt idx="6137">
                  <c:v>6137</c:v>
                </c:pt>
                <c:pt idx="6138">
                  <c:v>6138</c:v>
                </c:pt>
                <c:pt idx="6139">
                  <c:v>6139</c:v>
                </c:pt>
                <c:pt idx="6140">
                  <c:v>6140</c:v>
                </c:pt>
                <c:pt idx="6141">
                  <c:v>6141</c:v>
                </c:pt>
                <c:pt idx="6142">
                  <c:v>6142</c:v>
                </c:pt>
                <c:pt idx="6143">
                  <c:v>6143</c:v>
                </c:pt>
                <c:pt idx="6144">
                  <c:v>6144</c:v>
                </c:pt>
                <c:pt idx="6145">
                  <c:v>6145</c:v>
                </c:pt>
                <c:pt idx="6146">
                  <c:v>6146</c:v>
                </c:pt>
                <c:pt idx="6147">
                  <c:v>6147</c:v>
                </c:pt>
                <c:pt idx="6148">
                  <c:v>6148</c:v>
                </c:pt>
                <c:pt idx="6149">
                  <c:v>6149</c:v>
                </c:pt>
                <c:pt idx="6150">
                  <c:v>6150</c:v>
                </c:pt>
                <c:pt idx="6151">
                  <c:v>6151</c:v>
                </c:pt>
                <c:pt idx="6152">
                  <c:v>6152</c:v>
                </c:pt>
                <c:pt idx="6153">
                  <c:v>6153</c:v>
                </c:pt>
                <c:pt idx="6154">
                  <c:v>6154</c:v>
                </c:pt>
                <c:pt idx="6155">
                  <c:v>6155</c:v>
                </c:pt>
                <c:pt idx="6156">
                  <c:v>6156</c:v>
                </c:pt>
                <c:pt idx="6157">
                  <c:v>6157</c:v>
                </c:pt>
                <c:pt idx="6158">
                  <c:v>6158</c:v>
                </c:pt>
                <c:pt idx="6159">
                  <c:v>6159</c:v>
                </c:pt>
                <c:pt idx="6160">
                  <c:v>6160</c:v>
                </c:pt>
                <c:pt idx="6161">
                  <c:v>6161</c:v>
                </c:pt>
                <c:pt idx="6162">
                  <c:v>6162</c:v>
                </c:pt>
                <c:pt idx="6163">
                  <c:v>6163</c:v>
                </c:pt>
                <c:pt idx="6164">
                  <c:v>6164</c:v>
                </c:pt>
                <c:pt idx="6165">
                  <c:v>6165</c:v>
                </c:pt>
                <c:pt idx="6166">
                  <c:v>6166</c:v>
                </c:pt>
                <c:pt idx="6167">
                  <c:v>6167</c:v>
                </c:pt>
                <c:pt idx="6168">
                  <c:v>6168</c:v>
                </c:pt>
                <c:pt idx="6169">
                  <c:v>6169</c:v>
                </c:pt>
                <c:pt idx="6170">
                  <c:v>6170</c:v>
                </c:pt>
                <c:pt idx="6171">
                  <c:v>6171</c:v>
                </c:pt>
                <c:pt idx="6172">
                  <c:v>6172</c:v>
                </c:pt>
                <c:pt idx="6173">
                  <c:v>6173</c:v>
                </c:pt>
                <c:pt idx="6174">
                  <c:v>6174</c:v>
                </c:pt>
                <c:pt idx="6175">
                  <c:v>6175</c:v>
                </c:pt>
                <c:pt idx="6176">
                  <c:v>6176</c:v>
                </c:pt>
                <c:pt idx="6177">
                  <c:v>6177</c:v>
                </c:pt>
                <c:pt idx="6178">
                  <c:v>6178</c:v>
                </c:pt>
                <c:pt idx="6179">
                  <c:v>6179</c:v>
                </c:pt>
                <c:pt idx="6180">
                  <c:v>6180</c:v>
                </c:pt>
                <c:pt idx="6181">
                  <c:v>6181</c:v>
                </c:pt>
                <c:pt idx="6182">
                  <c:v>6182</c:v>
                </c:pt>
                <c:pt idx="6183">
                  <c:v>6183</c:v>
                </c:pt>
                <c:pt idx="6184">
                  <c:v>6184</c:v>
                </c:pt>
                <c:pt idx="6185">
                  <c:v>6185</c:v>
                </c:pt>
                <c:pt idx="6186">
                  <c:v>6186</c:v>
                </c:pt>
                <c:pt idx="6187">
                  <c:v>6187</c:v>
                </c:pt>
                <c:pt idx="6188">
                  <c:v>6188</c:v>
                </c:pt>
                <c:pt idx="6189">
                  <c:v>6189</c:v>
                </c:pt>
                <c:pt idx="6190">
                  <c:v>6190</c:v>
                </c:pt>
                <c:pt idx="6191">
                  <c:v>6191</c:v>
                </c:pt>
                <c:pt idx="6192">
                  <c:v>6192</c:v>
                </c:pt>
                <c:pt idx="6193">
                  <c:v>6193</c:v>
                </c:pt>
                <c:pt idx="6194">
                  <c:v>6194</c:v>
                </c:pt>
                <c:pt idx="6195">
                  <c:v>6195</c:v>
                </c:pt>
                <c:pt idx="6196">
                  <c:v>6196</c:v>
                </c:pt>
                <c:pt idx="6197">
                  <c:v>6197</c:v>
                </c:pt>
                <c:pt idx="6198">
                  <c:v>6198</c:v>
                </c:pt>
                <c:pt idx="6199">
                  <c:v>6199</c:v>
                </c:pt>
                <c:pt idx="6200">
                  <c:v>6200</c:v>
                </c:pt>
                <c:pt idx="6201">
                  <c:v>6201</c:v>
                </c:pt>
                <c:pt idx="6202">
                  <c:v>6202</c:v>
                </c:pt>
                <c:pt idx="6203">
                  <c:v>6203</c:v>
                </c:pt>
                <c:pt idx="6204">
                  <c:v>6204</c:v>
                </c:pt>
                <c:pt idx="6205">
                  <c:v>6205</c:v>
                </c:pt>
                <c:pt idx="6206">
                  <c:v>6206</c:v>
                </c:pt>
                <c:pt idx="6207">
                  <c:v>6207</c:v>
                </c:pt>
                <c:pt idx="6208">
                  <c:v>6208</c:v>
                </c:pt>
                <c:pt idx="6209">
                  <c:v>6209</c:v>
                </c:pt>
                <c:pt idx="6210">
                  <c:v>6210</c:v>
                </c:pt>
                <c:pt idx="6211">
                  <c:v>6211</c:v>
                </c:pt>
                <c:pt idx="6212">
                  <c:v>6212</c:v>
                </c:pt>
                <c:pt idx="6213">
                  <c:v>6213</c:v>
                </c:pt>
                <c:pt idx="6214">
                  <c:v>6214</c:v>
                </c:pt>
                <c:pt idx="6215">
                  <c:v>6215</c:v>
                </c:pt>
                <c:pt idx="6216">
                  <c:v>6216</c:v>
                </c:pt>
                <c:pt idx="6217">
                  <c:v>6217</c:v>
                </c:pt>
                <c:pt idx="6218">
                  <c:v>6218</c:v>
                </c:pt>
                <c:pt idx="6219">
                  <c:v>6219</c:v>
                </c:pt>
                <c:pt idx="6220">
                  <c:v>6220</c:v>
                </c:pt>
                <c:pt idx="6221">
                  <c:v>6221</c:v>
                </c:pt>
                <c:pt idx="6222">
                  <c:v>6222</c:v>
                </c:pt>
                <c:pt idx="6223">
                  <c:v>6223</c:v>
                </c:pt>
                <c:pt idx="6224">
                  <c:v>6224</c:v>
                </c:pt>
                <c:pt idx="6225">
                  <c:v>6225</c:v>
                </c:pt>
                <c:pt idx="6226">
                  <c:v>6226</c:v>
                </c:pt>
                <c:pt idx="6227">
                  <c:v>6227</c:v>
                </c:pt>
                <c:pt idx="6228">
                  <c:v>6228</c:v>
                </c:pt>
                <c:pt idx="6229">
                  <c:v>6229</c:v>
                </c:pt>
                <c:pt idx="6230">
                  <c:v>6230</c:v>
                </c:pt>
                <c:pt idx="6231">
                  <c:v>6231</c:v>
                </c:pt>
                <c:pt idx="6232">
                  <c:v>6232</c:v>
                </c:pt>
                <c:pt idx="6233">
                  <c:v>6233</c:v>
                </c:pt>
                <c:pt idx="6234">
                  <c:v>6234</c:v>
                </c:pt>
                <c:pt idx="6235">
                  <c:v>6235</c:v>
                </c:pt>
                <c:pt idx="6236">
                  <c:v>6236</c:v>
                </c:pt>
                <c:pt idx="6237">
                  <c:v>6237</c:v>
                </c:pt>
                <c:pt idx="6238">
                  <c:v>6238</c:v>
                </c:pt>
                <c:pt idx="6239">
                  <c:v>6239</c:v>
                </c:pt>
                <c:pt idx="6240">
                  <c:v>6240</c:v>
                </c:pt>
                <c:pt idx="6241">
                  <c:v>6241</c:v>
                </c:pt>
                <c:pt idx="6242">
                  <c:v>6242</c:v>
                </c:pt>
                <c:pt idx="6243">
                  <c:v>6243</c:v>
                </c:pt>
                <c:pt idx="6244">
                  <c:v>6244</c:v>
                </c:pt>
                <c:pt idx="6245">
                  <c:v>6245</c:v>
                </c:pt>
                <c:pt idx="6246">
                  <c:v>6246</c:v>
                </c:pt>
                <c:pt idx="6247">
                  <c:v>6247</c:v>
                </c:pt>
                <c:pt idx="6248">
                  <c:v>6248</c:v>
                </c:pt>
                <c:pt idx="6249">
                  <c:v>6249</c:v>
                </c:pt>
                <c:pt idx="6250">
                  <c:v>6250</c:v>
                </c:pt>
                <c:pt idx="6251">
                  <c:v>6251</c:v>
                </c:pt>
                <c:pt idx="6252">
                  <c:v>6252</c:v>
                </c:pt>
                <c:pt idx="6253">
                  <c:v>6253</c:v>
                </c:pt>
                <c:pt idx="6254">
                  <c:v>6254</c:v>
                </c:pt>
                <c:pt idx="6255">
                  <c:v>6255</c:v>
                </c:pt>
                <c:pt idx="6256">
                  <c:v>6256</c:v>
                </c:pt>
                <c:pt idx="6257">
                  <c:v>6257</c:v>
                </c:pt>
                <c:pt idx="6258">
                  <c:v>6258</c:v>
                </c:pt>
                <c:pt idx="6259">
                  <c:v>6259</c:v>
                </c:pt>
                <c:pt idx="6260">
                  <c:v>6260</c:v>
                </c:pt>
                <c:pt idx="6261">
                  <c:v>6261</c:v>
                </c:pt>
                <c:pt idx="6262">
                  <c:v>6262</c:v>
                </c:pt>
                <c:pt idx="6263">
                  <c:v>6263</c:v>
                </c:pt>
                <c:pt idx="6264">
                  <c:v>6264</c:v>
                </c:pt>
                <c:pt idx="6265">
                  <c:v>6265</c:v>
                </c:pt>
                <c:pt idx="6266">
                  <c:v>6266</c:v>
                </c:pt>
                <c:pt idx="6267">
                  <c:v>6267</c:v>
                </c:pt>
                <c:pt idx="6268">
                  <c:v>6268</c:v>
                </c:pt>
                <c:pt idx="6269">
                  <c:v>6269</c:v>
                </c:pt>
                <c:pt idx="6270">
                  <c:v>6270</c:v>
                </c:pt>
                <c:pt idx="6271">
                  <c:v>6271</c:v>
                </c:pt>
                <c:pt idx="6272">
                  <c:v>6272</c:v>
                </c:pt>
                <c:pt idx="6273">
                  <c:v>6273</c:v>
                </c:pt>
                <c:pt idx="6274">
                  <c:v>6274</c:v>
                </c:pt>
                <c:pt idx="6275">
                  <c:v>6275</c:v>
                </c:pt>
                <c:pt idx="6276">
                  <c:v>6276</c:v>
                </c:pt>
                <c:pt idx="6277">
                  <c:v>6277</c:v>
                </c:pt>
                <c:pt idx="6278">
                  <c:v>6278</c:v>
                </c:pt>
                <c:pt idx="6279">
                  <c:v>6279</c:v>
                </c:pt>
                <c:pt idx="6280">
                  <c:v>6280</c:v>
                </c:pt>
                <c:pt idx="6281">
                  <c:v>6281</c:v>
                </c:pt>
                <c:pt idx="6282">
                  <c:v>6282</c:v>
                </c:pt>
                <c:pt idx="6283">
                  <c:v>6283</c:v>
                </c:pt>
                <c:pt idx="6284">
                  <c:v>6284</c:v>
                </c:pt>
                <c:pt idx="6285">
                  <c:v>6285</c:v>
                </c:pt>
                <c:pt idx="6286">
                  <c:v>6286</c:v>
                </c:pt>
                <c:pt idx="6287">
                  <c:v>6287</c:v>
                </c:pt>
                <c:pt idx="6288">
                  <c:v>6288</c:v>
                </c:pt>
                <c:pt idx="6289">
                  <c:v>6289</c:v>
                </c:pt>
                <c:pt idx="6290">
                  <c:v>6290</c:v>
                </c:pt>
                <c:pt idx="6291">
                  <c:v>6291</c:v>
                </c:pt>
                <c:pt idx="6292">
                  <c:v>6292</c:v>
                </c:pt>
                <c:pt idx="6293">
                  <c:v>6293</c:v>
                </c:pt>
                <c:pt idx="6294">
                  <c:v>6294</c:v>
                </c:pt>
                <c:pt idx="6295">
                  <c:v>6295</c:v>
                </c:pt>
                <c:pt idx="6296">
                  <c:v>6296</c:v>
                </c:pt>
                <c:pt idx="6297">
                  <c:v>6297</c:v>
                </c:pt>
                <c:pt idx="6298">
                  <c:v>6298</c:v>
                </c:pt>
                <c:pt idx="6299">
                  <c:v>6299</c:v>
                </c:pt>
                <c:pt idx="6300">
                  <c:v>6300</c:v>
                </c:pt>
                <c:pt idx="6301">
                  <c:v>6301</c:v>
                </c:pt>
                <c:pt idx="6302">
                  <c:v>6302</c:v>
                </c:pt>
                <c:pt idx="6303">
                  <c:v>6303</c:v>
                </c:pt>
                <c:pt idx="6304">
                  <c:v>6304</c:v>
                </c:pt>
                <c:pt idx="6305">
                  <c:v>6305</c:v>
                </c:pt>
                <c:pt idx="6306">
                  <c:v>6306</c:v>
                </c:pt>
                <c:pt idx="6307">
                  <c:v>6307</c:v>
                </c:pt>
                <c:pt idx="6308">
                  <c:v>6308</c:v>
                </c:pt>
                <c:pt idx="6309">
                  <c:v>6309</c:v>
                </c:pt>
                <c:pt idx="6310">
                  <c:v>6310</c:v>
                </c:pt>
                <c:pt idx="6311">
                  <c:v>6311</c:v>
                </c:pt>
                <c:pt idx="6312">
                  <c:v>6312</c:v>
                </c:pt>
                <c:pt idx="6313">
                  <c:v>6313</c:v>
                </c:pt>
                <c:pt idx="6314">
                  <c:v>6314</c:v>
                </c:pt>
                <c:pt idx="6315">
                  <c:v>6315</c:v>
                </c:pt>
                <c:pt idx="6316">
                  <c:v>6316</c:v>
                </c:pt>
                <c:pt idx="6317">
                  <c:v>6317</c:v>
                </c:pt>
                <c:pt idx="6318">
                  <c:v>6318</c:v>
                </c:pt>
                <c:pt idx="6319">
                  <c:v>6319</c:v>
                </c:pt>
                <c:pt idx="6320">
                  <c:v>6320</c:v>
                </c:pt>
                <c:pt idx="6321">
                  <c:v>6321</c:v>
                </c:pt>
                <c:pt idx="6322">
                  <c:v>6322</c:v>
                </c:pt>
                <c:pt idx="6323">
                  <c:v>6323</c:v>
                </c:pt>
                <c:pt idx="6324">
                  <c:v>6324</c:v>
                </c:pt>
                <c:pt idx="6325">
                  <c:v>6325</c:v>
                </c:pt>
                <c:pt idx="6326">
                  <c:v>6326</c:v>
                </c:pt>
                <c:pt idx="6327">
                  <c:v>6327</c:v>
                </c:pt>
                <c:pt idx="6328">
                  <c:v>6328</c:v>
                </c:pt>
                <c:pt idx="6329">
                  <c:v>6329</c:v>
                </c:pt>
                <c:pt idx="6330">
                  <c:v>6330</c:v>
                </c:pt>
                <c:pt idx="6331">
                  <c:v>6331</c:v>
                </c:pt>
                <c:pt idx="6332">
                  <c:v>6332</c:v>
                </c:pt>
                <c:pt idx="6333">
                  <c:v>6333</c:v>
                </c:pt>
                <c:pt idx="6334">
                  <c:v>6334</c:v>
                </c:pt>
                <c:pt idx="6335">
                  <c:v>6335</c:v>
                </c:pt>
                <c:pt idx="6336">
                  <c:v>6336</c:v>
                </c:pt>
                <c:pt idx="6337">
                  <c:v>6337</c:v>
                </c:pt>
                <c:pt idx="6338">
                  <c:v>6338</c:v>
                </c:pt>
                <c:pt idx="6339">
                  <c:v>6339</c:v>
                </c:pt>
                <c:pt idx="6340">
                  <c:v>6340</c:v>
                </c:pt>
                <c:pt idx="6341">
                  <c:v>6341</c:v>
                </c:pt>
                <c:pt idx="6342">
                  <c:v>6342</c:v>
                </c:pt>
                <c:pt idx="6343">
                  <c:v>6343</c:v>
                </c:pt>
                <c:pt idx="6344">
                  <c:v>6344</c:v>
                </c:pt>
                <c:pt idx="6345">
                  <c:v>6345</c:v>
                </c:pt>
                <c:pt idx="6346">
                  <c:v>6346</c:v>
                </c:pt>
                <c:pt idx="6347">
                  <c:v>6347</c:v>
                </c:pt>
                <c:pt idx="6348">
                  <c:v>6348</c:v>
                </c:pt>
                <c:pt idx="6349">
                  <c:v>6349</c:v>
                </c:pt>
                <c:pt idx="6350">
                  <c:v>6350</c:v>
                </c:pt>
                <c:pt idx="6351">
                  <c:v>6351</c:v>
                </c:pt>
                <c:pt idx="6352">
                  <c:v>6352</c:v>
                </c:pt>
                <c:pt idx="6353">
                  <c:v>6353</c:v>
                </c:pt>
                <c:pt idx="6354">
                  <c:v>6354</c:v>
                </c:pt>
                <c:pt idx="6355">
                  <c:v>6355</c:v>
                </c:pt>
                <c:pt idx="6356">
                  <c:v>6356</c:v>
                </c:pt>
                <c:pt idx="6357">
                  <c:v>6357</c:v>
                </c:pt>
                <c:pt idx="6358">
                  <c:v>6358</c:v>
                </c:pt>
                <c:pt idx="6359">
                  <c:v>6359</c:v>
                </c:pt>
                <c:pt idx="6360">
                  <c:v>6360</c:v>
                </c:pt>
                <c:pt idx="6361">
                  <c:v>6361</c:v>
                </c:pt>
                <c:pt idx="6362">
                  <c:v>6362</c:v>
                </c:pt>
                <c:pt idx="6363">
                  <c:v>6363</c:v>
                </c:pt>
                <c:pt idx="6364">
                  <c:v>6364</c:v>
                </c:pt>
                <c:pt idx="6365">
                  <c:v>6365</c:v>
                </c:pt>
                <c:pt idx="6366">
                  <c:v>6366</c:v>
                </c:pt>
                <c:pt idx="6367">
                  <c:v>6367</c:v>
                </c:pt>
                <c:pt idx="6368">
                  <c:v>6368</c:v>
                </c:pt>
                <c:pt idx="6369">
                  <c:v>6369</c:v>
                </c:pt>
                <c:pt idx="6370">
                  <c:v>6370</c:v>
                </c:pt>
                <c:pt idx="6371">
                  <c:v>6371</c:v>
                </c:pt>
                <c:pt idx="6372">
                  <c:v>6372</c:v>
                </c:pt>
                <c:pt idx="6373">
                  <c:v>6373</c:v>
                </c:pt>
                <c:pt idx="6374">
                  <c:v>6374</c:v>
                </c:pt>
                <c:pt idx="6375">
                  <c:v>6375</c:v>
                </c:pt>
                <c:pt idx="6376">
                  <c:v>6376</c:v>
                </c:pt>
                <c:pt idx="6377">
                  <c:v>6377</c:v>
                </c:pt>
                <c:pt idx="6378">
                  <c:v>6378</c:v>
                </c:pt>
                <c:pt idx="6379">
                  <c:v>6379</c:v>
                </c:pt>
                <c:pt idx="6380">
                  <c:v>6380</c:v>
                </c:pt>
                <c:pt idx="6381">
                  <c:v>6381</c:v>
                </c:pt>
                <c:pt idx="6382">
                  <c:v>6382</c:v>
                </c:pt>
                <c:pt idx="6383">
                  <c:v>6383</c:v>
                </c:pt>
                <c:pt idx="6384">
                  <c:v>6384</c:v>
                </c:pt>
                <c:pt idx="6385">
                  <c:v>6385</c:v>
                </c:pt>
                <c:pt idx="6386">
                  <c:v>6386</c:v>
                </c:pt>
                <c:pt idx="6387">
                  <c:v>6387</c:v>
                </c:pt>
                <c:pt idx="6388">
                  <c:v>6388</c:v>
                </c:pt>
                <c:pt idx="6389">
                  <c:v>6389</c:v>
                </c:pt>
                <c:pt idx="6390">
                  <c:v>6390</c:v>
                </c:pt>
                <c:pt idx="6391">
                  <c:v>6391</c:v>
                </c:pt>
                <c:pt idx="6392">
                  <c:v>6392</c:v>
                </c:pt>
                <c:pt idx="6393">
                  <c:v>6393</c:v>
                </c:pt>
                <c:pt idx="6394">
                  <c:v>6394</c:v>
                </c:pt>
                <c:pt idx="6395">
                  <c:v>6395</c:v>
                </c:pt>
                <c:pt idx="6396">
                  <c:v>6396</c:v>
                </c:pt>
                <c:pt idx="6397">
                  <c:v>6397</c:v>
                </c:pt>
                <c:pt idx="6398">
                  <c:v>6398</c:v>
                </c:pt>
                <c:pt idx="6399">
                  <c:v>6399</c:v>
                </c:pt>
                <c:pt idx="6400">
                  <c:v>6400</c:v>
                </c:pt>
                <c:pt idx="6401">
                  <c:v>6401</c:v>
                </c:pt>
                <c:pt idx="6402">
                  <c:v>6402</c:v>
                </c:pt>
                <c:pt idx="6403">
                  <c:v>6403</c:v>
                </c:pt>
                <c:pt idx="6404">
                  <c:v>6404</c:v>
                </c:pt>
                <c:pt idx="6405">
                  <c:v>6405</c:v>
                </c:pt>
                <c:pt idx="6406">
                  <c:v>6406</c:v>
                </c:pt>
                <c:pt idx="6407">
                  <c:v>6407</c:v>
                </c:pt>
                <c:pt idx="6408">
                  <c:v>6408</c:v>
                </c:pt>
                <c:pt idx="6409">
                  <c:v>6409</c:v>
                </c:pt>
                <c:pt idx="6410">
                  <c:v>6410</c:v>
                </c:pt>
                <c:pt idx="6411">
                  <c:v>6411</c:v>
                </c:pt>
                <c:pt idx="6412">
                  <c:v>6412</c:v>
                </c:pt>
                <c:pt idx="6413">
                  <c:v>6413</c:v>
                </c:pt>
                <c:pt idx="6414">
                  <c:v>6414</c:v>
                </c:pt>
                <c:pt idx="6415">
                  <c:v>6415</c:v>
                </c:pt>
                <c:pt idx="6416">
                  <c:v>6416</c:v>
                </c:pt>
                <c:pt idx="6417">
                  <c:v>6417</c:v>
                </c:pt>
                <c:pt idx="6418">
                  <c:v>6418</c:v>
                </c:pt>
                <c:pt idx="6419">
                  <c:v>6419</c:v>
                </c:pt>
                <c:pt idx="6420">
                  <c:v>6420</c:v>
                </c:pt>
                <c:pt idx="6421">
                  <c:v>6421</c:v>
                </c:pt>
                <c:pt idx="6422">
                  <c:v>6422</c:v>
                </c:pt>
                <c:pt idx="6423">
                  <c:v>6423</c:v>
                </c:pt>
                <c:pt idx="6424">
                  <c:v>6424</c:v>
                </c:pt>
                <c:pt idx="6425">
                  <c:v>6425</c:v>
                </c:pt>
                <c:pt idx="6426">
                  <c:v>6426</c:v>
                </c:pt>
                <c:pt idx="6427">
                  <c:v>6427</c:v>
                </c:pt>
                <c:pt idx="6428">
                  <c:v>6428</c:v>
                </c:pt>
                <c:pt idx="6429">
                  <c:v>6429</c:v>
                </c:pt>
                <c:pt idx="6430">
                  <c:v>6430</c:v>
                </c:pt>
                <c:pt idx="6431">
                  <c:v>6431</c:v>
                </c:pt>
                <c:pt idx="6432">
                  <c:v>6432</c:v>
                </c:pt>
                <c:pt idx="6433">
                  <c:v>6433</c:v>
                </c:pt>
                <c:pt idx="6434">
                  <c:v>6434</c:v>
                </c:pt>
                <c:pt idx="6435">
                  <c:v>6435</c:v>
                </c:pt>
                <c:pt idx="6436">
                  <c:v>6436</c:v>
                </c:pt>
                <c:pt idx="6437">
                  <c:v>6437</c:v>
                </c:pt>
                <c:pt idx="6438">
                  <c:v>6438</c:v>
                </c:pt>
                <c:pt idx="6439">
                  <c:v>6439</c:v>
                </c:pt>
                <c:pt idx="6440">
                  <c:v>6440</c:v>
                </c:pt>
                <c:pt idx="6441">
                  <c:v>6441</c:v>
                </c:pt>
                <c:pt idx="6442">
                  <c:v>6442</c:v>
                </c:pt>
                <c:pt idx="6443">
                  <c:v>6443</c:v>
                </c:pt>
                <c:pt idx="6444">
                  <c:v>6444</c:v>
                </c:pt>
                <c:pt idx="6445">
                  <c:v>6445</c:v>
                </c:pt>
                <c:pt idx="6446">
                  <c:v>6446</c:v>
                </c:pt>
                <c:pt idx="6447">
                  <c:v>6447</c:v>
                </c:pt>
                <c:pt idx="6448">
                  <c:v>6448</c:v>
                </c:pt>
                <c:pt idx="6449">
                  <c:v>6449</c:v>
                </c:pt>
                <c:pt idx="6450">
                  <c:v>6450</c:v>
                </c:pt>
                <c:pt idx="6451">
                  <c:v>6451</c:v>
                </c:pt>
                <c:pt idx="6452">
                  <c:v>6452</c:v>
                </c:pt>
                <c:pt idx="6453">
                  <c:v>6453</c:v>
                </c:pt>
                <c:pt idx="6454">
                  <c:v>6454</c:v>
                </c:pt>
                <c:pt idx="6455">
                  <c:v>6455</c:v>
                </c:pt>
                <c:pt idx="6456">
                  <c:v>6456</c:v>
                </c:pt>
                <c:pt idx="6457">
                  <c:v>6457</c:v>
                </c:pt>
                <c:pt idx="6458">
                  <c:v>6458</c:v>
                </c:pt>
                <c:pt idx="6459">
                  <c:v>6459</c:v>
                </c:pt>
                <c:pt idx="6460">
                  <c:v>6460</c:v>
                </c:pt>
                <c:pt idx="6461">
                  <c:v>6461</c:v>
                </c:pt>
                <c:pt idx="6462">
                  <c:v>6462</c:v>
                </c:pt>
                <c:pt idx="6463">
                  <c:v>6463</c:v>
                </c:pt>
                <c:pt idx="6464">
                  <c:v>6464</c:v>
                </c:pt>
                <c:pt idx="6465">
                  <c:v>6465</c:v>
                </c:pt>
                <c:pt idx="6466">
                  <c:v>6466</c:v>
                </c:pt>
                <c:pt idx="6467">
                  <c:v>6467</c:v>
                </c:pt>
                <c:pt idx="6468">
                  <c:v>6468</c:v>
                </c:pt>
                <c:pt idx="6469">
                  <c:v>6469</c:v>
                </c:pt>
                <c:pt idx="6470">
                  <c:v>6470</c:v>
                </c:pt>
                <c:pt idx="6471">
                  <c:v>6471</c:v>
                </c:pt>
                <c:pt idx="6472">
                  <c:v>6472</c:v>
                </c:pt>
                <c:pt idx="6473">
                  <c:v>6473</c:v>
                </c:pt>
                <c:pt idx="6474">
                  <c:v>6474</c:v>
                </c:pt>
                <c:pt idx="6475">
                  <c:v>6475</c:v>
                </c:pt>
                <c:pt idx="6476">
                  <c:v>6476</c:v>
                </c:pt>
                <c:pt idx="6477">
                  <c:v>6477</c:v>
                </c:pt>
                <c:pt idx="6478">
                  <c:v>6478</c:v>
                </c:pt>
                <c:pt idx="6479">
                  <c:v>6479</c:v>
                </c:pt>
                <c:pt idx="6480">
                  <c:v>6480</c:v>
                </c:pt>
                <c:pt idx="6481">
                  <c:v>6481</c:v>
                </c:pt>
                <c:pt idx="6482">
                  <c:v>6482</c:v>
                </c:pt>
                <c:pt idx="6483">
                  <c:v>6483</c:v>
                </c:pt>
                <c:pt idx="6484">
                  <c:v>6484</c:v>
                </c:pt>
                <c:pt idx="6485">
                  <c:v>6485</c:v>
                </c:pt>
                <c:pt idx="6486">
                  <c:v>6486</c:v>
                </c:pt>
                <c:pt idx="6487">
                  <c:v>6487</c:v>
                </c:pt>
                <c:pt idx="6488">
                  <c:v>6488</c:v>
                </c:pt>
                <c:pt idx="6489">
                  <c:v>6489</c:v>
                </c:pt>
                <c:pt idx="6490">
                  <c:v>6490</c:v>
                </c:pt>
                <c:pt idx="6491">
                  <c:v>6491</c:v>
                </c:pt>
                <c:pt idx="6492">
                  <c:v>6492</c:v>
                </c:pt>
                <c:pt idx="6493">
                  <c:v>6493</c:v>
                </c:pt>
                <c:pt idx="6494">
                  <c:v>6494</c:v>
                </c:pt>
                <c:pt idx="6495">
                  <c:v>6495</c:v>
                </c:pt>
                <c:pt idx="6496">
                  <c:v>6496</c:v>
                </c:pt>
                <c:pt idx="6497">
                  <c:v>6497</c:v>
                </c:pt>
                <c:pt idx="6498">
                  <c:v>6498</c:v>
                </c:pt>
                <c:pt idx="6499">
                  <c:v>6499</c:v>
                </c:pt>
                <c:pt idx="6500">
                  <c:v>6500</c:v>
                </c:pt>
                <c:pt idx="6501">
                  <c:v>6501</c:v>
                </c:pt>
                <c:pt idx="6502">
                  <c:v>6502</c:v>
                </c:pt>
                <c:pt idx="6503">
                  <c:v>6503</c:v>
                </c:pt>
                <c:pt idx="6504">
                  <c:v>6504</c:v>
                </c:pt>
                <c:pt idx="6505">
                  <c:v>6505</c:v>
                </c:pt>
                <c:pt idx="6506">
                  <c:v>6506</c:v>
                </c:pt>
                <c:pt idx="6507">
                  <c:v>6507</c:v>
                </c:pt>
                <c:pt idx="6508">
                  <c:v>6508</c:v>
                </c:pt>
                <c:pt idx="6509">
                  <c:v>6509</c:v>
                </c:pt>
                <c:pt idx="6510">
                  <c:v>6510</c:v>
                </c:pt>
                <c:pt idx="6511">
                  <c:v>6511</c:v>
                </c:pt>
                <c:pt idx="6512">
                  <c:v>6512</c:v>
                </c:pt>
                <c:pt idx="6513">
                  <c:v>6513</c:v>
                </c:pt>
                <c:pt idx="6514">
                  <c:v>6514</c:v>
                </c:pt>
                <c:pt idx="6515">
                  <c:v>6515</c:v>
                </c:pt>
                <c:pt idx="6516">
                  <c:v>6516</c:v>
                </c:pt>
                <c:pt idx="6517">
                  <c:v>6517</c:v>
                </c:pt>
                <c:pt idx="6518">
                  <c:v>6518</c:v>
                </c:pt>
                <c:pt idx="6519">
                  <c:v>6519</c:v>
                </c:pt>
                <c:pt idx="6520">
                  <c:v>6520</c:v>
                </c:pt>
                <c:pt idx="6521">
                  <c:v>6521</c:v>
                </c:pt>
                <c:pt idx="6522">
                  <c:v>6522</c:v>
                </c:pt>
                <c:pt idx="6523">
                  <c:v>6523</c:v>
                </c:pt>
                <c:pt idx="6524">
                  <c:v>6524</c:v>
                </c:pt>
                <c:pt idx="6525">
                  <c:v>6525</c:v>
                </c:pt>
                <c:pt idx="6526">
                  <c:v>6526</c:v>
                </c:pt>
                <c:pt idx="6527">
                  <c:v>6527</c:v>
                </c:pt>
                <c:pt idx="6528">
                  <c:v>6528</c:v>
                </c:pt>
                <c:pt idx="6529">
                  <c:v>6529</c:v>
                </c:pt>
                <c:pt idx="6530">
                  <c:v>6530</c:v>
                </c:pt>
                <c:pt idx="6531">
                  <c:v>6531</c:v>
                </c:pt>
                <c:pt idx="6532">
                  <c:v>6532</c:v>
                </c:pt>
                <c:pt idx="6533">
                  <c:v>6533</c:v>
                </c:pt>
                <c:pt idx="6534">
                  <c:v>6534</c:v>
                </c:pt>
                <c:pt idx="6535">
                  <c:v>6535</c:v>
                </c:pt>
                <c:pt idx="6536">
                  <c:v>6536</c:v>
                </c:pt>
                <c:pt idx="6537">
                  <c:v>6537</c:v>
                </c:pt>
                <c:pt idx="6538">
                  <c:v>6538</c:v>
                </c:pt>
                <c:pt idx="6539">
                  <c:v>6539</c:v>
                </c:pt>
                <c:pt idx="6540">
                  <c:v>6540</c:v>
                </c:pt>
                <c:pt idx="6541">
                  <c:v>6541</c:v>
                </c:pt>
                <c:pt idx="6542">
                  <c:v>6542</c:v>
                </c:pt>
                <c:pt idx="6543">
                  <c:v>6543</c:v>
                </c:pt>
                <c:pt idx="6544">
                  <c:v>6544</c:v>
                </c:pt>
                <c:pt idx="6545">
                  <c:v>6545</c:v>
                </c:pt>
                <c:pt idx="6546">
                  <c:v>6546</c:v>
                </c:pt>
                <c:pt idx="6547">
                  <c:v>6547</c:v>
                </c:pt>
                <c:pt idx="6548">
                  <c:v>6548</c:v>
                </c:pt>
                <c:pt idx="6549">
                  <c:v>6549</c:v>
                </c:pt>
                <c:pt idx="6550">
                  <c:v>6550</c:v>
                </c:pt>
                <c:pt idx="6551">
                  <c:v>6551</c:v>
                </c:pt>
                <c:pt idx="6552">
                  <c:v>6552</c:v>
                </c:pt>
                <c:pt idx="6553">
                  <c:v>6553</c:v>
                </c:pt>
                <c:pt idx="6554">
                  <c:v>6554</c:v>
                </c:pt>
                <c:pt idx="6555">
                  <c:v>6555</c:v>
                </c:pt>
                <c:pt idx="6556">
                  <c:v>6556</c:v>
                </c:pt>
                <c:pt idx="6557">
                  <c:v>6557</c:v>
                </c:pt>
                <c:pt idx="6558">
                  <c:v>6558</c:v>
                </c:pt>
                <c:pt idx="6559">
                  <c:v>6559</c:v>
                </c:pt>
                <c:pt idx="6560">
                  <c:v>6560</c:v>
                </c:pt>
                <c:pt idx="6561">
                  <c:v>6561</c:v>
                </c:pt>
                <c:pt idx="6562">
                  <c:v>6562</c:v>
                </c:pt>
                <c:pt idx="6563">
                  <c:v>6563</c:v>
                </c:pt>
                <c:pt idx="6564">
                  <c:v>6564</c:v>
                </c:pt>
                <c:pt idx="6565">
                  <c:v>6565</c:v>
                </c:pt>
                <c:pt idx="6566">
                  <c:v>6566</c:v>
                </c:pt>
                <c:pt idx="6567">
                  <c:v>6567</c:v>
                </c:pt>
                <c:pt idx="6568">
                  <c:v>6568</c:v>
                </c:pt>
                <c:pt idx="6569">
                  <c:v>6569</c:v>
                </c:pt>
                <c:pt idx="6570">
                  <c:v>6570</c:v>
                </c:pt>
                <c:pt idx="6571">
                  <c:v>6571</c:v>
                </c:pt>
                <c:pt idx="6572">
                  <c:v>6572</c:v>
                </c:pt>
                <c:pt idx="6573">
                  <c:v>6573</c:v>
                </c:pt>
                <c:pt idx="6574">
                  <c:v>6574</c:v>
                </c:pt>
                <c:pt idx="6575">
                  <c:v>6575</c:v>
                </c:pt>
                <c:pt idx="6576">
                  <c:v>6576</c:v>
                </c:pt>
                <c:pt idx="6577">
                  <c:v>6577</c:v>
                </c:pt>
                <c:pt idx="6578">
                  <c:v>6578</c:v>
                </c:pt>
                <c:pt idx="6579">
                  <c:v>6579</c:v>
                </c:pt>
                <c:pt idx="6580">
                  <c:v>6580</c:v>
                </c:pt>
                <c:pt idx="6581">
                  <c:v>6581</c:v>
                </c:pt>
                <c:pt idx="6582">
                  <c:v>6582</c:v>
                </c:pt>
                <c:pt idx="6583">
                  <c:v>6583</c:v>
                </c:pt>
                <c:pt idx="6584">
                  <c:v>6584</c:v>
                </c:pt>
                <c:pt idx="6585">
                  <c:v>6585</c:v>
                </c:pt>
                <c:pt idx="6586">
                  <c:v>6586</c:v>
                </c:pt>
                <c:pt idx="6587">
                  <c:v>6587</c:v>
                </c:pt>
                <c:pt idx="6588">
                  <c:v>6588</c:v>
                </c:pt>
                <c:pt idx="6589">
                  <c:v>6589</c:v>
                </c:pt>
                <c:pt idx="6590">
                  <c:v>6590</c:v>
                </c:pt>
                <c:pt idx="6591">
                  <c:v>6591</c:v>
                </c:pt>
                <c:pt idx="6592">
                  <c:v>6592</c:v>
                </c:pt>
                <c:pt idx="6593">
                  <c:v>6593</c:v>
                </c:pt>
                <c:pt idx="6594">
                  <c:v>6594</c:v>
                </c:pt>
                <c:pt idx="6595">
                  <c:v>6595</c:v>
                </c:pt>
                <c:pt idx="6596">
                  <c:v>6596</c:v>
                </c:pt>
                <c:pt idx="6597">
                  <c:v>6597</c:v>
                </c:pt>
                <c:pt idx="6598">
                  <c:v>6598</c:v>
                </c:pt>
                <c:pt idx="6599">
                  <c:v>6599</c:v>
                </c:pt>
                <c:pt idx="6600">
                  <c:v>6600</c:v>
                </c:pt>
                <c:pt idx="6601">
                  <c:v>6601</c:v>
                </c:pt>
                <c:pt idx="6602">
                  <c:v>6602</c:v>
                </c:pt>
                <c:pt idx="6603">
                  <c:v>6603</c:v>
                </c:pt>
                <c:pt idx="6604">
                  <c:v>6604</c:v>
                </c:pt>
                <c:pt idx="6605">
                  <c:v>6605</c:v>
                </c:pt>
                <c:pt idx="6606">
                  <c:v>6606</c:v>
                </c:pt>
                <c:pt idx="6607">
                  <c:v>6607</c:v>
                </c:pt>
                <c:pt idx="6608">
                  <c:v>6608</c:v>
                </c:pt>
                <c:pt idx="6609">
                  <c:v>6609</c:v>
                </c:pt>
                <c:pt idx="6610">
                  <c:v>6610</c:v>
                </c:pt>
                <c:pt idx="6611">
                  <c:v>6611</c:v>
                </c:pt>
                <c:pt idx="6612">
                  <c:v>6612</c:v>
                </c:pt>
                <c:pt idx="6613">
                  <c:v>6613</c:v>
                </c:pt>
                <c:pt idx="6614">
                  <c:v>6614</c:v>
                </c:pt>
                <c:pt idx="6615">
                  <c:v>6615</c:v>
                </c:pt>
                <c:pt idx="6616">
                  <c:v>6616</c:v>
                </c:pt>
                <c:pt idx="6617">
                  <c:v>6617</c:v>
                </c:pt>
                <c:pt idx="6618">
                  <c:v>6618</c:v>
                </c:pt>
                <c:pt idx="6619">
                  <c:v>6619</c:v>
                </c:pt>
                <c:pt idx="6620">
                  <c:v>6620</c:v>
                </c:pt>
                <c:pt idx="6621">
                  <c:v>6621</c:v>
                </c:pt>
                <c:pt idx="6622">
                  <c:v>6622</c:v>
                </c:pt>
                <c:pt idx="6623">
                  <c:v>6623</c:v>
                </c:pt>
                <c:pt idx="6624">
                  <c:v>6624</c:v>
                </c:pt>
                <c:pt idx="6625">
                  <c:v>6625</c:v>
                </c:pt>
                <c:pt idx="6626">
                  <c:v>6626</c:v>
                </c:pt>
                <c:pt idx="6627">
                  <c:v>6627</c:v>
                </c:pt>
                <c:pt idx="6628">
                  <c:v>6628</c:v>
                </c:pt>
                <c:pt idx="6629">
                  <c:v>6629</c:v>
                </c:pt>
                <c:pt idx="6630">
                  <c:v>6630</c:v>
                </c:pt>
                <c:pt idx="6631">
                  <c:v>6631</c:v>
                </c:pt>
                <c:pt idx="6632">
                  <c:v>6632</c:v>
                </c:pt>
                <c:pt idx="6633">
                  <c:v>6633</c:v>
                </c:pt>
                <c:pt idx="6634">
                  <c:v>6634</c:v>
                </c:pt>
                <c:pt idx="6635">
                  <c:v>6635</c:v>
                </c:pt>
                <c:pt idx="6636">
                  <c:v>6636</c:v>
                </c:pt>
                <c:pt idx="6637">
                  <c:v>6637</c:v>
                </c:pt>
                <c:pt idx="6638">
                  <c:v>6638</c:v>
                </c:pt>
                <c:pt idx="6639">
                  <c:v>6639</c:v>
                </c:pt>
                <c:pt idx="6640">
                  <c:v>6640</c:v>
                </c:pt>
                <c:pt idx="6641">
                  <c:v>6641</c:v>
                </c:pt>
                <c:pt idx="6642">
                  <c:v>6642</c:v>
                </c:pt>
                <c:pt idx="6643">
                  <c:v>6643</c:v>
                </c:pt>
                <c:pt idx="6644">
                  <c:v>6644</c:v>
                </c:pt>
                <c:pt idx="6645">
                  <c:v>6645</c:v>
                </c:pt>
                <c:pt idx="6646">
                  <c:v>6646</c:v>
                </c:pt>
                <c:pt idx="6647">
                  <c:v>6647</c:v>
                </c:pt>
                <c:pt idx="6648">
                  <c:v>6648</c:v>
                </c:pt>
                <c:pt idx="6649">
                  <c:v>6649</c:v>
                </c:pt>
                <c:pt idx="6650">
                  <c:v>6650</c:v>
                </c:pt>
                <c:pt idx="6651">
                  <c:v>6651</c:v>
                </c:pt>
                <c:pt idx="6652">
                  <c:v>6652</c:v>
                </c:pt>
                <c:pt idx="6653">
                  <c:v>6653</c:v>
                </c:pt>
                <c:pt idx="6654">
                  <c:v>6654</c:v>
                </c:pt>
                <c:pt idx="6655">
                  <c:v>6655</c:v>
                </c:pt>
                <c:pt idx="6656">
                  <c:v>6656</c:v>
                </c:pt>
                <c:pt idx="6657">
                  <c:v>6657</c:v>
                </c:pt>
                <c:pt idx="6658">
                  <c:v>6658</c:v>
                </c:pt>
                <c:pt idx="6659">
                  <c:v>6659</c:v>
                </c:pt>
                <c:pt idx="6660">
                  <c:v>6660</c:v>
                </c:pt>
                <c:pt idx="6661">
                  <c:v>6661</c:v>
                </c:pt>
                <c:pt idx="6662">
                  <c:v>6662</c:v>
                </c:pt>
                <c:pt idx="6663">
                  <c:v>6663</c:v>
                </c:pt>
                <c:pt idx="6664">
                  <c:v>6664</c:v>
                </c:pt>
                <c:pt idx="6665">
                  <c:v>6665</c:v>
                </c:pt>
                <c:pt idx="6666">
                  <c:v>6666</c:v>
                </c:pt>
                <c:pt idx="6667">
                  <c:v>6667</c:v>
                </c:pt>
                <c:pt idx="6668">
                  <c:v>6668</c:v>
                </c:pt>
                <c:pt idx="6669">
                  <c:v>6669</c:v>
                </c:pt>
                <c:pt idx="6670">
                  <c:v>6670</c:v>
                </c:pt>
                <c:pt idx="6671">
                  <c:v>6671</c:v>
                </c:pt>
                <c:pt idx="6672">
                  <c:v>6672</c:v>
                </c:pt>
                <c:pt idx="6673">
                  <c:v>6673</c:v>
                </c:pt>
                <c:pt idx="6674">
                  <c:v>6674</c:v>
                </c:pt>
                <c:pt idx="6675">
                  <c:v>6675</c:v>
                </c:pt>
                <c:pt idx="6676">
                  <c:v>6676</c:v>
                </c:pt>
                <c:pt idx="6677">
                  <c:v>6677</c:v>
                </c:pt>
                <c:pt idx="6678">
                  <c:v>6678</c:v>
                </c:pt>
                <c:pt idx="6679">
                  <c:v>6679</c:v>
                </c:pt>
                <c:pt idx="6680">
                  <c:v>6680</c:v>
                </c:pt>
                <c:pt idx="6681">
                  <c:v>6681</c:v>
                </c:pt>
                <c:pt idx="6682">
                  <c:v>6682</c:v>
                </c:pt>
                <c:pt idx="6683">
                  <c:v>6683</c:v>
                </c:pt>
                <c:pt idx="6684">
                  <c:v>6684</c:v>
                </c:pt>
                <c:pt idx="6685">
                  <c:v>6685</c:v>
                </c:pt>
                <c:pt idx="6686">
                  <c:v>6686</c:v>
                </c:pt>
                <c:pt idx="6687">
                  <c:v>6687</c:v>
                </c:pt>
                <c:pt idx="6688">
                  <c:v>6688</c:v>
                </c:pt>
                <c:pt idx="6689">
                  <c:v>6689</c:v>
                </c:pt>
                <c:pt idx="6690">
                  <c:v>6690</c:v>
                </c:pt>
                <c:pt idx="6691">
                  <c:v>6691</c:v>
                </c:pt>
                <c:pt idx="6692">
                  <c:v>6692</c:v>
                </c:pt>
                <c:pt idx="6693">
                  <c:v>6693</c:v>
                </c:pt>
                <c:pt idx="6694">
                  <c:v>6694</c:v>
                </c:pt>
                <c:pt idx="6695">
                  <c:v>6695</c:v>
                </c:pt>
                <c:pt idx="6696">
                  <c:v>6696</c:v>
                </c:pt>
                <c:pt idx="6697">
                  <c:v>6697</c:v>
                </c:pt>
                <c:pt idx="6698">
                  <c:v>6698</c:v>
                </c:pt>
                <c:pt idx="6699">
                  <c:v>6699</c:v>
                </c:pt>
                <c:pt idx="6700">
                  <c:v>6700</c:v>
                </c:pt>
                <c:pt idx="6701">
                  <c:v>6701</c:v>
                </c:pt>
                <c:pt idx="6702">
                  <c:v>6702</c:v>
                </c:pt>
                <c:pt idx="6703">
                  <c:v>6703</c:v>
                </c:pt>
                <c:pt idx="6704">
                  <c:v>6704</c:v>
                </c:pt>
                <c:pt idx="6705">
                  <c:v>6705</c:v>
                </c:pt>
                <c:pt idx="6706">
                  <c:v>6706</c:v>
                </c:pt>
                <c:pt idx="6707">
                  <c:v>6707</c:v>
                </c:pt>
                <c:pt idx="6708">
                  <c:v>6708</c:v>
                </c:pt>
                <c:pt idx="6709">
                  <c:v>6709</c:v>
                </c:pt>
                <c:pt idx="6710">
                  <c:v>6710</c:v>
                </c:pt>
                <c:pt idx="6711">
                  <c:v>6711</c:v>
                </c:pt>
                <c:pt idx="6712">
                  <c:v>6712</c:v>
                </c:pt>
                <c:pt idx="6713">
                  <c:v>6713</c:v>
                </c:pt>
                <c:pt idx="6714">
                  <c:v>6714</c:v>
                </c:pt>
                <c:pt idx="6715">
                  <c:v>6715</c:v>
                </c:pt>
                <c:pt idx="6716">
                  <c:v>6716</c:v>
                </c:pt>
                <c:pt idx="6717">
                  <c:v>6717</c:v>
                </c:pt>
                <c:pt idx="6718">
                  <c:v>6718</c:v>
                </c:pt>
                <c:pt idx="6719">
                  <c:v>6719</c:v>
                </c:pt>
                <c:pt idx="6720">
                  <c:v>6720</c:v>
                </c:pt>
                <c:pt idx="6721">
                  <c:v>6721</c:v>
                </c:pt>
                <c:pt idx="6722">
                  <c:v>6722</c:v>
                </c:pt>
                <c:pt idx="6723">
                  <c:v>6723</c:v>
                </c:pt>
                <c:pt idx="6724">
                  <c:v>6724</c:v>
                </c:pt>
                <c:pt idx="6725">
                  <c:v>6725</c:v>
                </c:pt>
                <c:pt idx="6726">
                  <c:v>6726</c:v>
                </c:pt>
                <c:pt idx="6727">
                  <c:v>6727</c:v>
                </c:pt>
                <c:pt idx="6728">
                  <c:v>6728</c:v>
                </c:pt>
                <c:pt idx="6729">
                  <c:v>6729</c:v>
                </c:pt>
                <c:pt idx="6730">
                  <c:v>6730</c:v>
                </c:pt>
                <c:pt idx="6731">
                  <c:v>6731</c:v>
                </c:pt>
                <c:pt idx="6732">
                  <c:v>6732</c:v>
                </c:pt>
                <c:pt idx="6733">
                  <c:v>6733</c:v>
                </c:pt>
                <c:pt idx="6734">
                  <c:v>6734</c:v>
                </c:pt>
                <c:pt idx="6735">
                  <c:v>6735</c:v>
                </c:pt>
                <c:pt idx="6736">
                  <c:v>6736</c:v>
                </c:pt>
                <c:pt idx="6737">
                  <c:v>6737</c:v>
                </c:pt>
                <c:pt idx="6738">
                  <c:v>6738</c:v>
                </c:pt>
                <c:pt idx="6739">
                  <c:v>6739</c:v>
                </c:pt>
                <c:pt idx="6740">
                  <c:v>6740</c:v>
                </c:pt>
                <c:pt idx="6741">
                  <c:v>6741</c:v>
                </c:pt>
                <c:pt idx="6742">
                  <c:v>6742</c:v>
                </c:pt>
                <c:pt idx="6743">
                  <c:v>6743</c:v>
                </c:pt>
                <c:pt idx="6744">
                  <c:v>6744</c:v>
                </c:pt>
                <c:pt idx="6745">
                  <c:v>6745</c:v>
                </c:pt>
                <c:pt idx="6746">
                  <c:v>6746</c:v>
                </c:pt>
                <c:pt idx="6747">
                  <c:v>6747</c:v>
                </c:pt>
                <c:pt idx="6748">
                  <c:v>6748</c:v>
                </c:pt>
                <c:pt idx="6749">
                  <c:v>6749</c:v>
                </c:pt>
                <c:pt idx="6750">
                  <c:v>6750</c:v>
                </c:pt>
                <c:pt idx="6751">
                  <c:v>6751</c:v>
                </c:pt>
                <c:pt idx="6752">
                  <c:v>6752</c:v>
                </c:pt>
                <c:pt idx="6753">
                  <c:v>6753</c:v>
                </c:pt>
                <c:pt idx="6754">
                  <c:v>6754</c:v>
                </c:pt>
                <c:pt idx="6755">
                  <c:v>6755</c:v>
                </c:pt>
                <c:pt idx="6756">
                  <c:v>6756</c:v>
                </c:pt>
                <c:pt idx="6757">
                  <c:v>6757</c:v>
                </c:pt>
                <c:pt idx="6758">
                  <c:v>6758</c:v>
                </c:pt>
                <c:pt idx="6759">
                  <c:v>6759</c:v>
                </c:pt>
                <c:pt idx="6760">
                  <c:v>6760</c:v>
                </c:pt>
                <c:pt idx="6761">
                  <c:v>6761</c:v>
                </c:pt>
                <c:pt idx="6762">
                  <c:v>6762</c:v>
                </c:pt>
                <c:pt idx="6763">
                  <c:v>6763</c:v>
                </c:pt>
                <c:pt idx="6764">
                  <c:v>6764</c:v>
                </c:pt>
                <c:pt idx="6765">
                  <c:v>6765</c:v>
                </c:pt>
                <c:pt idx="6766">
                  <c:v>6766</c:v>
                </c:pt>
                <c:pt idx="6767">
                  <c:v>6767</c:v>
                </c:pt>
                <c:pt idx="6768">
                  <c:v>6768</c:v>
                </c:pt>
                <c:pt idx="6769">
                  <c:v>6769</c:v>
                </c:pt>
                <c:pt idx="6770">
                  <c:v>6770</c:v>
                </c:pt>
                <c:pt idx="6771">
                  <c:v>6771</c:v>
                </c:pt>
                <c:pt idx="6772">
                  <c:v>6772</c:v>
                </c:pt>
                <c:pt idx="6773">
                  <c:v>6773</c:v>
                </c:pt>
                <c:pt idx="6774">
                  <c:v>6774</c:v>
                </c:pt>
                <c:pt idx="6775">
                  <c:v>6775</c:v>
                </c:pt>
                <c:pt idx="6776">
                  <c:v>6776</c:v>
                </c:pt>
                <c:pt idx="6777">
                  <c:v>6777</c:v>
                </c:pt>
                <c:pt idx="6778">
                  <c:v>6778</c:v>
                </c:pt>
                <c:pt idx="6779">
                  <c:v>6779</c:v>
                </c:pt>
                <c:pt idx="6780">
                  <c:v>6780</c:v>
                </c:pt>
                <c:pt idx="6781">
                  <c:v>6781</c:v>
                </c:pt>
                <c:pt idx="6782">
                  <c:v>6782</c:v>
                </c:pt>
                <c:pt idx="6783">
                  <c:v>6783</c:v>
                </c:pt>
                <c:pt idx="6784">
                  <c:v>6784</c:v>
                </c:pt>
                <c:pt idx="6785">
                  <c:v>6785</c:v>
                </c:pt>
                <c:pt idx="6786">
                  <c:v>6786</c:v>
                </c:pt>
                <c:pt idx="6787">
                  <c:v>6787</c:v>
                </c:pt>
                <c:pt idx="6788">
                  <c:v>6788</c:v>
                </c:pt>
                <c:pt idx="6789">
                  <c:v>6789</c:v>
                </c:pt>
                <c:pt idx="6790">
                  <c:v>6790</c:v>
                </c:pt>
                <c:pt idx="6791">
                  <c:v>6791</c:v>
                </c:pt>
                <c:pt idx="6792">
                  <c:v>6792</c:v>
                </c:pt>
                <c:pt idx="6793">
                  <c:v>6793</c:v>
                </c:pt>
                <c:pt idx="6794">
                  <c:v>6794</c:v>
                </c:pt>
                <c:pt idx="6795">
                  <c:v>6795</c:v>
                </c:pt>
                <c:pt idx="6796">
                  <c:v>6796</c:v>
                </c:pt>
                <c:pt idx="6797">
                  <c:v>6797</c:v>
                </c:pt>
                <c:pt idx="6798">
                  <c:v>6798</c:v>
                </c:pt>
                <c:pt idx="6799">
                  <c:v>6799</c:v>
                </c:pt>
                <c:pt idx="6800">
                  <c:v>6800</c:v>
                </c:pt>
                <c:pt idx="6801">
                  <c:v>6801</c:v>
                </c:pt>
                <c:pt idx="6802">
                  <c:v>6802</c:v>
                </c:pt>
                <c:pt idx="6803">
                  <c:v>6803</c:v>
                </c:pt>
                <c:pt idx="6804">
                  <c:v>6804</c:v>
                </c:pt>
                <c:pt idx="6805">
                  <c:v>6805</c:v>
                </c:pt>
                <c:pt idx="6806">
                  <c:v>6806</c:v>
                </c:pt>
                <c:pt idx="6807">
                  <c:v>6807</c:v>
                </c:pt>
                <c:pt idx="6808">
                  <c:v>6808</c:v>
                </c:pt>
                <c:pt idx="6809">
                  <c:v>6809</c:v>
                </c:pt>
                <c:pt idx="6810">
                  <c:v>6810</c:v>
                </c:pt>
                <c:pt idx="6811">
                  <c:v>6811</c:v>
                </c:pt>
                <c:pt idx="6812">
                  <c:v>6812</c:v>
                </c:pt>
                <c:pt idx="6813">
                  <c:v>6813</c:v>
                </c:pt>
                <c:pt idx="6814">
                  <c:v>6814</c:v>
                </c:pt>
                <c:pt idx="6815">
                  <c:v>6815</c:v>
                </c:pt>
                <c:pt idx="6816">
                  <c:v>6816</c:v>
                </c:pt>
                <c:pt idx="6817">
                  <c:v>6817</c:v>
                </c:pt>
                <c:pt idx="6818">
                  <c:v>6818</c:v>
                </c:pt>
                <c:pt idx="6819">
                  <c:v>6819</c:v>
                </c:pt>
                <c:pt idx="6820">
                  <c:v>6820</c:v>
                </c:pt>
                <c:pt idx="6821">
                  <c:v>6821</c:v>
                </c:pt>
                <c:pt idx="6822">
                  <c:v>6822</c:v>
                </c:pt>
                <c:pt idx="6823">
                  <c:v>6823</c:v>
                </c:pt>
                <c:pt idx="6824">
                  <c:v>6824</c:v>
                </c:pt>
                <c:pt idx="6825">
                  <c:v>6825</c:v>
                </c:pt>
                <c:pt idx="6826">
                  <c:v>6826</c:v>
                </c:pt>
                <c:pt idx="6827">
                  <c:v>6827</c:v>
                </c:pt>
                <c:pt idx="6828">
                  <c:v>6828</c:v>
                </c:pt>
                <c:pt idx="6829">
                  <c:v>6829</c:v>
                </c:pt>
                <c:pt idx="6830">
                  <c:v>6830</c:v>
                </c:pt>
                <c:pt idx="6831">
                  <c:v>6831</c:v>
                </c:pt>
                <c:pt idx="6832">
                  <c:v>6832</c:v>
                </c:pt>
                <c:pt idx="6833">
                  <c:v>6833</c:v>
                </c:pt>
                <c:pt idx="6834">
                  <c:v>6834</c:v>
                </c:pt>
                <c:pt idx="6835">
                  <c:v>6835</c:v>
                </c:pt>
                <c:pt idx="6836">
                  <c:v>6836</c:v>
                </c:pt>
                <c:pt idx="6837">
                  <c:v>6837</c:v>
                </c:pt>
                <c:pt idx="6838">
                  <c:v>6838</c:v>
                </c:pt>
                <c:pt idx="6839">
                  <c:v>6839</c:v>
                </c:pt>
                <c:pt idx="6840">
                  <c:v>6840</c:v>
                </c:pt>
                <c:pt idx="6841">
                  <c:v>6841</c:v>
                </c:pt>
                <c:pt idx="6842">
                  <c:v>6842</c:v>
                </c:pt>
                <c:pt idx="6843">
                  <c:v>6843</c:v>
                </c:pt>
                <c:pt idx="6844">
                  <c:v>6844</c:v>
                </c:pt>
                <c:pt idx="6845">
                  <c:v>6845</c:v>
                </c:pt>
                <c:pt idx="6846">
                  <c:v>6846</c:v>
                </c:pt>
                <c:pt idx="6847">
                  <c:v>6847</c:v>
                </c:pt>
                <c:pt idx="6848">
                  <c:v>6848</c:v>
                </c:pt>
                <c:pt idx="6849">
                  <c:v>6849</c:v>
                </c:pt>
                <c:pt idx="6850">
                  <c:v>6850</c:v>
                </c:pt>
                <c:pt idx="6851">
                  <c:v>6851</c:v>
                </c:pt>
                <c:pt idx="6852">
                  <c:v>6852</c:v>
                </c:pt>
                <c:pt idx="6853">
                  <c:v>6853</c:v>
                </c:pt>
                <c:pt idx="6854">
                  <c:v>6854</c:v>
                </c:pt>
                <c:pt idx="6855">
                  <c:v>6855</c:v>
                </c:pt>
                <c:pt idx="6856">
                  <c:v>6856</c:v>
                </c:pt>
                <c:pt idx="6857">
                  <c:v>6857</c:v>
                </c:pt>
                <c:pt idx="6858">
                  <c:v>6858</c:v>
                </c:pt>
                <c:pt idx="6859">
                  <c:v>6859</c:v>
                </c:pt>
                <c:pt idx="6860">
                  <c:v>6860</c:v>
                </c:pt>
                <c:pt idx="6861">
                  <c:v>6861</c:v>
                </c:pt>
                <c:pt idx="6862">
                  <c:v>6862</c:v>
                </c:pt>
                <c:pt idx="6863">
                  <c:v>6863</c:v>
                </c:pt>
                <c:pt idx="6864">
                  <c:v>6864</c:v>
                </c:pt>
                <c:pt idx="6865">
                  <c:v>6865</c:v>
                </c:pt>
                <c:pt idx="6866">
                  <c:v>6866</c:v>
                </c:pt>
                <c:pt idx="6867">
                  <c:v>6867</c:v>
                </c:pt>
                <c:pt idx="6868">
                  <c:v>6868</c:v>
                </c:pt>
                <c:pt idx="6869">
                  <c:v>6869</c:v>
                </c:pt>
                <c:pt idx="6870">
                  <c:v>6870</c:v>
                </c:pt>
                <c:pt idx="6871">
                  <c:v>6871</c:v>
                </c:pt>
                <c:pt idx="6872">
                  <c:v>6872</c:v>
                </c:pt>
                <c:pt idx="6873">
                  <c:v>6873</c:v>
                </c:pt>
                <c:pt idx="6874">
                  <c:v>6874</c:v>
                </c:pt>
                <c:pt idx="6875">
                  <c:v>6875</c:v>
                </c:pt>
                <c:pt idx="6876">
                  <c:v>6876</c:v>
                </c:pt>
                <c:pt idx="6877">
                  <c:v>6877</c:v>
                </c:pt>
                <c:pt idx="6878">
                  <c:v>6878</c:v>
                </c:pt>
                <c:pt idx="6879">
                  <c:v>6879</c:v>
                </c:pt>
                <c:pt idx="6880">
                  <c:v>6880</c:v>
                </c:pt>
                <c:pt idx="6881">
                  <c:v>6881</c:v>
                </c:pt>
                <c:pt idx="6882">
                  <c:v>6882</c:v>
                </c:pt>
                <c:pt idx="6883">
                  <c:v>6883</c:v>
                </c:pt>
                <c:pt idx="6884">
                  <c:v>6884</c:v>
                </c:pt>
                <c:pt idx="6885">
                  <c:v>6885</c:v>
                </c:pt>
                <c:pt idx="6886">
                  <c:v>6886</c:v>
                </c:pt>
                <c:pt idx="6887">
                  <c:v>6887</c:v>
                </c:pt>
                <c:pt idx="6888">
                  <c:v>6888</c:v>
                </c:pt>
                <c:pt idx="6889">
                  <c:v>6889</c:v>
                </c:pt>
                <c:pt idx="6890">
                  <c:v>6890</c:v>
                </c:pt>
                <c:pt idx="6891">
                  <c:v>6891</c:v>
                </c:pt>
                <c:pt idx="6892">
                  <c:v>6892</c:v>
                </c:pt>
                <c:pt idx="6893">
                  <c:v>6893</c:v>
                </c:pt>
                <c:pt idx="6894">
                  <c:v>6894</c:v>
                </c:pt>
                <c:pt idx="6895">
                  <c:v>6895</c:v>
                </c:pt>
                <c:pt idx="6896">
                  <c:v>6896</c:v>
                </c:pt>
                <c:pt idx="6897">
                  <c:v>6897</c:v>
                </c:pt>
                <c:pt idx="6898">
                  <c:v>6898</c:v>
                </c:pt>
                <c:pt idx="6899">
                  <c:v>6899</c:v>
                </c:pt>
                <c:pt idx="6900">
                  <c:v>6900</c:v>
                </c:pt>
                <c:pt idx="6901">
                  <c:v>6901</c:v>
                </c:pt>
                <c:pt idx="6902">
                  <c:v>6902</c:v>
                </c:pt>
                <c:pt idx="6903">
                  <c:v>6903</c:v>
                </c:pt>
                <c:pt idx="6904">
                  <c:v>6904</c:v>
                </c:pt>
                <c:pt idx="6905">
                  <c:v>6905</c:v>
                </c:pt>
                <c:pt idx="6906">
                  <c:v>6906</c:v>
                </c:pt>
                <c:pt idx="6907">
                  <c:v>6907</c:v>
                </c:pt>
                <c:pt idx="6908">
                  <c:v>6908</c:v>
                </c:pt>
                <c:pt idx="6909">
                  <c:v>6909</c:v>
                </c:pt>
                <c:pt idx="6910">
                  <c:v>6910</c:v>
                </c:pt>
                <c:pt idx="6911">
                  <c:v>6911</c:v>
                </c:pt>
                <c:pt idx="6912">
                  <c:v>6912</c:v>
                </c:pt>
                <c:pt idx="6913">
                  <c:v>6913</c:v>
                </c:pt>
                <c:pt idx="6914">
                  <c:v>6914</c:v>
                </c:pt>
                <c:pt idx="6915">
                  <c:v>6915</c:v>
                </c:pt>
                <c:pt idx="6916">
                  <c:v>6916</c:v>
                </c:pt>
                <c:pt idx="6917">
                  <c:v>6917</c:v>
                </c:pt>
                <c:pt idx="6918">
                  <c:v>6918</c:v>
                </c:pt>
                <c:pt idx="6919">
                  <c:v>6919</c:v>
                </c:pt>
                <c:pt idx="6920">
                  <c:v>6920</c:v>
                </c:pt>
                <c:pt idx="6921">
                  <c:v>6921</c:v>
                </c:pt>
                <c:pt idx="6922">
                  <c:v>6922</c:v>
                </c:pt>
                <c:pt idx="6923">
                  <c:v>6923</c:v>
                </c:pt>
                <c:pt idx="6924">
                  <c:v>6924</c:v>
                </c:pt>
                <c:pt idx="6925">
                  <c:v>6925</c:v>
                </c:pt>
                <c:pt idx="6926">
                  <c:v>6926</c:v>
                </c:pt>
                <c:pt idx="6927">
                  <c:v>6927</c:v>
                </c:pt>
                <c:pt idx="6928">
                  <c:v>6928</c:v>
                </c:pt>
                <c:pt idx="6929">
                  <c:v>6929</c:v>
                </c:pt>
                <c:pt idx="6930">
                  <c:v>6930</c:v>
                </c:pt>
                <c:pt idx="6931">
                  <c:v>6931</c:v>
                </c:pt>
                <c:pt idx="6932">
                  <c:v>6932</c:v>
                </c:pt>
                <c:pt idx="6933">
                  <c:v>6933</c:v>
                </c:pt>
                <c:pt idx="6934">
                  <c:v>6934</c:v>
                </c:pt>
                <c:pt idx="6935">
                  <c:v>6935</c:v>
                </c:pt>
                <c:pt idx="6936">
                  <c:v>6936</c:v>
                </c:pt>
                <c:pt idx="6937">
                  <c:v>6937</c:v>
                </c:pt>
                <c:pt idx="6938">
                  <c:v>6938</c:v>
                </c:pt>
                <c:pt idx="6939">
                  <c:v>6939</c:v>
                </c:pt>
                <c:pt idx="6940">
                  <c:v>6940</c:v>
                </c:pt>
                <c:pt idx="6941">
                  <c:v>6941</c:v>
                </c:pt>
                <c:pt idx="6942">
                  <c:v>6942</c:v>
                </c:pt>
                <c:pt idx="6943">
                  <c:v>6943</c:v>
                </c:pt>
                <c:pt idx="6944">
                  <c:v>6944</c:v>
                </c:pt>
                <c:pt idx="6945">
                  <c:v>6945</c:v>
                </c:pt>
                <c:pt idx="6946">
                  <c:v>6946</c:v>
                </c:pt>
                <c:pt idx="6947">
                  <c:v>6947</c:v>
                </c:pt>
                <c:pt idx="6948">
                  <c:v>6948</c:v>
                </c:pt>
                <c:pt idx="6949">
                  <c:v>6949</c:v>
                </c:pt>
                <c:pt idx="6950">
                  <c:v>6950</c:v>
                </c:pt>
                <c:pt idx="6951">
                  <c:v>6951</c:v>
                </c:pt>
                <c:pt idx="6952">
                  <c:v>6952</c:v>
                </c:pt>
                <c:pt idx="6953">
                  <c:v>6953</c:v>
                </c:pt>
                <c:pt idx="6954">
                  <c:v>6954</c:v>
                </c:pt>
                <c:pt idx="6955">
                  <c:v>6955</c:v>
                </c:pt>
                <c:pt idx="6956">
                  <c:v>6956</c:v>
                </c:pt>
                <c:pt idx="6957">
                  <c:v>6957</c:v>
                </c:pt>
                <c:pt idx="6958">
                  <c:v>6958</c:v>
                </c:pt>
                <c:pt idx="6959">
                  <c:v>6959</c:v>
                </c:pt>
                <c:pt idx="6960">
                  <c:v>6960</c:v>
                </c:pt>
                <c:pt idx="6961">
                  <c:v>6961</c:v>
                </c:pt>
                <c:pt idx="6962">
                  <c:v>6962</c:v>
                </c:pt>
                <c:pt idx="6963">
                  <c:v>6963</c:v>
                </c:pt>
                <c:pt idx="6964">
                  <c:v>6964</c:v>
                </c:pt>
                <c:pt idx="6965">
                  <c:v>6965</c:v>
                </c:pt>
                <c:pt idx="6966">
                  <c:v>6966</c:v>
                </c:pt>
                <c:pt idx="6967">
                  <c:v>6967</c:v>
                </c:pt>
                <c:pt idx="6968">
                  <c:v>6968</c:v>
                </c:pt>
                <c:pt idx="6969">
                  <c:v>6969</c:v>
                </c:pt>
                <c:pt idx="6970">
                  <c:v>6970</c:v>
                </c:pt>
                <c:pt idx="6971">
                  <c:v>6971</c:v>
                </c:pt>
                <c:pt idx="6972">
                  <c:v>6972</c:v>
                </c:pt>
                <c:pt idx="6973">
                  <c:v>6973</c:v>
                </c:pt>
                <c:pt idx="6974">
                  <c:v>6974</c:v>
                </c:pt>
                <c:pt idx="6975">
                  <c:v>6975</c:v>
                </c:pt>
                <c:pt idx="6976">
                  <c:v>6976</c:v>
                </c:pt>
                <c:pt idx="6977">
                  <c:v>6977</c:v>
                </c:pt>
                <c:pt idx="6978">
                  <c:v>6978</c:v>
                </c:pt>
                <c:pt idx="6979">
                  <c:v>6979</c:v>
                </c:pt>
                <c:pt idx="6980">
                  <c:v>6980</c:v>
                </c:pt>
                <c:pt idx="6981">
                  <c:v>6981</c:v>
                </c:pt>
                <c:pt idx="6982">
                  <c:v>6982</c:v>
                </c:pt>
                <c:pt idx="6983">
                  <c:v>6983</c:v>
                </c:pt>
                <c:pt idx="6984">
                  <c:v>6984</c:v>
                </c:pt>
                <c:pt idx="6985">
                  <c:v>6985</c:v>
                </c:pt>
                <c:pt idx="6986">
                  <c:v>6986</c:v>
                </c:pt>
                <c:pt idx="6987">
                  <c:v>6987</c:v>
                </c:pt>
                <c:pt idx="6988">
                  <c:v>6988</c:v>
                </c:pt>
                <c:pt idx="6989">
                  <c:v>6989</c:v>
                </c:pt>
                <c:pt idx="6990">
                  <c:v>6990</c:v>
                </c:pt>
                <c:pt idx="6991">
                  <c:v>6991</c:v>
                </c:pt>
                <c:pt idx="6992">
                  <c:v>6992</c:v>
                </c:pt>
                <c:pt idx="6993">
                  <c:v>6993</c:v>
                </c:pt>
                <c:pt idx="6994">
                  <c:v>6994</c:v>
                </c:pt>
                <c:pt idx="6995">
                  <c:v>6995</c:v>
                </c:pt>
                <c:pt idx="6996">
                  <c:v>6996</c:v>
                </c:pt>
                <c:pt idx="6997">
                  <c:v>6997</c:v>
                </c:pt>
                <c:pt idx="6998">
                  <c:v>6998</c:v>
                </c:pt>
                <c:pt idx="6999">
                  <c:v>6999</c:v>
                </c:pt>
                <c:pt idx="7000">
                  <c:v>7000</c:v>
                </c:pt>
                <c:pt idx="7001">
                  <c:v>7001</c:v>
                </c:pt>
                <c:pt idx="7002">
                  <c:v>7002</c:v>
                </c:pt>
                <c:pt idx="7003">
                  <c:v>7003</c:v>
                </c:pt>
                <c:pt idx="7004">
                  <c:v>7004</c:v>
                </c:pt>
                <c:pt idx="7005">
                  <c:v>7005</c:v>
                </c:pt>
                <c:pt idx="7006">
                  <c:v>7006</c:v>
                </c:pt>
                <c:pt idx="7007">
                  <c:v>7007</c:v>
                </c:pt>
                <c:pt idx="7008">
                  <c:v>7008</c:v>
                </c:pt>
                <c:pt idx="7009">
                  <c:v>7009</c:v>
                </c:pt>
                <c:pt idx="7010">
                  <c:v>7010</c:v>
                </c:pt>
                <c:pt idx="7011">
                  <c:v>7011</c:v>
                </c:pt>
                <c:pt idx="7012">
                  <c:v>7012</c:v>
                </c:pt>
                <c:pt idx="7013">
                  <c:v>7013</c:v>
                </c:pt>
                <c:pt idx="7014">
                  <c:v>7014</c:v>
                </c:pt>
                <c:pt idx="7015">
                  <c:v>7015</c:v>
                </c:pt>
                <c:pt idx="7016">
                  <c:v>7016</c:v>
                </c:pt>
                <c:pt idx="7017">
                  <c:v>7017</c:v>
                </c:pt>
                <c:pt idx="7018">
                  <c:v>7018</c:v>
                </c:pt>
                <c:pt idx="7019">
                  <c:v>7019</c:v>
                </c:pt>
                <c:pt idx="7020">
                  <c:v>7020</c:v>
                </c:pt>
                <c:pt idx="7021">
                  <c:v>7021</c:v>
                </c:pt>
                <c:pt idx="7022">
                  <c:v>7022</c:v>
                </c:pt>
                <c:pt idx="7023">
                  <c:v>7023</c:v>
                </c:pt>
                <c:pt idx="7024">
                  <c:v>7024</c:v>
                </c:pt>
                <c:pt idx="7025">
                  <c:v>7025</c:v>
                </c:pt>
                <c:pt idx="7026">
                  <c:v>7026</c:v>
                </c:pt>
                <c:pt idx="7027">
                  <c:v>7027</c:v>
                </c:pt>
                <c:pt idx="7028">
                  <c:v>7028</c:v>
                </c:pt>
                <c:pt idx="7029">
                  <c:v>7029</c:v>
                </c:pt>
                <c:pt idx="7030">
                  <c:v>7030</c:v>
                </c:pt>
                <c:pt idx="7031">
                  <c:v>7031</c:v>
                </c:pt>
                <c:pt idx="7032">
                  <c:v>7032</c:v>
                </c:pt>
                <c:pt idx="7033">
                  <c:v>7033</c:v>
                </c:pt>
                <c:pt idx="7034">
                  <c:v>7034</c:v>
                </c:pt>
                <c:pt idx="7035">
                  <c:v>7035</c:v>
                </c:pt>
                <c:pt idx="7036">
                  <c:v>7036</c:v>
                </c:pt>
                <c:pt idx="7037">
                  <c:v>7037</c:v>
                </c:pt>
                <c:pt idx="7038">
                  <c:v>7038</c:v>
                </c:pt>
                <c:pt idx="7039">
                  <c:v>7039</c:v>
                </c:pt>
                <c:pt idx="7040">
                  <c:v>7040</c:v>
                </c:pt>
                <c:pt idx="7041">
                  <c:v>7041</c:v>
                </c:pt>
                <c:pt idx="7042">
                  <c:v>7042</c:v>
                </c:pt>
                <c:pt idx="7043">
                  <c:v>7043</c:v>
                </c:pt>
                <c:pt idx="7044">
                  <c:v>7044</c:v>
                </c:pt>
                <c:pt idx="7045">
                  <c:v>7045</c:v>
                </c:pt>
                <c:pt idx="7046">
                  <c:v>7046</c:v>
                </c:pt>
                <c:pt idx="7047">
                  <c:v>7047</c:v>
                </c:pt>
                <c:pt idx="7048">
                  <c:v>7048</c:v>
                </c:pt>
                <c:pt idx="7049">
                  <c:v>7049</c:v>
                </c:pt>
                <c:pt idx="7050">
                  <c:v>7050</c:v>
                </c:pt>
                <c:pt idx="7051">
                  <c:v>7051</c:v>
                </c:pt>
                <c:pt idx="7052">
                  <c:v>7052</c:v>
                </c:pt>
                <c:pt idx="7053">
                  <c:v>7053</c:v>
                </c:pt>
                <c:pt idx="7054">
                  <c:v>7054</c:v>
                </c:pt>
                <c:pt idx="7055">
                  <c:v>7055</c:v>
                </c:pt>
                <c:pt idx="7056">
                  <c:v>7056</c:v>
                </c:pt>
                <c:pt idx="7057">
                  <c:v>7057</c:v>
                </c:pt>
                <c:pt idx="7058">
                  <c:v>7058</c:v>
                </c:pt>
                <c:pt idx="7059">
                  <c:v>7059</c:v>
                </c:pt>
                <c:pt idx="7060">
                  <c:v>7060</c:v>
                </c:pt>
                <c:pt idx="7061">
                  <c:v>7061</c:v>
                </c:pt>
                <c:pt idx="7062">
                  <c:v>7062</c:v>
                </c:pt>
                <c:pt idx="7063">
                  <c:v>7063</c:v>
                </c:pt>
                <c:pt idx="7064">
                  <c:v>7064</c:v>
                </c:pt>
                <c:pt idx="7065">
                  <c:v>7065</c:v>
                </c:pt>
                <c:pt idx="7066">
                  <c:v>7066</c:v>
                </c:pt>
                <c:pt idx="7067">
                  <c:v>7067</c:v>
                </c:pt>
                <c:pt idx="7068">
                  <c:v>7068</c:v>
                </c:pt>
                <c:pt idx="7069">
                  <c:v>7069</c:v>
                </c:pt>
                <c:pt idx="7070">
                  <c:v>7070</c:v>
                </c:pt>
                <c:pt idx="7071">
                  <c:v>7071</c:v>
                </c:pt>
                <c:pt idx="7072">
                  <c:v>7072</c:v>
                </c:pt>
                <c:pt idx="7073">
                  <c:v>7073</c:v>
                </c:pt>
                <c:pt idx="7074">
                  <c:v>7074</c:v>
                </c:pt>
                <c:pt idx="7075">
                  <c:v>7075</c:v>
                </c:pt>
                <c:pt idx="7076">
                  <c:v>7076</c:v>
                </c:pt>
                <c:pt idx="7077">
                  <c:v>7077</c:v>
                </c:pt>
                <c:pt idx="7078">
                  <c:v>7078</c:v>
                </c:pt>
                <c:pt idx="7079">
                  <c:v>7079</c:v>
                </c:pt>
                <c:pt idx="7080">
                  <c:v>7080</c:v>
                </c:pt>
                <c:pt idx="7081">
                  <c:v>7081</c:v>
                </c:pt>
                <c:pt idx="7082">
                  <c:v>7082</c:v>
                </c:pt>
                <c:pt idx="7083">
                  <c:v>7083</c:v>
                </c:pt>
                <c:pt idx="7084">
                  <c:v>7084</c:v>
                </c:pt>
                <c:pt idx="7085">
                  <c:v>7085</c:v>
                </c:pt>
                <c:pt idx="7086">
                  <c:v>7086</c:v>
                </c:pt>
                <c:pt idx="7087">
                  <c:v>7087</c:v>
                </c:pt>
                <c:pt idx="7088">
                  <c:v>7088</c:v>
                </c:pt>
                <c:pt idx="7089">
                  <c:v>7089</c:v>
                </c:pt>
                <c:pt idx="7090">
                  <c:v>7090</c:v>
                </c:pt>
                <c:pt idx="7091">
                  <c:v>7091</c:v>
                </c:pt>
                <c:pt idx="7092">
                  <c:v>7092</c:v>
                </c:pt>
                <c:pt idx="7093">
                  <c:v>7093</c:v>
                </c:pt>
                <c:pt idx="7094">
                  <c:v>7094</c:v>
                </c:pt>
                <c:pt idx="7095">
                  <c:v>7095</c:v>
                </c:pt>
                <c:pt idx="7096">
                  <c:v>7096</c:v>
                </c:pt>
                <c:pt idx="7097">
                  <c:v>7097</c:v>
                </c:pt>
                <c:pt idx="7098">
                  <c:v>7098</c:v>
                </c:pt>
                <c:pt idx="7099">
                  <c:v>7099</c:v>
                </c:pt>
                <c:pt idx="7100">
                  <c:v>7100</c:v>
                </c:pt>
                <c:pt idx="7101">
                  <c:v>7101</c:v>
                </c:pt>
                <c:pt idx="7102">
                  <c:v>7102</c:v>
                </c:pt>
                <c:pt idx="7103">
                  <c:v>7103</c:v>
                </c:pt>
                <c:pt idx="7104">
                  <c:v>7104</c:v>
                </c:pt>
                <c:pt idx="7105">
                  <c:v>7105</c:v>
                </c:pt>
                <c:pt idx="7106">
                  <c:v>7106</c:v>
                </c:pt>
                <c:pt idx="7107">
                  <c:v>7107</c:v>
                </c:pt>
                <c:pt idx="7108">
                  <c:v>7108</c:v>
                </c:pt>
                <c:pt idx="7109">
                  <c:v>7109</c:v>
                </c:pt>
                <c:pt idx="7110">
                  <c:v>7110</c:v>
                </c:pt>
                <c:pt idx="7111">
                  <c:v>7111</c:v>
                </c:pt>
                <c:pt idx="7112">
                  <c:v>7112</c:v>
                </c:pt>
                <c:pt idx="7113">
                  <c:v>7113</c:v>
                </c:pt>
                <c:pt idx="7114">
                  <c:v>7114</c:v>
                </c:pt>
                <c:pt idx="7115">
                  <c:v>7115</c:v>
                </c:pt>
                <c:pt idx="7116">
                  <c:v>7116</c:v>
                </c:pt>
                <c:pt idx="7117">
                  <c:v>7117</c:v>
                </c:pt>
                <c:pt idx="7118">
                  <c:v>7118</c:v>
                </c:pt>
                <c:pt idx="7119">
                  <c:v>7119</c:v>
                </c:pt>
                <c:pt idx="7120">
                  <c:v>7120</c:v>
                </c:pt>
                <c:pt idx="7121">
                  <c:v>7121</c:v>
                </c:pt>
                <c:pt idx="7122">
                  <c:v>7122</c:v>
                </c:pt>
                <c:pt idx="7123">
                  <c:v>7123</c:v>
                </c:pt>
                <c:pt idx="7124">
                  <c:v>7124</c:v>
                </c:pt>
                <c:pt idx="7125">
                  <c:v>7125</c:v>
                </c:pt>
                <c:pt idx="7126">
                  <c:v>7126</c:v>
                </c:pt>
                <c:pt idx="7127">
                  <c:v>7127</c:v>
                </c:pt>
                <c:pt idx="7128">
                  <c:v>7128</c:v>
                </c:pt>
                <c:pt idx="7129">
                  <c:v>7129</c:v>
                </c:pt>
                <c:pt idx="7130">
                  <c:v>7130</c:v>
                </c:pt>
                <c:pt idx="7131">
                  <c:v>7131</c:v>
                </c:pt>
                <c:pt idx="7132">
                  <c:v>7132</c:v>
                </c:pt>
                <c:pt idx="7133">
                  <c:v>7133</c:v>
                </c:pt>
                <c:pt idx="7134">
                  <c:v>7134</c:v>
                </c:pt>
                <c:pt idx="7135">
                  <c:v>7135</c:v>
                </c:pt>
                <c:pt idx="7136">
                  <c:v>7136</c:v>
                </c:pt>
                <c:pt idx="7137">
                  <c:v>7137</c:v>
                </c:pt>
                <c:pt idx="7138">
                  <c:v>7138</c:v>
                </c:pt>
                <c:pt idx="7139">
                  <c:v>7139</c:v>
                </c:pt>
                <c:pt idx="7140">
                  <c:v>7140</c:v>
                </c:pt>
                <c:pt idx="7141">
                  <c:v>7141</c:v>
                </c:pt>
                <c:pt idx="7142">
                  <c:v>7142</c:v>
                </c:pt>
                <c:pt idx="7143">
                  <c:v>7143</c:v>
                </c:pt>
                <c:pt idx="7144">
                  <c:v>7144</c:v>
                </c:pt>
                <c:pt idx="7145">
                  <c:v>7145</c:v>
                </c:pt>
                <c:pt idx="7146">
                  <c:v>7146</c:v>
                </c:pt>
                <c:pt idx="7147">
                  <c:v>7147</c:v>
                </c:pt>
                <c:pt idx="7148">
                  <c:v>7148</c:v>
                </c:pt>
                <c:pt idx="7149">
                  <c:v>7149</c:v>
                </c:pt>
                <c:pt idx="7150">
                  <c:v>7150</c:v>
                </c:pt>
                <c:pt idx="7151">
                  <c:v>7151</c:v>
                </c:pt>
                <c:pt idx="7152">
                  <c:v>7152</c:v>
                </c:pt>
                <c:pt idx="7153">
                  <c:v>7153</c:v>
                </c:pt>
                <c:pt idx="7154">
                  <c:v>7154</c:v>
                </c:pt>
                <c:pt idx="7155">
                  <c:v>7155</c:v>
                </c:pt>
                <c:pt idx="7156">
                  <c:v>7156</c:v>
                </c:pt>
                <c:pt idx="7157">
                  <c:v>7157</c:v>
                </c:pt>
                <c:pt idx="7158">
                  <c:v>7158</c:v>
                </c:pt>
                <c:pt idx="7159">
                  <c:v>7159</c:v>
                </c:pt>
                <c:pt idx="7160">
                  <c:v>7160</c:v>
                </c:pt>
                <c:pt idx="7161">
                  <c:v>7161</c:v>
                </c:pt>
                <c:pt idx="7162">
                  <c:v>7162</c:v>
                </c:pt>
                <c:pt idx="7163">
                  <c:v>7163</c:v>
                </c:pt>
                <c:pt idx="7164">
                  <c:v>7164</c:v>
                </c:pt>
                <c:pt idx="7165">
                  <c:v>7165</c:v>
                </c:pt>
                <c:pt idx="7166">
                  <c:v>7166</c:v>
                </c:pt>
                <c:pt idx="7167">
                  <c:v>7167</c:v>
                </c:pt>
                <c:pt idx="7168">
                  <c:v>7168</c:v>
                </c:pt>
                <c:pt idx="7169">
                  <c:v>7169</c:v>
                </c:pt>
                <c:pt idx="7170">
                  <c:v>7170</c:v>
                </c:pt>
                <c:pt idx="7171">
                  <c:v>7171</c:v>
                </c:pt>
                <c:pt idx="7172">
                  <c:v>7172</c:v>
                </c:pt>
                <c:pt idx="7173">
                  <c:v>7173</c:v>
                </c:pt>
                <c:pt idx="7174">
                  <c:v>7174</c:v>
                </c:pt>
                <c:pt idx="7175">
                  <c:v>7175</c:v>
                </c:pt>
                <c:pt idx="7176">
                  <c:v>7176</c:v>
                </c:pt>
                <c:pt idx="7177">
                  <c:v>7177</c:v>
                </c:pt>
                <c:pt idx="7178">
                  <c:v>7178</c:v>
                </c:pt>
                <c:pt idx="7179">
                  <c:v>7179</c:v>
                </c:pt>
                <c:pt idx="7180">
                  <c:v>7180</c:v>
                </c:pt>
                <c:pt idx="7181">
                  <c:v>7181</c:v>
                </c:pt>
                <c:pt idx="7182">
                  <c:v>7182</c:v>
                </c:pt>
                <c:pt idx="7183">
                  <c:v>7183</c:v>
                </c:pt>
                <c:pt idx="7184">
                  <c:v>7184</c:v>
                </c:pt>
                <c:pt idx="7185">
                  <c:v>7185</c:v>
                </c:pt>
                <c:pt idx="7186">
                  <c:v>7186</c:v>
                </c:pt>
                <c:pt idx="7187">
                  <c:v>7187</c:v>
                </c:pt>
                <c:pt idx="7188">
                  <c:v>7188</c:v>
                </c:pt>
                <c:pt idx="7189">
                  <c:v>7189</c:v>
                </c:pt>
                <c:pt idx="7190">
                  <c:v>7190</c:v>
                </c:pt>
                <c:pt idx="7191">
                  <c:v>7191</c:v>
                </c:pt>
                <c:pt idx="7192">
                  <c:v>7192</c:v>
                </c:pt>
                <c:pt idx="7193">
                  <c:v>7193</c:v>
                </c:pt>
                <c:pt idx="7194">
                  <c:v>7194</c:v>
                </c:pt>
                <c:pt idx="7195">
                  <c:v>7195</c:v>
                </c:pt>
                <c:pt idx="7196">
                  <c:v>7196</c:v>
                </c:pt>
                <c:pt idx="7197">
                  <c:v>7197</c:v>
                </c:pt>
                <c:pt idx="7198">
                  <c:v>7198</c:v>
                </c:pt>
                <c:pt idx="7199">
                  <c:v>7199</c:v>
                </c:pt>
                <c:pt idx="7200">
                  <c:v>7200</c:v>
                </c:pt>
                <c:pt idx="7201">
                  <c:v>7201</c:v>
                </c:pt>
                <c:pt idx="7202">
                  <c:v>7202</c:v>
                </c:pt>
                <c:pt idx="7203">
                  <c:v>7203</c:v>
                </c:pt>
                <c:pt idx="7204">
                  <c:v>7204</c:v>
                </c:pt>
                <c:pt idx="7205">
                  <c:v>7205</c:v>
                </c:pt>
                <c:pt idx="7206">
                  <c:v>7206</c:v>
                </c:pt>
                <c:pt idx="7207">
                  <c:v>7207</c:v>
                </c:pt>
                <c:pt idx="7208">
                  <c:v>7208</c:v>
                </c:pt>
                <c:pt idx="7209">
                  <c:v>7209</c:v>
                </c:pt>
                <c:pt idx="7210">
                  <c:v>7210</c:v>
                </c:pt>
                <c:pt idx="7211">
                  <c:v>7211</c:v>
                </c:pt>
                <c:pt idx="7212">
                  <c:v>7212</c:v>
                </c:pt>
                <c:pt idx="7213">
                  <c:v>7213</c:v>
                </c:pt>
                <c:pt idx="7214">
                  <c:v>7214</c:v>
                </c:pt>
                <c:pt idx="7215">
                  <c:v>7215</c:v>
                </c:pt>
                <c:pt idx="7216">
                  <c:v>7216</c:v>
                </c:pt>
                <c:pt idx="7217">
                  <c:v>7217</c:v>
                </c:pt>
                <c:pt idx="7218">
                  <c:v>7218</c:v>
                </c:pt>
                <c:pt idx="7219">
                  <c:v>7219</c:v>
                </c:pt>
                <c:pt idx="7220">
                  <c:v>7220</c:v>
                </c:pt>
                <c:pt idx="7221">
                  <c:v>7221</c:v>
                </c:pt>
                <c:pt idx="7222">
                  <c:v>7222</c:v>
                </c:pt>
                <c:pt idx="7223">
                  <c:v>7223</c:v>
                </c:pt>
                <c:pt idx="7224">
                  <c:v>7224</c:v>
                </c:pt>
                <c:pt idx="7225">
                  <c:v>7225</c:v>
                </c:pt>
                <c:pt idx="7226">
                  <c:v>7226</c:v>
                </c:pt>
                <c:pt idx="7227">
                  <c:v>7227</c:v>
                </c:pt>
                <c:pt idx="7228">
                  <c:v>7228</c:v>
                </c:pt>
                <c:pt idx="7229">
                  <c:v>7229</c:v>
                </c:pt>
                <c:pt idx="7230">
                  <c:v>7230</c:v>
                </c:pt>
                <c:pt idx="7231">
                  <c:v>7231</c:v>
                </c:pt>
                <c:pt idx="7232">
                  <c:v>7232</c:v>
                </c:pt>
                <c:pt idx="7233">
                  <c:v>7233</c:v>
                </c:pt>
                <c:pt idx="7234">
                  <c:v>7234</c:v>
                </c:pt>
                <c:pt idx="7235">
                  <c:v>7235</c:v>
                </c:pt>
                <c:pt idx="7236">
                  <c:v>7236</c:v>
                </c:pt>
                <c:pt idx="7237">
                  <c:v>7237</c:v>
                </c:pt>
                <c:pt idx="7238">
                  <c:v>7238</c:v>
                </c:pt>
                <c:pt idx="7239">
                  <c:v>7239</c:v>
                </c:pt>
                <c:pt idx="7240">
                  <c:v>7240</c:v>
                </c:pt>
                <c:pt idx="7241">
                  <c:v>7241</c:v>
                </c:pt>
                <c:pt idx="7242">
                  <c:v>7242</c:v>
                </c:pt>
                <c:pt idx="7243">
                  <c:v>7243</c:v>
                </c:pt>
                <c:pt idx="7244">
                  <c:v>7244</c:v>
                </c:pt>
                <c:pt idx="7245">
                  <c:v>7245</c:v>
                </c:pt>
                <c:pt idx="7246">
                  <c:v>7246</c:v>
                </c:pt>
                <c:pt idx="7247">
                  <c:v>7247</c:v>
                </c:pt>
                <c:pt idx="7248">
                  <c:v>7248</c:v>
                </c:pt>
                <c:pt idx="7249">
                  <c:v>7249</c:v>
                </c:pt>
                <c:pt idx="7250">
                  <c:v>7250</c:v>
                </c:pt>
                <c:pt idx="7251">
                  <c:v>7251</c:v>
                </c:pt>
                <c:pt idx="7252">
                  <c:v>7252</c:v>
                </c:pt>
                <c:pt idx="7253">
                  <c:v>7253</c:v>
                </c:pt>
                <c:pt idx="7254">
                  <c:v>7254</c:v>
                </c:pt>
                <c:pt idx="7255">
                  <c:v>7255</c:v>
                </c:pt>
                <c:pt idx="7256">
                  <c:v>7256</c:v>
                </c:pt>
                <c:pt idx="7257">
                  <c:v>7257</c:v>
                </c:pt>
                <c:pt idx="7258">
                  <c:v>7258</c:v>
                </c:pt>
                <c:pt idx="7259">
                  <c:v>7259</c:v>
                </c:pt>
                <c:pt idx="7260">
                  <c:v>7260</c:v>
                </c:pt>
                <c:pt idx="7261">
                  <c:v>7261</c:v>
                </c:pt>
                <c:pt idx="7262">
                  <c:v>7262</c:v>
                </c:pt>
                <c:pt idx="7263">
                  <c:v>7263</c:v>
                </c:pt>
                <c:pt idx="7264">
                  <c:v>7264</c:v>
                </c:pt>
                <c:pt idx="7265">
                  <c:v>7265</c:v>
                </c:pt>
                <c:pt idx="7266">
                  <c:v>7266</c:v>
                </c:pt>
                <c:pt idx="7267">
                  <c:v>7267</c:v>
                </c:pt>
                <c:pt idx="7268">
                  <c:v>7268</c:v>
                </c:pt>
                <c:pt idx="7269">
                  <c:v>7269</c:v>
                </c:pt>
                <c:pt idx="7270">
                  <c:v>7270</c:v>
                </c:pt>
                <c:pt idx="7271">
                  <c:v>7271</c:v>
                </c:pt>
                <c:pt idx="7272">
                  <c:v>7272</c:v>
                </c:pt>
                <c:pt idx="7273">
                  <c:v>7273</c:v>
                </c:pt>
                <c:pt idx="7274">
                  <c:v>7274</c:v>
                </c:pt>
                <c:pt idx="7275">
                  <c:v>7275</c:v>
                </c:pt>
                <c:pt idx="7276">
                  <c:v>7276</c:v>
                </c:pt>
                <c:pt idx="7277">
                  <c:v>7277</c:v>
                </c:pt>
                <c:pt idx="7278">
                  <c:v>7278</c:v>
                </c:pt>
                <c:pt idx="7279">
                  <c:v>7279</c:v>
                </c:pt>
                <c:pt idx="7280">
                  <c:v>7280</c:v>
                </c:pt>
                <c:pt idx="7281">
                  <c:v>7281</c:v>
                </c:pt>
                <c:pt idx="7282">
                  <c:v>7282</c:v>
                </c:pt>
                <c:pt idx="7283">
                  <c:v>7283</c:v>
                </c:pt>
                <c:pt idx="7284">
                  <c:v>7284</c:v>
                </c:pt>
                <c:pt idx="7285">
                  <c:v>7285</c:v>
                </c:pt>
                <c:pt idx="7286">
                  <c:v>7286</c:v>
                </c:pt>
                <c:pt idx="7287">
                  <c:v>7287</c:v>
                </c:pt>
                <c:pt idx="7288">
                  <c:v>7288</c:v>
                </c:pt>
                <c:pt idx="7289">
                  <c:v>7289</c:v>
                </c:pt>
                <c:pt idx="7290">
                  <c:v>7290</c:v>
                </c:pt>
                <c:pt idx="7291">
                  <c:v>7291</c:v>
                </c:pt>
                <c:pt idx="7292">
                  <c:v>7292</c:v>
                </c:pt>
                <c:pt idx="7293">
                  <c:v>7293</c:v>
                </c:pt>
                <c:pt idx="7294">
                  <c:v>7294</c:v>
                </c:pt>
                <c:pt idx="7295">
                  <c:v>7295</c:v>
                </c:pt>
                <c:pt idx="7296">
                  <c:v>7296</c:v>
                </c:pt>
                <c:pt idx="7297">
                  <c:v>7297</c:v>
                </c:pt>
                <c:pt idx="7298">
                  <c:v>7298</c:v>
                </c:pt>
                <c:pt idx="7299">
                  <c:v>7299</c:v>
                </c:pt>
                <c:pt idx="7300">
                  <c:v>7300</c:v>
                </c:pt>
                <c:pt idx="7301">
                  <c:v>7301</c:v>
                </c:pt>
                <c:pt idx="7302">
                  <c:v>7302</c:v>
                </c:pt>
                <c:pt idx="7303">
                  <c:v>7303</c:v>
                </c:pt>
                <c:pt idx="7304">
                  <c:v>7304</c:v>
                </c:pt>
                <c:pt idx="7305">
                  <c:v>7305</c:v>
                </c:pt>
                <c:pt idx="7306">
                  <c:v>7306</c:v>
                </c:pt>
                <c:pt idx="7307">
                  <c:v>7307</c:v>
                </c:pt>
                <c:pt idx="7308">
                  <c:v>7308</c:v>
                </c:pt>
                <c:pt idx="7309">
                  <c:v>7309</c:v>
                </c:pt>
                <c:pt idx="7310">
                  <c:v>7310</c:v>
                </c:pt>
                <c:pt idx="7311">
                  <c:v>7311</c:v>
                </c:pt>
                <c:pt idx="7312">
                  <c:v>7312</c:v>
                </c:pt>
                <c:pt idx="7313">
                  <c:v>7313</c:v>
                </c:pt>
                <c:pt idx="7314">
                  <c:v>7314</c:v>
                </c:pt>
                <c:pt idx="7315">
                  <c:v>7315</c:v>
                </c:pt>
                <c:pt idx="7316">
                  <c:v>7316</c:v>
                </c:pt>
                <c:pt idx="7317">
                  <c:v>7317</c:v>
                </c:pt>
                <c:pt idx="7318">
                  <c:v>7318</c:v>
                </c:pt>
                <c:pt idx="7319">
                  <c:v>7319</c:v>
                </c:pt>
                <c:pt idx="7320">
                  <c:v>7320</c:v>
                </c:pt>
                <c:pt idx="7321">
                  <c:v>7321</c:v>
                </c:pt>
                <c:pt idx="7322">
                  <c:v>7322</c:v>
                </c:pt>
                <c:pt idx="7323">
                  <c:v>7323</c:v>
                </c:pt>
                <c:pt idx="7324">
                  <c:v>7324</c:v>
                </c:pt>
                <c:pt idx="7325">
                  <c:v>7325</c:v>
                </c:pt>
                <c:pt idx="7326">
                  <c:v>7326</c:v>
                </c:pt>
                <c:pt idx="7327">
                  <c:v>7327</c:v>
                </c:pt>
                <c:pt idx="7328">
                  <c:v>7328</c:v>
                </c:pt>
                <c:pt idx="7329">
                  <c:v>7329</c:v>
                </c:pt>
                <c:pt idx="7330">
                  <c:v>7330</c:v>
                </c:pt>
                <c:pt idx="7331">
                  <c:v>7331</c:v>
                </c:pt>
                <c:pt idx="7332">
                  <c:v>7332</c:v>
                </c:pt>
                <c:pt idx="7333">
                  <c:v>7333</c:v>
                </c:pt>
                <c:pt idx="7334">
                  <c:v>7334</c:v>
                </c:pt>
                <c:pt idx="7335">
                  <c:v>7335</c:v>
                </c:pt>
                <c:pt idx="7336">
                  <c:v>7336</c:v>
                </c:pt>
                <c:pt idx="7337">
                  <c:v>7337</c:v>
                </c:pt>
                <c:pt idx="7338">
                  <c:v>7338</c:v>
                </c:pt>
                <c:pt idx="7339">
                  <c:v>7339</c:v>
                </c:pt>
                <c:pt idx="7340">
                  <c:v>7340</c:v>
                </c:pt>
                <c:pt idx="7341">
                  <c:v>7341</c:v>
                </c:pt>
                <c:pt idx="7342">
                  <c:v>7342</c:v>
                </c:pt>
                <c:pt idx="7343">
                  <c:v>7343</c:v>
                </c:pt>
                <c:pt idx="7344">
                  <c:v>7344</c:v>
                </c:pt>
                <c:pt idx="7345">
                  <c:v>7345</c:v>
                </c:pt>
                <c:pt idx="7346">
                  <c:v>7346</c:v>
                </c:pt>
                <c:pt idx="7347">
                  <c:v>7347</c:v>
                </c:pt>
                <c:pt idx="7348">
                  <c:v>7348</c:v>
                </c:pt>
                <c:pt idx="7349">
                  <c:v>7349</c:v>
                </c:pt>
                <c:pt idx="7350">
                  <c:v>7350</c:v>
                </c:pt>
                <c:pt idx="7351">
                  <c:v>7351</c:v>
                </c:pt>
                <c:pt idx="7352">
                  <c:v>7352</c:v>
                </c:pt>
                <c:pt idx="7353">
                  <c:v>7353</c:v>
                </c:pt>
                <c:pt idx="7354">
                  <c:v>7354</c:v>
                </c:pt>
                <c:pt idx="7355">
                  <c:v>7355</c:v>
                </c:pt>
                <c:pt idx="7356">
                  <c:v>7356</c:v>
                </c:pt>
                <c:pt idx="7357">
                  <c:v>7357</c:v>
                </c:pt>
                <c:pt idx="7358">
                  <c:v>7358</c:v>
                </c:pt>
                <c:pt idx="7359">
                  <c:v>7359</c:v>
                </c:pt>
                <c:pt idx="7360">
                  <c:v>7360</c:v>
                </c:pt>
                <c:pt idx="7361">
                  <c:v>7361</c:v>
                </c:pt>
                <c:pt idx="7362">
                  <c:v>7362</c:v>
                </c:pt>
                <c:pt idx="7363">
                  <c:v>7363</c:v>
                </c:pt>
                <c:pt idx="7364">
                  <c:v>7364</c:v>
                </c:pt>
                <c:pt idx="7365">
                  <c:v>7365</c:v>
                </c:pt>
                <c:pt idx="7366">
                  <c:v>7366</c:v>
                </c:pt>
                <c:pt idx="7367">
                  <c:v>7367</c:v>
                </c:pt>
                <c:pt idx="7368">
                  <c:v>7368</c:v>
                </c:pt>
                <c:pt idx="7369">
                  <c:v>7369</c:v>
                </c:pt>
                <c:pt idx="7370">
                  <c:v>7370</c:v>
                </c:pt>
                <c:pt idx="7371">
                  <c:v>7371</c:v>
                </c:pt>
                <c:pt idx="7372">
                  <c:v>7372</c:v>
                </c:pt>
                <c:pt idx="7373">
                  <c:v>7373</c:v>
                </c:pt>
                <c:pt idx="7374">
                  <c:v>7374</c:v>
                </c:pt>
                <c:pt idx="7375">
                  <c:v>7375</c:v>
                </c:pt>
                <c:pt idx="7376">
                  <c:v>7376</c:v>
                </c:pt>
                <c:pt idx="7377">
                  <c:v>7377</c:v>
                </c:pt>
                <c:pt idx="7378">
                  <c:v>7378</c:v>
                </c:pt>
                <c:pt idx="7379">
                  <c:v>7379</c:v>
                </c:pt>
                <c:pt idx="7380">
                  <c:v>7380</c:v>
                </c:pt>
                <c:pt idx="7381">
                  <c:v>7381</c:v>
                </c:pt>
                <c:pt idx="7382">
                  <c:v>7382</c:v>
                </c:pt>
                <c:pt idx="7383">
                  <c:v>7383</c:v>
                </c:pt>
                <c:pt idx="7384">
                  <c:v>7384</c:v>
                </c:pt>
                <c:pt idx="7385">
                  <c:v>7385</c:v>
                </c:pt>
                <c:pt idx="7386">
                  <c:v>7386</c:v>
                </c:pt>
                <c:pt idx="7387">
                  <c:v>7387</c:v>
                </c:pt>
                <c:pt idx="7388">
                  <c:v>7388</c:v>
                </c:pt>
                <c:pt idx="7389">
                  <c:v>7389</c:v>
                </c:pt>
                <c:pt idx="7390">
                  <c:v>7390</c:v>
                </c:pt>
                <c:pt idx="7391">
                  <c:v>7391</c:v>
                </c:pt>
                <c:pt idx="7392">
                  <c:v>7392</c:v>
                </c:pt>
                <c:pt idx="7393">
                  <c:v>7393</c:v>
                </c:pt>
                <c:pt idx="7394">
                  <c:v>7394</c:v>
                </c:pt>
                <c:pt idx="7395">
                  <c:v>7395</c:v>
                </c:pt>
                <c:pt idx="7396">
                  <c:v>7396</c:v>
                </c:pt>
                <c:pt idx="7397">
                  <c:v>7397</c:v>
                </c:pt>
                <c:pt idx="7398">
                  <c:v>7398</c:v>
                </c:pt>
                <c:pt idx="7399">
                  <c:v>7399</c:v>
                </c:pt>
                <c:pt idx="7400">
                  <c:v>7400</c:v>
                </c:pt>
                <c:pt idx="7401">
                  <c:v>7401</c:v>
                </c:pt>
                <c:pt idx="7402">
                  <c:v>7402</c:v>
                </c:pt>
                <c:pt idx="7403">
                  <c:v>7403</c:v>
                </c:pt>
                <c:pt idx="7404">
                  <c:v>7404</c:v>
                </c:pt>
                <c:pt idx="7405">
                  <c:v>7405</c:v>
                </c:pt>
                <c:pt idx="7406">
                  <c:v>7406</c:v>
                </c:pt>
                <c:pt idx="7407">
                  <c:v>7407</c:v>
                </c:pt>
                <c:pt idx="7408">
                  <c:v>7408</c:v>
                </c:pt>
                <c:pt idx="7409">
                  <c:v>7409</c:v>
                </c:pt>
                <c:pt idx="7410">
                  <c:v>7410</c:v>
                </c:pt>
                <c:pt idx="7411">
                  <c:v>7411</c:v>
                </c:pt>
                <c:pt idx="7412">
                  <c:v>7412</c:v>
                </c:pt>
                <c:pt idx="7413">
                  <c:v>7413</c:v>
                </c:pt>
                <c:pt idx="7414">
                  <c:v>7414</c:v>
                </c:pt>
                <c:pt idx="7415">
                  <c:v>7415</c:v>
                </c:pt>
                <c:pt idx="7416">
                  <c:v>7416</c:v>
                </c:pt>
                <c:pt idx="7417">
                  <c:v>7417</c:v>
                </c:pt>
                <c:pt idx="7418">
                  <c:v>7418</c:v>
                </c:pt>
                <c:pt idx="7419">
                  <c:v>7419</c:v>
                </c:pt>
                <c:pt idx="7420">
                  <c:v>7420</c:v>
                </c:pt>
                <c:pt idx="7421">
                  <c:v>7421</c:v>
                </c:pt>
                <c:pt idx="7422">
                  <c:v>7422</c:v>
                </c:pt>
                <c:pt idx="7423">
                  <c:v>7423</c:v>
                </c:pt>
                <c:pt idx="7424">
                  <c:v>7424</c:v>
                </c:pt>
                <c:pt idx="7425">
                  <c:v>7425</c:v>
                </c:pt>
                <c:pt idx="7426">
                  <c:v>7426</c:v>
                </c:pt>
                <c:pt idx="7427">
                  <c:v>7427</c:v>
                </c:pt>
                <c:pt idx="7428">
                  <c:v>7428</c:v>
                </c:pt>
                <c:pt idx="7429">
                  <c:v>7429</c:v>
                </c:pt>
                <c:pt idx="7430">
                  <c:v>7430</c:v>
                </c:pt>
                <c:pt idx="7431">
                  <c:v>7431</c:v>
                </c:pt>
                <c:pt idx="7432">
                  <c:v>7432</c:v>
                </c:pt>
                <c:pt idx="7433">
                  <c:v>7433</c:v>
                </c:pt>
                <c:pt idx="7434">
                  <c:v>7434</c:v>
                </c:pt>
                <c:pt idx="7435">
                  <c:v>7435</c:v>
                </c:pt>
                <c:pt idx="7436">
                  <c:v>7436</c:v>
                </c:pt>
                <c:pt idx="7437">
                  <c:v>7437</c:v>
                </c:pt>
                <c:pt idx="7438">
                  <c:v>7438</c:v>
                </c:pt>
                <c:pt idx="7439">
                  <c:v>7439</c:v>
                </c:pt>
                <c:pt idx="7440">
                  <c:v>7440</c:v>
                </c:pt>
                <c:pt idx="7441">
                  <c:v>7441</c:v>
                </c:pt>
                <c:pt idx="7442">
                  <c:v>7442</c:v>
                </c:pt>
                <c:pt idx="7443">
                  <c:v>7443</c:v>
                </c:pt>
                <c:pt idx="7444">
                  <c:v>7444</c:v>
                </c:pt>
                <c:pt idx="7445">
                  <c:v>7445</c:v>
                </c:pt>
                <c:pt idx="7446">
                  <c:v>7446</c:v>
                </c:pt>
                <c:pt idx="7447">
                  <c:v>7447</c:v>
                </c:pt>
                <c:pt idx="7448">
                  <c:v>7448</c:v>
                </c:pt>
                <c:pt idx="7449">
                  <c:v>7449</c:v>
                </c:pt>
                <c:pt idx="7450">
                  <c:v>7450</c:v>
                </c:pt>
                <c:pt idx="7451">
                  <c:v>7451</c:v>
                </c:pt>
                <c:pt idx="7452">
                  <c:v>7452</c:v>
                </c:pt>
                <c:pt idx="7453">
                  <c:v>7453</c:v>
                </c:pt>
                <c:pt idx="7454">
                  <c:v>7454</c:v>
                </c:pt>
                <c:pt idx="7455">
                  <c:v>7455</c:v>
                </c:pt>
                <c:pt idx="7456">
                  <c:v>7456</c:v>
                </c:pt>
                <c:pt idx="7457">
                  <c:v>7457</c:v>
                </c:pt>
                <c:pt idx="7458">
                  <c:v>7458</c:v>
                </c:pt>
                <c:pt idx="7459">
                  <c:v>7459</c:v>
                </c:pt>
                <c:pt idx="7460">
                  <c:v>7460</c:v>
                </c:pt>
                <c:pt idx="7461">
                  <c:v>7461</c:v>
                </c:pt>
                <c:pt idx="7462">
                  <c:v>7462</c:v>
                </c:pt>
                <c:pt idx="7463">
                  <c:v>7463</c:v>
                </c:pt>
                <c:pt idx="7464">
                  <c:v>7464</c:v>
                </c:pt>
                <c:pt idx="7465">
                  <c:v>7465</c:v>
                </c:pt>
                <c:pt idx="7466">
                  <c:v>7466</c:v>
                </c:pt>
                <c:pt idx="7467">
                  <c:v>7467</c:v>
                </c:pt>
                <c:pt idx="7468">
                  <c:v>7468</c:v>
                </c:pt>
                <c:pt idx="7469">
                  <c:v>7469</c:v>
                </c:pt>
                <c:pt idx="7470">
                  <c:v>7470</c:v>
                </c:pt>
                <c:pt idx="7471">
                  <c:v>7471</c:v>
                </c:pt>
                <c:pt idx="7472">
                  <c:v>7472</c:v>
                </c:pt>
                <c:pt idx="7473">
                  <c:v>7473</c:v>
                </c:pt>
                <c:pt idx="7474">
                  <c:v>7474</c:v>
                </c:pt>
                <c:pt idx="7475">
                  <c:v>7475</c:v>
                </c:pt>
                <c:pt idx="7476">
                  <c:v>7476</c:v>
                </c:pt>
                <c:pt idx="7477">
                  <c:v>7477</c:v>
                </c:pt>
                <c:pt idx="7478">
                  <c:v>7478</c:v>
                </c:pt>
                <c:pt idx="7479">
                  <c:v>7479</c:v>
                </c:pt>
                <c:pt idx="7480">
                  <c:v>7480</c:v>
                </c:pt>
                <c:pt idx="7481">
                  <c:v>7481</c:v>
                </c:pt>
                <c:pt idx="7482">
                  <c:v>7482</c:v>
                </c:pt>
                <c:pt idx="7483">
                  <c:v>7483</c:v>
                </c:pt>
                <c:pt idx="7484">
                  <c:v>7484</c:v>
                </c:pt>
                <c:pt idx="7485">
                  <c:v>7485</c:v>
                </c:pt>
                <c:pt idx="7486">
                  <c:v>7486</c:v>
                </c:pt>
                <c:pt idx="7487">
                  <c:v>7487</c:v>
                </c:pt>
                <c:pt idx="7488">
                  <c:v>7488</c:v>
                </c:pt>
                <c:pt idx="7489">
                  <c:v>7489</c:v>
                </c:pt>
                <c:pt idx="7490">
                  <c:v>7490</c:v>
                </c:pt>
                <c:pt idx="7491">
                  <c:v>7491</c:v>
                </c:pt>
                <c:pt idx="7492">
                  <c:v>7492</c:v>
                </c:pt>
                <c:pt idx="7493">
                  <c:v>7493</c:v>
                </c:pt>
                <c:pt idx="7494">
                  <c:v>7494</c:v>
                </c:pt>
                <c:pt idx="7495">
                  <c:v>7495</c:v>
                </c:pt>
                <c:pt idx="7496">
                  <c:v>7496</c:v>
                </c:pt>
                <c:pt idx="7497">
                  <c:v>7497</c:v>
                </c:pt>
                <c:pt idx="7498">
                  <c:v>7498</c:v>
                </c:pt>
                <c:pt idx="7499">
                  <c:v>7499</c:v>
                </c:pt>
                <c:pt idx="7500">
                  <c:v>7500</c:v>
                </c:pt>
                <c:pt idx="7501">
                  <c:v>7501</c:v>
                </c:pt>
                <c:pt idx="7502">
                  <c:v>7502</c:v>
                </c:pt>
                <c:pt idx="7503">
                  <c:v>7503</c:v>
                </c:pt>
                <c:pt idx="7504">
                  <c:v>7504</c:v>
                </c:pt>
                <c:pt idx="7505">
                  <c:v>7505</c:v>
                </c:pt>
                <c:pt idx="7506">
                  <c:v>7506</c:v>
                </c:pt>
                <c:pt idx="7507">
                  <c:v>7507</c:v>
                </c:pt>
                <c:pt idx="7508">
                  <c:v>7508</c:v>
                </c:pt>
                <c:pt idx="7509">
                  <c:v>7509</c:v>
                </c:pt>
                <c:pt idx="7510">
                  <c:v>7510</c:v>
                </c:pt>
                <c:pt idx="7511">
                  <c:v>7511</c:v>
                </c:pt>
                <c:pt idx="7512">
                  <c:v>7512</c:v>
                </c:pt>
                <c:pt idx="7513">
                  <c:v>7513</c:v>
                </c:pt>
                <c:pt idx="7514">
                  <c:v>7514</c:v>
                </c:pt>
                <c:pt idx="7515">
                  <c:v>7515</c:v>
                </c:pt>
                <c:pt idx="7516">
                  <c:v>7516</c:v>
                </c:pt>
                <c:pt idx="7517">
                  <c:v>7517</c:v>
                </c:pt>
                <c:pt idx="7518">
                  <c:v>7518</c:v>
                </c:pt>
                <c:pt idx="7519">
                  <c:v>7519</c:v>
                </c:pt>
                <c:pt idx="7520">
                  <c:v>7520</c:v>
                </c:pt>
                <c:pt idx="7521">
                  <c:v>7521</c:v>
                </c:pt>
                <c:pt idx="7522">
                  <c:v>7522</c:v>
                </c:pt>
                <c:pt idx="7523">
                  <c:v>7523</c:v>
                </c:pt>
                <c:pt idx="7524">
                  <c:v>7524</c:v>
                </c:pt>
                <c:pt idx="7525">
                  <c:v>7525</c:v>
                </c:pt>
                <c:pt idx="7526">
                  <c:v>7526</c:v>
                </c:pt>
                <c:pt idx="7527">
                  <c:v>7527</c:v>
                </c:pt>
                <c:pt idx="7528">
                  <c:v>7528</c:v>
                </c:pt>
                <c:pt idx="7529">
                  <c:v>7529</c:v>
                </c:pt>
                <c:pt idx="7530">
                  <c:v>7530</c:v>
                </c:pt>
                <c:pt idx="7531">
                  <c:v>7531</c:v>
                </c:pt>
                <c:pt idx="7532">
                  <c:v>7532</c:v>
                </c:pt>
                <c:pt idx="7533">
                  <c:v>7533</c:v>
                </c:pt>
                <c:pt idx="7534">
                  <c:v>7534</c:v>
                </c:pt>
                <c:pt idx="7535">
                  <c:v>7535</c:v>
                </c:pt>
                <c:pt idx="7536">
                  <c:v>7536</c:v>
                </c:pt>
                <c:pt idx="7537">
                  <c:v>7537</c:v>
                </c:pt>
                <c:pt idx="7538">
                  <c:v>7538</c:v>
                </c:pt>
                <c:pt idx="7539">
                  <c:v>7539</c:v>
                </c:pt>
                <c:pt idx="7540">
                  <c:v>7540</c:v>
                </c:pt>
                <c:pt idx="7541">
                  <c:v>7541</c:v>
                </c:pt>
                <c:pt idx="7542">
                  <c:v>7542</c:v>
                </c:pt>
                <c:pt idx="7543">
                  <c:v>7543</c:v>
                </c:pt>
                <c:pt idx="7544">
                  <c:v>7544</c:v>
                </c:pt>
                <c:pt idx="7545">
                  <c:v>7545</c:v>
                </c:pt>
                <c:pt idx="7546">
                  <c:v>7546</c:v>
                </c:pt>
                <c:pt idx="7547">
                  <c:v>7547</c:v>
                </c:pt>
                <c:pt idx="7548">
                  <c:v>7548</c:v>
                </c:pt>
                <c:pt idx="7549">
                  <c:v>7549</c:v>
                </c:pt>
                <c:pt idx="7550">
                  <c:v>7550</c:v>
                </c:pt>
                <c:pt idx="7551">
                  <c:v>7551</c:v>
                </c:pt>
                <c:pt idx="7552">
                  <c:v>7552</c:v>
                </c:pt>
                <c:pt idx="7553">
                  <c:v>7553</c:v>
                </c:pt>
                <c:pt idx="7554">
                  <c:v>7554</c:v>
                </c:pt>
                <c:pt idx="7555">
                  <c:v>7555</c:v>
                </c:pt>
                <c:pt idx="7556">
                  <c:v>7556</c:v>
                </c:pt>
                <c:pt idx="7557">
                  <c:v>7557</c:v>
                </c:pt>
                <c:pt idx="7558">
                  <c:v>7558</c:v>
                </c:pt>
                <c:pt idx="7559">
                  <c:v>7559</c:v>
                </c:pt>
                <c:pt idx="7560">
                  <c:v>7560</c:v>
                </c:pt>
                <c:pt idx="7561">
                  <c:v>7561</c:v>
                </c:pt>
                <c:pt idx="7562">
                  <c:v>7562</c:v>
                </c:pt>
                <c:pt idx="7563">
                  <c:v>7563</c:v>
                </c:pt>
                <c:pt idx="7564">
                  <c:v>7564</c:v>
                </c:pt>
                <c:pt idx="7565">
                  <c:v>7565</c:v>
                </c:pt>
                <c:pt idx="7566">
                  <c:v>7566</c:v>
                </c:pt>
                <c:pt idx="7567">
                  <c:v>7567</c:v>
                </c:pt>
                <c:pt idx="7568">
                  <c:v>7568</c:v>
                </c:pt>
                <c:pt idx="7569">
                  <c:v>7569</c:v>
                </c:pt>
                <c:pt idx="7570">
                  <c:v>7570</c:v>
                </c:pt>
                <c:pt idx="7571">
                  <c:v>7571</c:v>
                </c:pt>
                <c:pt idx="7572">
                  <c:v>7572</c:v>
                </c:pt>
                <c:pt idx="7573">
                  <c:v>7573</c:v>
                </c:pt>
                <c:pt idx="7574">
                  <c:v>7574</c:v>
                </c:pt>
                <c:pt idx="7575">
                  <c:v>7575</c:v>
                </c:pt>
                <c:pt idx="7576">
                  <c:v>7576</c:v>
                </c:pt>
                <c:pt idx="7577">
                  <c:v>7577</c:v>
                </c:pt>
                <c:pt idx="7578">
                  <c:v>7578</c:v>
                </c:pt>
                <c:pt idx="7579">
                  <c:v>7579</c:v>
                </c:pt>
                <c:pt idx="7580">
                  <c:v>7580</c:v>
                </c:pt>
                <c:pt idx="7581">
                  <c:v>7581</c:v>
                </c:pt>
                <c:pt idx="7582">
                  <c:v>7582</c:v>
                </c:pt>
                <c:pt idx="7583">
                  <c:v>7583</c:v>
                </c:pt>
                <c:pt idx="7584">
                  <c:v>7584</c:v>
                </c:pt>
                <c:pt idx="7585">
                  <c:v>7585</c:v>
                </c:pt>
                <c:pt idx="7586">
                  <c:v>7586</c:v>
                </c:pt>
                <c:pt idx="7587">
                  <c:v>7587</c:v>
                </c:pt>
                <c:pt idx="7588">
                  <c:v>7588</c:v>
                </c:pt>
                <c:pt idx="7589">
                  <c:v>7589</c:v>
                </c:pt>
                <c:pt idx="7590">
                  <c:v>7590</c:v>
                </c:pt>
                <c:pt idx="7591">
                  <c:v>7591</c:v>
                </c:pt>
                <c:pt idx="7592">
                  <c:v>7592</c:v>
                </c:pt>
                <c:pt idx="7593">
                  <c:v>7593</c:v>
                </c:pt>
                <c:pt idx="7594">
                  <c:v>7594</c:v>
                </c:pt>
                <c:pt idx="7595">
                  <c:v>7595</c:v>
                </c:pt>
                <c:pt idx="7596">
                  <c:v>7596</c:v>
                </c:pt>
                <c:pt idx="7597">
                  <c:v>7597</c:v>
                </c:pt>
                <c:pt idx="7598">
                  <c:v>7598</c:v>
                </c:pt>
                <c:pt idx="7599">
                  <c:v>7599</c:v>
                </c:pt>
                <c:pt idx="7600">
                  <c:v>7600</c:v>
                </c:pt>
                <c:pt idx="7601">
                  <c:v>7601</c:v>
                </c:pt>
                <c:pt idx="7602">
                  <c:v>7602</c:v>
                </c:pt>
                <c:pt idx="7603">
                  <c:v>7603</c:v>
                </c:pt>
                <c:pt idx="7604">
                  <c:v>7604</c:v>
                </c:pt>
                <c:pt idx="7605">
                  <c:v>7605</c:v>
                </c:pt>
                <c:pt idx="7606">
                  <c:v>7606</c:v>
                </c:pt>
                <c:pt idx="7607">
                  <c:v>7607</c:v>
                </c:pt>
                <c:pt idx="7608">
                  <c:v>7608</c:v>
                </c:pt>
                <c:pt idx="7609">
                  <c:v>7609</c:v>
                </c:pt>
                <c:pt idx="7610">
                  <c:v>7610</c:v>
                </c:pt>
                <c:pt idx="7611">
                  <c:v>7611</c:v>
                </c:pt>
                <c:pt idx="7612">
                  <c:v>7612</c:v>
                </c:pt>
                <c:pt idx="7613">
                  <c:v>7613</c:v>
                </c:pt>
                <c:pt idx="7614">
                  <c:v>7614</c:v>
                </c:pt>
                <c:pt idx="7615">
                  <c:v>7615</c:v>
                </c:pt>
                <c:pt idx="7616">
                  <c:v>7616</c:v>
                </c:pt>
                <c:pt idx="7617">
                  <c:v>7617</c:v>
                </c:pt>
                <c:pt idx="7618">
                  <c:v>7618</c:v>
                </c:pt>
                <c:pt idx="7619">
                  <c:v>7619</c:v>
                </c:pt>
                <c:pt idx="7620">
                  <c:v>7620</c:v>
                </c:pt>
                <c:pt idx="7621">
                  <c:v>7621</c:v>
                </c:pt>
                <c:pt idx="7622">
                  <c:v>7622</c:v>
                </c:pt>
                <c:pt idx="7623">
                  <c:v>7623</c:v>
                </c:pt>
                <c:pt idx="7624">
                  <c:v>7624</c:v>
                </c:pt>
                <c:pt idx="7625">
                  <c:v>7625</c:v>
                </c:pt>
                <c:pt idx="7626">
                  <c:v>7626</c:v>
                </c:pt>
                <c:pt idx="7627">
                  <c:v>7627</c:v>
                </c:pt>
                <c:pt idx="7628">
                  <c:v>7628</c:v>
                </c:pt>
                <c:pt idx="7629">
                  <c:v>7629</c:v>
                </c:pt>
                <c:pt idx="7630">
                  <c:v>7630</c:v>
                </c:pt>
                <c:pt idx="7631">
                  <c:v>7631</c:v>
                </c:pt>
                <c:pt idx="7632">
                  <c:v>7632</c:v>
                </c:pt>
                <c:pt idx="7633">
                  <c:v>7633</c:v>
                </c:pt>
                <c:pt idx="7634">
                  <c:v>7634</c:v>
                </c:pt>
                <c:pt idx="7635">
                  <c:v>7635</c:v>
                </c:pt>
                <c:pt idx="7636">
                  <c:v>7636</c:v>
                </c:pt>
                <c:pt idx="7637">
                  <c:v>7637</c:v>
                </c:pt>
                <c:pt idx="7638">
                  <c:v>7638</c:v>
                </c:pt>
                <c:pt idx="7639">
                  <c:v>7639</c:v>
                </c:pt>
                <c:pt idx="7640">
                  <c:v>7640</c:v>
                </c:pt>
                <c:pt idx="7641">
                  <c:v>7641</c:v>
                </c:pt>
                <c:pt idx="7642">
                  <c:v>7642</c:v>
                </c:pt>
                <c:pt idx="7643">
                  <c:v>7643</c:v>
                </c:pt>
                <c:pt idx="7644">
                  <c:v>7644</c:v>
                </c:pt>
                <c:pt idx="7645">
                  <c:v>7645</c:v>
                </c:pt>
                <c:pt idx="7646">
                  <c:v>7646</c:v>
                </c:pt>
                <c:pt idx="7647">
                  <c:v>7647</c:v>
                </c:pt>
                <c:pt idx="7648">
                  <c:v>7648</c:v>
                </c:pt>
                <c:pt idx="7649">
                  <c:v>7649</c:v>
                </c:pt>
                <c:pt idx="7650">
                  <c:v>7650</c:v>
                </c:pt>
                <c:pt idx="7651">
                  <c:v>7651</c:v>
                </c:pt>
                <c:pt idx="7652">
                  <c:v>7652</c:v>
                </c:pt>
                <c:pt idx="7653">
                  <c:v>7653</c:v>
                </c:pt>
                <c:pt idx="7654">
                  <c:v>7654</c:v>
                </c:pt>
                <c:pt idx="7655">
                  <c:v>7655</c:v>
                </c:pt>
                <c:pt idx="7656">
                  <c:v>7656</c:v>
                </c:pt>
                <c:pt idx="7657">
                  <c:v>7657</c:v>
                </c:pt>
                <c:pt idx="7658">
                  <c:v>7658</c:v>
                </c:pt>
                <c:pt idx="7659">
                  <c:v>7659</c:v>
                </c:pt>
                <c:pt idx="7660">
                  <c:v>7660</c:v>
                </c:pt>
                <c:pt idx="7661">
                  <c:v>7661</c:v>
                </c:pt>
                <c:pt idx="7662">
                  <c:v>7662</c:v>
                </c:pt>
                <c:pt idx="7663">
                  <c:v>7663</c:v>
                </c:pt>
                <c:pt idx="7664">
                  <c:v>7664</c:v>
                </c:pt>
                <c:pt idx="7665">
                  <c:v>7665</c:v>
                </c:pt>
                <c:pt idx="7666">
                  <c:v>7666</c:v>
                </c:pt>
                <c:pt idx="7667">
                  <c:v>7667</c:v>
                </c:pt>
                <c:pt idx="7668">
                  <c:v>7668</c:v>
                </c:pt>
                <c:pt idx="7669">
                  <c:v>7669</c:v>
                </c:pt>
                <c:pt idx="7670">
                  <c:v>7670</c:v>
                </c:pt>
                <c:pt idx="7671">
                  <c:v>7671</c:v>
                </c:pt>
                <c:pt idx="7672">
                  <c:v>7672</c:v>
                </c:pt>
                <c:pt idx="7673">
                  <c:v>7673</c:v>
                </c:pt>
                <c:pt idx="7674">
                  <c:v>7674</c:v>
                </c:pt>
                <c:pt idx="7675">
                  <c:v>7675</c:v>
                </c:pt>
                <c:pt idx="7676">
                  <c:v>7676</c:v>
                </c:pt>
                <c:pt idx="7677">
                  <c:v>7677</c:v>
                </c:pt>
                <c:pt idx="7678">
                  <c:v>7678</c:v>
                </c:pt>
                <c:pt idx="7679">
                  <c:v>7679</c:v>
                </c:pt>
                <c:pt idx="7680">
                  <c:v>7680</c:v>
                </c:pt>
                <c:pt idx="7681">
                  <c:v>7681</c:v>
                </c:pt>
                <c:pt idx="7682">
                  <c:v>7682</c:v>
                </c:pt>
                <c:pt idx="7683">
                  <c:v>7683</c:v>
                </c:pt>
                <c:pt idx="7684">
                  <c:v>7684</c:v>
                </c:pt>
                <c:pt idx="7685">
                  <c:v>7685</c:v>
                </c:pt>
                <c:pt idx="7686">
                  <c:v>7686</c:v>
                </c:pt>
                <c:pt idx="7687">
                  <c:v>7687</c:v>
                </c:pt>
                <c:pt idx="7688">
                  <c:v>7688</c:v>
                </c:pt>
                <c:pt idx="7689">
                  <c:v>7689</c:v>
                </c:pt>
                <c:pt idx="7690">
                  <c:v>7690</c:v>
                </c:pt>
                <c:pt idx="7691">
                  <c:v>7691</c:v>
                </c:pt>
                <c:pt idx="7692">
                  <c:v>7692</c:v>
                </c:pt>
                <c:pt idx="7693">
                  <c:v>7693</c:v>
                </c:pt>
                <c:pt idx="7694">
                  <c:v>7694</c:v>
                </c:pt>
                <c:pt idx="7695">
                  <c:v>7695</c:v>
                </c:pt>
                <c:pt idx="7696">
                  <c:v>7696</c:v>
                </c:pt>
                <c:pt idx="7697">
                  <c:v>7697</c:v>
                </c:pt>
                <c:pt idx="7698">
                  <c:v>7698</c:v>
                </c:pt>
                <c:pt idx="7699">
                  <c:v>7699</c:v>
                </c:pt>
                <c:pt idx="7700">
                  <c:v>7700</c:v>
                </c:pt>
                <c:pt idx="7701">
                  <c:v>7701</c:v>
                </c:pt>
                <c:pt idx="7702">
                  <c:v>7702</c:v>
                </c:pt>
                <c:pt idx="7703">
                  <c:v>7703</c:v>
                </c:pt>
                <c:pt idx="7704">
                  <c:v>7704</c:v>
                </c:pt>
                <c:pt idx="7705">
                  <c:v>7705</c:v>
                </c:pt>
                <c:pt idx="7706">
                  <c:v>7706</c:v>
                </c:pt>
                <c:pt idx="7707">
                  <c:v>7707</c:v>
                </c:pt>
                <c:pt idx="7708">
                  <c:v>7708</c:v>
                </c:pt>
                <c:pt idx="7709">
                  <c:v>7709</c:v>
                </c:pt>
                <c:pt idx="7710">
                  <c:v>7710</c:v>
                </c:pt>
                <c:pt idx="7711">
                  <c:v>7711</c:v>
                </c:pt>
                <c:pt idx="7712">
                  <c:v>7712</c:v>
                </c:pt>
                <c:pt idx="7713">
                  <c:v>7713</c:v>
                </c:pt>
                <c:pt idx="7714">
                  <c:v>7714</c:v>
                </c:pt>
                <c:pt idx="7715">
                  <c:v>7715</c:v>
                </c:pt>
                <c:pt idx="7716">
                  <c:v>7716</c:v>
                </c:pt>
                <c:pt idx="7717">
                  <c:v>7717</c:v>
                </c:pt>
                <c:pt idx="7718">
                  <c:v>7718</c:v>
                </c:pt>
                <c:pt idx="7719">
                  <c:v>7719</c:v>
                </c:pt>
                <c:pt idx="7720">
                  <c:v>7720</c:v>
                </c:pt>
                <c:pt idx="7721">
                  <c:v>7721</c:v>
                </c:pt>
                <c:pt idx="7722">
                  <c:v>7722</c:v>
                </c:pt>
                <c:pt idx="7723">
                  <c:v>7723</c:v>
                </c:pt>
                <c:pt idx="7724">
                  <c:v>7724</c:v>
                </c:pt>
                <c:pt idx="7725">
                  <c:v>7725</c:v>
                </c:pt>
                <c:pt idx="7726">
                  <c:v>7726</c:v>
                </c:pt>
                <c:pt idx="7727">
                  <c:v>7727</c:v>
                </c:pt>
                <c:pt idx="7728">
                  <c:v>7728</c:v>
                </c:pt>
                <c:pt idx="7729">
                  <c:v>7729</c:v>
                </c:pt>
                <c:pt idx="7730">
                  <c:v>7730</c:v>
                </c:pt>
                <c:pt idx="7731">
                  <c:v>7731</c:v>
                </c:pt>
                <c:pt idx="7732">
                  <c:v>7732</c:v>
                </c:pt>
                <c:pt idx="7733">
                  <c:v>7733</c:v>
                </c:pt>
                <c:pt idx="7734">
                  <c:v>7734</c:v>
                </c:pt>
                <c:pt idx="7735">
                  <c:v>7735</c:v>
                </c:pt>
                <c:pt idx="7736">
                  <c:v>7736</c:v>
                </c:pt>
                <c:pt idx="7737">
                  <c:v>7737</c:v>
                </c:pt>
                <c:pt idx="7738">
                  <c:v>7738</c:v>
                </c:pt>
                <c:pt idx="7739">
                  <c:v>7739</c:v>
                </c:pt>
                <c:pt idx="7740">
                  <c:v>7740</c:v>
                </c:pt>
                <c:pt idx="7741">
                  <c:v>7741</c:v>
                </c:pt>
                <c:pt idx="7742">
                  <c:v>7742</c:v>
                </c:pt>
                <c:pt idx="7743">
                  <c:v>7743</c:v>
                </c:pt>
                <c:pt idx="7744">
                  <c:v>7744</c:v>
                </c:pt>
                <c:pt idx="7745">
                  <c:v>7745</c:v>
                </c:pt>
                <c:pt idx="7746">
                  <c:v>7746</c:v>
                </c:pt>
                <c:pt idx="7747">
                  <c:v>7747</c:v>
                </c:pt>
                <c:pt idx="7748">
                  <c:v>7748</c:v>
                </c:pt>
                <c:pt idx="7749">
                  <c:v>7749</c:v>
                </c:pt>
                <c:pt idx="7750">
                  <c:v>7750</c:v>
                </c:pt>
                <c:pt idx="7751">
                  <c:v>7751</c:v>
                </c:pt>
                <c:pt idx="7752">
                  <c:v>7752</c:v>
                </c:pt>
                <c:pt idx="7753">
                  <c:v>7753</c:v>
                </c:pt>
                <c:pt idx="7754">
                  <c:v>7754</c:v>
                </c:pt>
                <c:pt idx="7755">
                  <c:v>7755</c:v>
                </c:pt>
                <c:pt idx="7756">
                  <c:v>7756</c:v>
                </c:pt>
                <c:pt idx="7757">
                  <c:v>7757</c:v>
                </c:pt>
                <c:pt idx="7758">
                  <c:v>7758</c:v>
                </c:pt>
                <c:pt idx="7759">
                  <c:v>7759</c:v>
                </c:pt>
                <c:pt idx="7760">
                  <c:v>7760</c:v>
                </c:pt>
                <c:pt idx="7761">
                  <c:v>7761</c:v>
                </c:pt>
                <c:pt idx="7762">
                  <c:v>7762</c:v>
                </c:pt>
                <c:pt idx="7763">
                  <c:v>7763</c:v>
                </c:pt>
                <c:pt idx="7764">
                  <c:v>7764</c:v>
                </c:pt>
                <c:pt idx="7765">
                  <c:v>7765</c:v>
                </c:pt>
                <c:pt idx="7766">
                  <c:v>7766</c:v>
                </c:pt>
                <c:pt idx="7767">
                  <c:v>7767</c:v>
                </c:pt>
                <c:pt idx="7768">
                  <c:v>7768</c:v>
                </c:pt>
                <c:pt idx="7769">
                  <c:v>7769</c:v>
                </c:pt>
                <c:pt idx="7770">
                  <c:v>7770</c:v>
                </c:pt>
                <c:pt idx="7771">
                  <c:v>7771</c:v>
                </c:pt>
                <c:pt idx="7772">
                  <c:v>7772</c:v>
                </c:pt>
                <c:pt idx="7773">
                  <c:v>7773</c:v>
                </c:pt>
                <c:pt idx="7774">
                  <c:v>7774</c:v>
                </c:pt>
                <c:pt idx="7775">
                  <c:v>7775</c:v>
                </c:pt>
                <c:pt idx="7776">
                  <c:v>7776</c:v>
                </c:pt>
                <c:pt idx="7777">
                  <c:v>7777</c:v>
                </c:pt>
                <c:pt idx="7778">
                  <c:v>7778</c:v>
                </c:pt>
                <c:pt idx="7779">
                  <c:v>7779</c:v>
                </c:pt>
                <c:pt idx="7780">
                  <c:v>7780</c:v>
                </c:pt>
                <c:pt idx="7781">
                  <c:v>7781</c:v>
                </c:pt>
                <c:pt idx="7782">
                  <c:v>7782</c:v>
                </c:pt>
                <c:pt idx="7783">
                  <c:v>7783</c:v>
                </c:pt>
                <c:pt idx="7784">
                  <c:v>7784</c:v>
                </c:pt>
                <c:pt idx="7785">
                  <c:v>7785</c:v>
                </c:pt>
                <c:pt idx="7786">
                  <c:v>7786</c:v>
                </c:pt>
                <c:pt idx="7787">
                  <c:v>7787</c:v>
                </c:pt>
                <c:pt idx="7788">
                  <c:v>7788</c:v>
                </c:pt>
                <c:pt idx="7789">
                  <c:v>7789</c:v>
                </c:pt>
                <c:pt idx="7790">
                  <c:v>7790</c:v>
                </c:pt>
                <c:pt idx="7791">
                  <c:v>7791</c:v>
                </c:pt>
                <c:pt idx="7792">
                  <c:v>7792</c:v>
                </c:pt>
                <c:pt idx="7793">
                  <c:v>7793</c:v>
                </c:pt>
                <c:pt idx="7794">
                  <c:v>7794</c:v>
                </c:pt>
                <c:pt idx="7795">
                  <c:v>7795</c:v>
                </c:pt>
                <c:pt idx="7796">
                  <c:v>7796</c:v>
                </c:pt>
                <c:pt idx="7797">
                  <c:v>7797</c:v>
                </c:pt>
                <c:pt idx="7798">
                  <c:v>7798</c:v>
                </c:pt>
                <c:pt idx="7799">
                  <c:v>7799</c:v>
                </c:pt>
                <c:pt idx="7800">
                  <c:v>7800</c:v>
                </c:pt>
                <c:pt idx="7801">
                  <c:v>7801</c:v>
                </c:pt>
                <c:pt idx="7802">
                  <c:v>7802</c:v>
                </c:pt>
                <c:pt idx="7803">
                  <c:v>7803</c:v>
                </c:pt>
                <c:pt idx="7804">
                  <c:v>7804</c:v>
                </c:pt>
                <c:pt idx="7805">
                  <c:v>7805</c:v>
                </c:pt>
                <c:pt idx="7806">
                  <c:v>7806</c:v>
                </c:pt>
                <c:pt idx="7807">
                  <c:v>7807</c:v>
                </c:pt>
                <c:pt idx="7808">
                  <c:v>7808</c:v>
                </c:pt>
                <c:pt idx="7809">
                  <c:v>7809</c:v>
                </c:pt>
                <c:pt idx="7810">
                  <c:v>7810</c:v>
                </c:pt>
                <c:pt idx="7811">
                  <c:v>7811</c:v>
                </c:pt>
                <c:pt idx="7812">
                  <c:v>7812</c:v>
                </c:pt>
                <c:pt idx="7813">
                  <c:v>7813</c:v>
                </c:pt>
                <c:pt idx="7814">
                  <c:v>7814</c:v>
                </c:pt>
                <c:pt idx="7815">
                  <c:v>7815</c:v>
                </c:pt>
                <c:pt idx="7816">
                  <c:v>7816</c:v>
                </c:pt>
                <c:pt idx="7817">
                  <c:v>7817</c:v>
                </c:pt>
                <c:pt idx="7818">
                  <c:v>7818</c:v>
                </c:pt>
                <c:pt idx="7819">
                  <c:v>7819</c:v>
                </c:pt>
                <c:pt idx="7820">
                  <c:v>7820</c:v>
                </c:pt>
                <c:pt idx="7821">
                  <c:v>7821</c:v>
                </c:pt>
                <c:pt idx="7822">
                  <c:v>7822</c:v>
                </c:pt>
                <c:pt idx="7823">
                  <c:v>7823</c:v>
                </c:pt>
                <c:pt idx="7824">
                  <c:v>7824</c:v>
                </c:pt>
                <c:pt idx="7825">
                  <c:v>7825</c:v>
                </c:pt>
                <c:pt idx="7826">
                  <c:v>7826</c:v>
                </c:pt>
                <c:pt idx="7827">
                  <c:v>7827</c:v>
                </c:pt>
                <c:pt idx="7828">
                  <c:v>7828</c:v>
                </c:pt>
                <c:pt idx="7829">
                  <c:v>7829</c:v>
                </c:pt>
                <c:pt idx="7830">
                  <c:v>7830</c:v>
                </c:pt>
                <c:pt idx="7831">
                  <c:v>7831</c:v>
                </c:pt>
                <c:pt idx="7832">
                  <c:v>7832</c:v>
                </c:pt>
                <c:pt idx="7833">
                  <c:v>7833</c:v>
                </c:pt>
                <c:pt idx="7834">
                  <c:v>7834</c:v>
                </c:pt>
                <c:pt idx="7835">
                  <c:v>7835</c:v>
                </c:pt>
                <c:pt idx="7836">
                  <c:v>7836</c:v>
                </c:pt>
                <c:pt idx="7837">
                  <c:v>7837</c:v>
                </c:pt>
                <c:pt idx="7838">
                  <c:v>7838</c:v>
                </c:pt>
                <c:pt idx="7839">
                  <c:v>7839</c:v>
                </c:pt>
                <c:pt idx="7840">
                  <c:v>7840</c:v>
                </c:pt>
                <c:pt idx="7841">
                  <c:v>7841</c:v>
                </c:pt>
                <c:pt idx="7842">
                  <c:v>7842</c:v>
                </c:pt>
                <c:pt idx="7843">
                  <c:v>7843</c:v>
                </c:pt>
                <c:pt idx="7844">
                  <c:v>7844</c:v>
                </c:pt>
                <c:pt idx="7845">
                  <c:v>7845</c:v>
                </c:pt>
                <c:pt idx="7846">
                  <c:v>7846</c:v>
                </c:pt>
                <c:pt idx="7847">
                  <c:v>7847</c:v>
                </c:pt>
                <c:pt idx="7848">
                  <c:v>7848</c:v>
                </c:pt>
                <c:pt idx="7849">
                  <c:v>7849</c:v>
                </c:pt>
                <c:pt idx="7850">
                  <c:v>7850</c:v>
                </c:pt>
                <c:pt idx="7851">
                  <c:v>7851</c:v>
                </c:pt>
                <c:pt idx="7852">
                  <c:v>7852</c:v>
                </c:pt>
                <c:pt idx="7853">
                  <c:v>7853</c:v>
                </c:pt>
                <c:pt idx="7854">
                  <c:v>7854</c:v>
                </c:pt>
                <c:pt idx="7855">
                  <c:v>7855</c:v>
                </c:pt>
                <c:pt idx="7856">
                  <c:v>7856</c:v>
                </c:pt>
                <c:pt idx="7857">
                  <c:v>7857</c:v>
                </c:pt>
                <c:pt idx="7858">
                  <c:v>7858</c:v>
                </c:pt>
                <c:pt idx="7859">
                  <c:v>7859</c:v>
                </c:pt>
                <c:pt idx="7860">
                  <c:v>7860</c:v>
                </c:pt>
                <c:pt idx="7861">
                  <c:v>7861</c:v>
                </c:pt>
                <c:pt idx="7862">
                  <c:v>7862</c:v>
                </c:pt>
                <c:pt idx="7863">
                  <c:v>7863</c:v>
                </c:pt>
                <c:pt idx="7864">
                  <c:v>7864</c:v>
                </c:pt>
                <c:pt idx="7865">
                  <c:v>7865</c:v>
                </c:pt>
                <c:pt idx="7866">
                  <c:v>7866</c:v>
                </c:pt>
                <c:pt idx="7867">
                  <c:v>7867</c:v>
                </c:pt>
                <c:pt idx="7868">
                  <c:v>7868</c:v>
                </c:pt>
                <c:pt idx="7869">
                  <c:v>7869</c:v>
                </c:pt>
                <c:pt idx="7870">
                  <c:v>7870</c:v>
                </c:pt>
                <c:pt idx="7871">
                  <c:v>7871</c:v>
                </c:pt>
                <c:pt idx="7872">
                  <c:v>7872</c:v>
                </c:pt>
                <c:pt idx="7873">
                  <c:v>7873</c:v>
                </c:pt>
                <c:pt idx="7874">
                  <c:v>7874</c:v>
                </c:pt>
                <c:pt idx="7875">
                  <c:v>7875</c:v>
                </c:pt>
                <c:pt idx="7876">
                  <c:v>7876</c:v>
                </c:pt>
                <c:pt idx="7877">
                  <c:v>7877</c:v>
                </c:pt>
                <c:pt idx="7878">
                  <c:v>7878</c:v>
                </c:pt>
                <c:pt idx="7879">
                  <c:v>7879</c:v>
                </c:pt>
                <c:pt idx="7880">
                  <c:v>7880</c:v>
                </c:pt>
                <c:pt idx="7881">
                  <c:v>7881</c:v>
                </c:pt>
                <c:pt idx="7882">
                  <c:v>7882</c:v>
                </c:pt>
                <c:pt idx="7883">
                  <c:v>7883</c:v>
                </c:pt>
                <c:pt idx="7884">
                  <c:v>7884</c:v>
                </c:pt>
                <c:pt idx="7885">
                  <c:v>7885</c:v>
                </c:pt>
                <c:pt idx="7886">
                  <c:v>7886</c:v>
                </c:pt>
                <c:pt idx="7887">
                  <c:v>7887</c:v>
                </c:pt>
                <c:pt idx="7888">
                  <c:v>7888</c:v>
                </c:pt>
                <c:pt idx="7889">
                  <c:v>7889</c:v>
                </c:pt>
                <c:pt idx="7890">
                  <c:v>7890</c:v>
                </c:pt>
                <c:pt idx="7891">
                  <c:v>7891</c:v>
                </c:pt>
                <c:pt idx="7892">
                  <c:v>7892</c:v>
                </c:pt>
                <c:pt idx="7893">
                  <c:v>7893</c:v>
                </c:pt>
                <c:pt idx="7894">
                  <c:v>7894</c:v>
                </c:pt>
                <c:pt idx="7895">
                  <c:v>7895</c:v>
                </c:pt>
                <c:pt idx="7896">
                  <c:v>7896</c:v>
                </c:pt>
                <c:pt idx="7897">
                  <c:v>7897</c:v>
                </c:pt>
                <c:pt idx="7898">
                  <c:v>7898</c:v>
                </c:pt>
                <c:pt idx="7899">
                  <c:v>7899</c:v>
                </c:pt>
                <c:pt idx="7900">
                  <c:v>7900</c:v>
                </c:pt>
                <c:pt idx="7901">
                  <c:v>7901</c:v>
                </c:pt>
                <c:pt idx="7902">
                  <c:v>7902</c:v>
                </c:pt>
                <c:pt idx="7903">
                  <c:v>7903</c:v>
                </c:pt>
                <c:pt idx="7904">
                  <c:v>7904</c:v>
                </c:pt>
                <c:pt idx="7905">
                  <c:v>7905</c:v>
                </c:pt>
                <c:pt idx="7906">
                  <c:v>7906</c:v>
                </c:pt>
                <c:pt idx="7907">
                  <c:v>7907</c:v>
                </c:pt>
                <c:pt idx="7908">
                  <c:v>7908</c:v>
                </c:pt>
                <c:pt idx="7909">
                  <c:v>7909</c:v>
                </c:pt>
                <c:pt idx="7910">
                  <c:v>7910</c:v>
                </c:pt>
                <c:pt idx="7911">
                  <c:v>7911</c:v>
                </c:pt>
                <c:pt idx="7912">
                  <c:v>7912</c:v>
                </c:pt>
                <c:pt idx="7913">
                  <c:v>7913</c:v>
                </c:pt>
                <c:pt idx="7914">
                  <c:v>7914</c:v>
                </c:pt>
                <c:pt idx="7915">
                  <c:v>7915</c:v>
                </c:pt>
                <c:pt idx="7916">
                  <c:v>7916</c:v>
                </c:pt>
                <c:pt idx="7917">
                  <c:v>7917</c:v>
                </c:pt>
                <c:pt idx="7918">
                  <c:v>7918</c:v>
                </c:pt>
                <c:pt idx="7919">
                  <c:v>7919</c:v>
                </c:pt>
                <c:pt idx="7920">
                  <c:v>7920</c:v>
                </c:pt>
                <c:pt idx="7921">
                  <c:v>7921</c:v>
                </c:pt>
                <c:pt idx="7922">
                  <c:v>7922</c:v>
                </c:pt>
                <c:pt idx="7923">
                  <c:v>7923</c:v>
                </c:pt>
                <c:pt idx="7924">
                  <c:v>7924</c:v>
                </c:pt>
                <c:pt idx="7925">
                  <c:v>7925</c:v>
                </c:pt>
                <c:pt idx="7926">
                  <c:v>7926</c:v>
                </c:pt>
                <c:pt idx="7927">
                  <c:v>7927</c:v>
                </c:pt>
                <c:pt idx="7928">
                  <c:v>7928</c:v>
                </c:pt>
                <c:pt idx="7929">
                  <c:v>7929</c:v>
                </c:pt>
                <c:pt idx="7930">
                  <c:v>7930</c:v>
                </c:pt>
                <c:pt idx="7931">
                  <c:v>7931</c:v>
                </c:pt>
                <c:pt idx="7932">
                  <c:v>7932</c:v>
                </c:pt>
                <c:pt idx="7933">
                  <c:v>7933</c:v>
                </c:pt>
                <c:pt idx="7934">
                  <c:v>7934</c:v>
                </c:pt>
                <c:pt idx="7935">
                  <c:v>7935</c:v>
                </c:pt>
                <c:pt idx="7936">
                  <c:v>7936</c:v>
                </c:pt>
                <c:pt idx="7937">
                  <c:v>7937</c:v>
                </c:pt>
                <c:pt idx="7938">
                  <c:v>7938</c:v>
                </c:pt>
                <c:pt idx="7939">
                  <c:v>7939</c:v>
                </c:pt>
                <c:pt idx="7940">
                  <c:v>7940</c:v>
                </c:pt>
                <c:pt idx="7941">
                  <c:v>7941</c:v>
                </c:pt>
                <c:pt idx="7942">
                  <c:v>7942</c:v>
                </c:pt>
                <c:pt idx="7943">
                  <c:v>7943</c:v>
                </c:pt>
                <c:pt idx="7944">
                  <c:v>7944</c:v>
                </c:pt>
                <c:pt idx="7945">
                  <c:v>7945</c:v>
                </c:pt>
                <c:pt idx="7946">
                  <c:v>7946</c:v>
                </c:pt>
                <c:pt idx="7947">
                  <c:v>7947</c:v>
                </c:pt>
                <c:pt idx="7948">
                  <c:v>7948</c:v>
                </c:pt>
                <c:pt idx="7949">
                  <c:v>7949</c:v>
                </c:pt>
                <c:pt idx="7950">
                  <c:v>7950</c:v>
                </c:pt>
                <c:pt idx="7951">
                  <c:v>7951</c:v>
                </c:pt>
                <c:pt idx="7952">
                  <c:v>7952</c:v>
                </c:pt>
                <c:pt idx="7953">
                  <c:v>7953</c:v>
                </c:pt>
                <c:pt idx="7954">
                  <c:v>7954</c:v>
                </c:pt>
                <c:pt idx="7955">
                  <c:v>7955</c:v>
                </c:pt>
                <c:pt idx="7956">
                  <c:v>7956</c:v>
                </c:pt>
                <c:pt idx="7957">
                  <c:v>7957</c:v>
                </c:pt>
                <c:pt idx="7958">
                  <c:v>7958</c:v>
                </c:pt>
                <c:pt idx="7959">
                  <c:v>7959</c:v>
                </c:pt>
                <c:pt idx="7960">
                  <c:v>7960</c:v>
                </c:pt>
                <c:pt idx="7961">
                  <c:v>7961</c:v>
                </c:pt>
                <c:pt idx="7962">
                  <c:v>7962</c:v>
                </c:pt>
                <c:pt idx="7963">
                  <c:v>7963</c:v>
                </c:pt>
                <c:pt idx="7964">
                  <c:v>7964</c:v>
                </c:pt>
                <c:pt idx="7965">
                  <c:v>7965</c:v>
                </c:pt>
                <c:pt idx="7966">
                  <c:v>7966</c:v>
                </c:pt>
                <c:pt idx="7967">
                  <c:v>7967</c:v>
                </c:pt>
                <c:pt idx="7968">
                  <c:v>7968</c:v>
                </c:pt>
                <c:pt idx="7969">
                  <c:v>7969</c:v>
                </c:pt>
                <c:pt idx="7970">
                  <c:v>7970</c:v>
                </c:pt>
                <c:pt idx="7971">
                  <c:v>7971</c:v>
                </c:pt>
                <c:pt idx="7972">
                  <c:v>7972</c:v>
                </c:pt>
                <c:pt idx="7973">
                  <c:v>7973</c:v>
                </c:pt>
                <c:pt idx="7974">
                  <c:v>7974</c:v>
                </c:pt>
                <c:pt idx="7975">
                  <c:v>7975</c:v>
                </c:pt>
                <c:pt idx="7976">
                  <c:v>7976</c:v>
                </c:pt>
                <c:pt idx="7977">
                  <c:v>7977</c:v>
                </c:pt>
                <c:pt idx="7978">
                  <c:v>7978</c:v>
                </c:pt>
                <c:pt idx="7979">
                  <c:v>7979</c:v>
                </c:pt>
                <c:pt idx="7980">
                  <c:v>7980</c:v>
                </c:pt>
                <c:pt idx="7981">
                  <c:v>7981</c:v>
                </c:pt>
                <c:pt idx="7982">
                  <c:v>7982</c:v>
                </c:pt>
                <c:pt idx="7983">
                  <c:v>7983</c:v>
                </c:pt>
                <c:pt idx="7984">
                  <c:v>7984</c:v>
                </c:pt>
                <c:pt idx="7985">
                  <c:v>7985</c:v>
                </c:pt>
                <c:pt idx="7986">
                  <c:v>7986</c:v>
                </c:pt>
                <c:pt idx="7987">
                  <c:v>7987</c:v>
                </c:pt>
                <c:pt idx="7988">
                  <c:v>7988</c:v>
                </c:pt>
                <c:pt idx="7989">
                  <c:v>7989</c:v>
                </c:pt>
                <c:pt idx="7990">
                  <c:v>7990</c:v>
                </c:pt>
                <c:pt idx="7991">
                  <c:v>7991</c:v>
                </c:pt>
                <c:pt idx="7992">
                  <c:v>7992</c:v>
                </c:pt>
                <c:pt idx="7993">
                  <c:v>7993</c:v>
                </c:pt>
                <c:pt idx="7994">
                  <c:v>7994</c:v>
                </c:pt>
                <c:pt idx="7995">
                  <c:v>7995</c:v>
                </c:pt>
                <c:pt idx="7996">
                  <c:v>7996</c:v>
                </c:pt>
                <c:pt idx="7997">
                  <c:v>7997</c:v>
                </c:pt>
                <c:pt idx="7998">
                  <c:v>7998</c:v>
                </c:pt>
                <c:pt idx="7999">
                  <c:v>7999</c:v>
                </c:pt>
                <c:pt idx="8000">
                  <c:v>8000</c:v>
                </c:pt>
              </c:numCache>
            </c:numRef>
          </c:xVal>
          <c:yVal>
            <c:numRef>
              <c:f>ORDC_Curve_Generator_Results!$B$4:$B$8004</c:f>
              <c:numCache>
                <c:formatCode>General</c:formatCode>
                <c:ptCount val="8001"/>
                <c:pt idx="0">
                  <c:v>9000</c:v>
                </c:pt>
                <c:pt idx="1">
                  <c:v>9000</c:v>
                </c:pt>
                <c:pt idx="2">
                  <c:v>9000</c:v>
                </c:pt>
                <c:pt idx="3">
                  <c:v>9000</c:v>
                </c:pt>
                <c:pt idx="4">
                  <c:v>9000</c:v>
                </c:pt>
                <c:pt idx="5">
                  <c:v>9000</c:v>
                </c:pt>
                <c:pt idx="6">
                  <c:v>9000</c:v>
                </c:pt>
                <c:pt idx="7">
                  <c:v>9000</c:v>
                </c:pt>
                <c:pt idx="8">
                  <c:v>9000</c:v>
                </c:pt>
                <c:pt idx="9">
                  <c:v>9000</c:v>
                </c:pt>
                <c:pt idx="10">
                  <c:v>9000</c:v>
                </c:pt>
                <c:pt idx="11">
                  <c:v>9000</c:v>
                </c:pt>
                <c:pt idx="12">
                  <c:v>9000</c:v>
                </c:pt>
                <c:pt idx="13">
                  <c:v>9000</c:v>
                </c:pt>
                <c:pt idx="14">
                  <c:v>9000</c:v>
                </c:pt>
                <c:pt idx="15">
                  <c:v>9000</c:v>
                </c:pt>
                <c:pt idx="16">
                  <c:v>9000</c:v>
                </c:pt>
                <c:pt idx="17">
                  <c:v>9000</c:v>
                </c:pt>
                <c:pt idx="18">
                  <c:v>9000</c:v>
                </c:pt>
                <c:pt idx="19">
                  <c:v>9000</c:v>
                </c:pt>
                <c:pt idx="20">
                  <c:v>9000</c:v>
                </c:pt>
                <c:pt idx="21">
                  <c:v>9000</c:v>
                </c:pt>
                <c:pt idx="22">
                  <c:v>9000</c:v>
                </c:pt>
                <c:pt idx="23">
                  <c:v>9000</c:v>
                </c:pt>
                <c:pt idx="24">
                  <c:v>9000</c:v>
                </c:pt>
                <c:pt idx="25">
                  <c:v>9000</c:v>
                </c:pt>
                <c:pt idx="26">
                  <c:v>9000</c:v>
                </c:pt>
                <c:pt idx="27">
                  <c:v>9000</c:v>
                </c:pt>
                <c:pt idx="28">
                  <c:v>9000</c:v>
                </c:pt>
                <c:pt idx="29">
                  <c:v>9000</c:v>
                </c:pt>
                <c:pt idx="30">
                  <c:v>9000</c:v>
                </c:pt>
                <c:pt idx="31">
                  <c:v>9000</c:v>
                </c:pt>
                <c:pt idx="32">
                  <c:v>9000</c:v>
                </c:pt>
                <c:pt idx="33">
                  <c:v>9000</c:v>
                </c:pt>
                <c:pt idx="34">
                  <c:v>9000</c:v>
                </c:pt>
                <c:pt idx="35">
                  <c:v>9000</c:v>
                </c:pt>
                <c:pt idx="36">
                  <c:v>9000</c:v>
                </c:pt>
                <c:pt idx="37">
                  <c:v>9000</c:v>
                </c:pt>
                <c:pt idx="38">
                  <c:v>9000</c:v>
                </c:pt>
                <c:pt idx="39">
                  <c:v>9000</c:v>
                </c:pt>
                <c:pt idx="40">
                  <c:v>9000</c:v>
                </c:pt>
                <c:pt idx="41">
                  <c:v>9000</c:v>
                </c:pt>
                <c:pt idx="42">
                  <c:v>9000</c:v>
                </c:pt>
                <c:pt idx="43">
                  <c:v>9000</c:v>
                </c:pt>
                <c:pt idx="44">
                  <c:v>9000</c:v>
                </c:pt>
                <c:pt idx="45">
                  <c:v>9000</c:v>
                </c:pt>
                <c:pt idx="46">
                  <c:v>9000</c:v>
                </c:pt>
                <c:pt idx="47">
                  <c:v>9000</c:v>
                </c:pt>
                <c:pt idx="48">
                  <c:v>9000</c:v>
                </c:pt>
                <c:pt idx="49">
                  <c:v>9000</c:v>
                </c:pt>
                <c:pt idx="50">
                  <c:v>9000</c:v>
                </c:pt>
                <c:pt idx="51">
                  <c:v>9000</c:v>
                </c:pt>
                <c:pt idx="52">
                  <c:v>9000</c:v>
                </c:pt>
                <c:pt idx="53">
                  <c:v>9000</c:v>
                </c:pt>
                <c:pt idx="54">
                  <c:v>9000</c:v>
                </c:pt>
                <c:pt idx="55">
                  <c:v>9000</c:v>
                </c:pt>
                <c:pt idx="56">
                  <c:v>9000</c:v>
                </c:pt>
                <c:pt idx="57">
                  <c:v>9000</c:v>
                </c:pt>
                <c:pt idx="58">
                  <c:v>9000</c:v>
                </c:pt>
                <c:pt idx="59">
                  <c:v>9000</c:v>
                </c:pt>
                <c:pt idx="60">
                  <c:v>9000</c:v>
                </c:pt>
                <c:pt idx="61">
                  <c:v>9000</c:v>
                </c:pt>
                <c:pt idx="62">
                  <c:v>9000</c:v>
                </c:pt>
                <c:pt idx="63">
                  <c:v>9000</c:v>
                </c:pt>
                <c:pt idx="64">
                  <c:v>9000</c:v>
                </c:pt>
                <c:pt idx="65">
                  <c:v>9000</c:v>
                </c:pt>
                <c:pt idx="66">
                  <c:v>9000</c:v>
                </c:pt>
                <c:pt idx="67">
                  <c:v>9000</c:v>
                </c:pt>
                <c:pt idx="68">
                  <c:v>9000</c:v>
                </c:pt>
                <c:pt idx="69">
                  <c:v>9000</c:v>
                </c:pt>
                <c:pt idx="70">
                  <c:v>9000</c:v>
                </c:pt>
                <c:pt idx="71">
                  <c:v>9000</c:v>
                </c:pt>
                <c:pt idx="72">
                  <c:v>9000</c:v>
                </c:pt>
                <c:pt idx="73">
                  <c:v>9000</c:v>
                </c:pt>
                <c:pt idx="74">
                  <c:v>9000</c:v>
                </c:pt>
                <c:pt idx="75">
                  <c:v>9000</c:v>
                </c:pt>
                <c:pt idx="76">
                  <c:v>9000</c:v>
                </c:pt>
                <c:pt idx="77">
                  <c:v>9000</c:v>
                </c:pt>
                <c:pt idx="78">
                  <c:v>9000</c:v>
                </c:pt>
                <c:pt idx="79">
                  <c:v>9000</c:v>
                </c:pt>
                <c:pt idx="80">
                  <c:v>9000</c:v>
                </c:pt>
                <c:pt idx="81">
                  <c:v>9000</c:v>
                </c:pt>
                <c:pt idx="82">
                  <c:v>9000</c:v>
                </c:pt>
                <c:pt idx="83">
                  <c:v>9000</c:v>
                </c:pt>
                <c:pt idx="84">
                  <c:v>9000</c:v>
                </c:pt>
                <c:pt idx="85">
                  <c:v>9000</c:v>
                </c:pt>
                <c:pt idx="86">
                  <c:v>9000</c:v>
                </c:pt>
                <c:pt idx="87">
                  <c:v>9000</c:v>
                </c:pt>
                <c:pt idx="88">
                  <c:v>9000</c:v>
                </c:pt>
                <c:pt idx="89">
                  <c:v>9000</c:v>
                </c:pt>
                <c:pt idx="90">
                  <c:v>9000</c:v>
                </c:pt>
                <c:pt idx="91">
                  <c:v>9000</c:v>
                </c:pt>
                <c:pt idx="92">
                  <c:v>9000</c:v>
                </c:pt>
                <c:pt idx="93">
                  <c:v>9000</c:v>
                </c:pt>
                <c:pt idx="94">
                  <c:v>9000</c:v>
                </c:pt>
                <c:pt idx="95">
                  <c:v>9000</c:v>
                </c:pt>
                <c:pt idx="96">
                  <c:v>9000</c:v>
                </c:pt>
                <c:pt idx="97">
                  <c:v>9000</c:v>
                </c:pt>
                <c:pt idx="98">
                  <c:v>9000</c:v>
                </c:pt>
                <c:pt idx="99">
                  <c:v>9000</c:v>
                </c:pt>
                <c:pt idx="100">
                  <c:v>9000</c:v>
                </c:pt>
                <c:pt idx="101">
                  <c:v>9000</c:v>
                </c:pt>
                <c:pt idx="102">
                  <c:v>9000</c:v>
                </c:pt>
                <c:pt idx="103">
                  <c:v>9000</c:v>
                </c:pt>
                <c:pt idx="104">
                  <c:v>9000</c:v>
                </c:pt>
                <c:pt idx="105">
                  <c:v>9000</c:v>
                </c:pt>
                <c:pt idx="106">
                  <c:v>9000</c:v>
                </c:pt>
                <c:pt idx="107">
                  <c:v>9000</c:v>
                </c:pt>
                <c:pt idx="108">
                  <c:v>9000</c:v>
                </c:pt>
                <c:pt idx="109">
                  <c:v>9000</c:v>
                </c:pt>
                <c:pt idx="110">
                  <c:v>9000</c:v>
                </c:pt>
                <c:pt idx="111">
                  <c:v>9000</c:v>
                </c:pt>
                <c:pt idx="112">
                  <c:v>9000</c:v>
                </c:pt>
                <c:pt idx="113">
                  <c:v>9000</c:v>
                </c:pt>
                <c:pt idx="114">
                  <c:v>9000</c:v>
                </c:pt>
                <c:pt idx="115">
                  <c:v>9000</c:v>
                </c:pt>
                <c:pt idx="116">
                  <c:v>9000</c:v>
                </c:pt>
                <c:pt idx="117">
                  <c:v>9000</c:v>
                </c:pt>
                <c:pt idx="118">
                  <c:v>9000</c:v>
                </c:pt>
                <c:pt idx="119">
                  <c:v>9000</c:v>
                </c:pt>
                <c:pt idx="120">
                  <c:v>9000</c:v>
                </c:pt>
                <c:pt idx="121">
                  <c:v>9000</c:v>
                </c:pt>
                <c:pt idx="122">
                  <c:v>9000</c:v>
                </c:pt>
                <c:pt idx="123">
                  <c:v>9000</c:v>
                </c:pt>
                <c:pt idx="124">
                  <c:v>9000</c:v>
                </c:pt>
                <c:pt idx="125">
                  <c:v>9000</c:v>
                </c:pt>
                <c:pt idx="126">
                  <c:v>9000</c:v>
                </c:pt>
                <c:pt idx="127">
                  <c:v>9000</c:v>
                </c:pt>
                <c:pt idx="128">
                  <c:v>9000</c:v>
                </c:pt>
                <c:pt idx="129">
                  <c:v>9000</c:v>
                </c:pt>
                <c:pt idx="130">
                  <c:v>9000</c:v>
                </c:pt>
                <c:pt idx="131">
                  <c:v>9000</c:v>
                </c:pt>
                <c:pt idx="132">
                  <c:v>9000</c:v>
                </c:pt>
                <c:pt idx="133">
                  <c:v>9000</c:v>
                </c:pt>
                <c:pt idx="134">
                  <c:v>9000</c:v>
                </c:pt>
                <c:pt idx="135">
                  <c:v>9000</c:v>
                </c:pt>
                <c:pt idx="136">
                  <c:v>9000</c:v>
                </c:pt>
                <c:pt idx="137">
                  <c:v>9000</c:v>
                </c:pt>
                <c:pt idx="138">
                  <c:v>9000</c:v>
                </c:pt>
                <c:pt idx="139">
                  <c:v>9000</c:v>
                </c:pt>
                <c:pt idx="140">
                  <c:v>9000</c:v>
                </c:pt>
                <c:pt idx="141">
                  <c:v>9000</c:v>
                </c:pt>
                <c:pt idx="142">
                  <c:v>9000</c:v>
                </c:pt>
                <c:pt idx="143">
                  <c:v>9000</c:v>
                </c:pt>
                <c:pt idx="144">
                  <c:v>9000</c:v>
                </c:pt>
                <c:pt idx="145">
                  <c:v>9000</c:v>
                </c:pt>
                <c:pt idx="146">
                  <c:v>9000</c:v>
                </c:pt>
                <c:pt idx="147">
                  <c:v>9000</c:v>
                </c:pt>
                <c:pt idx="148">
                  <c:v>9000</c:v>
                </c:pt>
                <c:pt idx="149">
                  <c:v>9000</c:v>
                </c:pt>
                <c:pt idx="150">
                  <c:v>9000</c:v>
                </c:pt>
                <c:pt idx="151">
                  <c:v>9000</c:v>
                </c:pt>
                <c:pt idx="152">
                  <c:v>9000</c:v>
                </c:pt>
                <c:pt idx="153">
                  <c:v>9000</c:v>
                </c:pt>
                <c:pt idx="154">
                  <c:v>9000</c:v>
                </c:pt>
                <c:pt idx="155">
                  <c:v>9000</c:v>
                </c:pt>
                <c:pt idx="156">
                  <c:v>9000</c:v>
                </c:pt>
                <c:pt idx="157">
                  <c:v>9000</c:v>
                </c:pt>
                <c:pt idx="158">
                  <c:v>9000</c:v>
                </c:pt>
                <c:pt idx="159">
                  <c:v>9000</c:v>
                </c:pt>
                <c:pt idx="160">
                  <c:v>9000</c:v>
                </c:pt>
                <c:pt idx="161">
                  <c:v>9000</c:v>
                </c:pt>
                <c:pt idx="162">
                  <c:v>9000</c:v>
                </c:pt>
                <c:pt idx="163">
                  <c:v>9000</c:v>
                </c:pt>
                <c:pt idx="164">
                  <c:v>9000</c:v>
                </c:pt>
                <c:pt idx="165">
                  <c:v>9000</c:v>
                </c:pt>
                <c:pt idx="166">
                  <c:v>9000</c:v>
                </c:pt>
                <c:pt idx="167">
                  <c:v>9000</c:v>
                </c:pt>
                <c:pt idx="168">
                  <c:v>9000</c:v>
                </c:pt>
                <c:pt idx="169">
                  <c:v>9000</c:v>
                </c:pt>
                <c:pt idx="170">
                  <c:v>9000</c:v>
                </c:pt>
                <c:pt idx="171">
                  <c:v>9000</c:v>
                </c:pt>
                <c:pt idx="172">
                  <c:v>9000</c:v>
                </c:pt>
                <c:pt idx="173">
                  <c:v>9000</c:v>
                </c:pt>
                <c:pt idx="174">
                  <c:v>9000</c:v>
                </c:pt>
                <c:pt idx="175">
                  <c:v>9000</c:v>
                </c:pt>
                <c:pt idx="176">
                  <c:v>9000</c:v>
                </c:pt>
                <c:pt idx="177">
                  <c:v>9000</c:v>
                </c:pt>
                <c:pt idx="178">
                  <c:v>9000</c:v>
                </c:pt>
                <c:pt idx="179">
                  <c:v>9000</c:v>
                </c:pt>
                <c:pt idx="180">
                  <c:v>9000</c:v>
                </c:pt>
                <c:pt idx="181">
                  <c:v>9000</c:v>
                </c:pt>
                <c:pt idx="182">
                  <c:v>9000</c:v>
                </c:pt>
                <c:pt idx="183">
                  <c:v>9000</c:v>
                </c:pt>
                <c:pt idx="184">
                  <c:v>9000</c:v>
                </c:pt>
                <c:pt idx="185">
                  <c:v>9000</c:v>
                </c:pt>
                <c:pt idx="186">
                  <c:v>9000</c:v>
                </c:pt>
                <c:pt idx="187">
                  <c:v>9000</c:v>
                </c:pt>
                <c:pt idx="188">
                  <c:v>9000</c:v>
                </c:pt>
                <c:pt idx="189">
                  <c:v>9000</c:v>
                </c:pt>
                <c:pt idx="190">
                  <c:v>9000</c:v>
                </c:pt>
                <c:pt idx="191">
                  <c:v>9000</c:v>
                </c:pt>
                <c:pt idx="192">
                  <c:v>9000</c:v>
                </c:pt>
                <c:pt idx="193">
                  <c:v>9000</c:v>
                </c:pt>
                <c:pt idx="194">
                  <c:v>9000</c:v>
                </c:pt>
                <c:pt idx="195">
                  <c:v>9000</c:v>
                </c:pt>
                <c:pt idx="196">
                  <c:v>9000</c:v>
                </c:pt>
                <c:pt idx="197">
                  <c:v>9000</c:v>
                </c:pt>
                <c:pt idx="198">
                  <c:v>9000</c:v>
                </c:pt>
                <c:pt idx="199">
                  <c:v>9000</c:v>
                </c:pt>
                <c:pt idx="200">
                  <c:v>9000</c:v>
                </c:pt>
                <c:pt idx="201">
                  <c:v>9000</c:v>
                </c:pt>
                <c:pt idx="202">
                  <c:v>9000</c:v>
                </c:pt>
                <c:pt idx="203">
                  <c:v>9000</c:v>
                </c:pt>
                <c:pt idx="204">
                  <c:v>9000</c:v>
                </c:pt>
                <c:pt idx="205">
                  <c:v>9000</c:v>
                </c:pt>
                <c:pt idx="206">
                  <c:v>9000</c:v>
                </c:pt>
                <c:pt idx="207">
                  <c:v>9000</c:v>
                </c:pt>
                <c:pt idx="208">
                  <c:v>9000</c:v>
                </c:pt>
                <c:pt idx="209">
                  <c:v>9000</c:v>
                </c:pt>
                <c:pt idx="210">
                  <c:v>9000</c:v>
                </c:pt>
                <c:pt idx="211">
                  <c:v>9000</c:v>
                </c:pt>
                <c:pt idx="212">
                  <c:v>9000</c:v>
                </c:pt>
                <c:pt idx="213">
                  <c:v>9000</c:v>
                </c:pt>
                <c:pt idx="214">
                  <c:v>9000</c:v>
                </c:pt>
                <c:pt idx="215">
                  <c:v>9000</c:v>
                </c:pt>
                <c:pt idx="216">
                  <c:v>9000</c:v>
                </c:pt>
                <c:pt idx="217">
                  <c:v>9000</c:v>
                </c:pt>
                <c:pt idx="218">
                  <c:v>9000</c:v>
                </c:pt>
                <c:pt idx="219">
                  <c:v>9000</c:v>
                </c:pt>
                <c:pt idx="220">
                  <c:v>9000</c:v>
                </c:pt>
                <c:pt idx="221">
                  <c:v>9000</c:v>
                </c:pt>
                <c:pt idx="222">
                  <c:v>9000</c:v>
                </c:pt>
                <c:pt idx="223">
                  <c:v>9000</c:v>
                </c:pt>
                <c:pt idx="224">
                  <c:v>9000</c:v>
                </c:pt>
                <c:pt idx="225">
                  <c:v>9000</c:v>
                </c:pt>
                <c:pt idx="226">
                  <c:v>9000</c:v>
                </c:pt>
                <c:pt idx="227">
                  <c:v>9000</c:v>
                </c:pt>
                <c:pt idx="228">
                  <c:v>9000</c:v>
                </c:pt>
                <c:pt idx="229">
                  <c:v>9000</c:v>
                </c:pt>
                <c:pt idx="230">
                  <c:v>9000</c:v>
                </c:pt>
                <c:pt idx="231">
                  <c:v>9000</c:v>
                </c:pt>
                <c:pt idx="232">
                  <c:v>9000</c:v>
                </c:pt>
                <c:pt idx="233">
                  <c:v>9000</c:v>
                </c:pt>
                <c:pt idx="234">
                  <c:v>9000</c:v>
                </c:pt>
                <c:pt idx="235">
                  <c:v>9000</c:v>
                </c:pt>
                <c:pt idx="236">
                  <c:v>9000</c:v>
                </c:pt>
                <c:pt idx="237">
                  <c:v>9000</c:v>
                </c:pt>
                <c:pt idx="238">
                  <c:v>9000</c:v>
                </c:pt>
                <c:pt idx="239">
                  <c:v>9000</c:v>
                </c:pt>
                <c:pt idx="240">
                  <c:v>9000</c:v>
                </c:pt>
                <c:pt idx="241">
                  <c:v>9000</c:v>
                </c:pt>
                <c:pt idx="242">
                  <c:v>9000</c:v>
                </c:pt>
                <c:pt idx="243">
                  <c:v>9000</c:v>
                </c:pt>
                <c:pt idx="244">
                  <c:v>9000</c:v>
                </c:pt>
                <c:pt idx="245">
                  <c:v>9000</c:v>
                </c:pt>
                <c:pt idx="246">
                  <c:v>9000</c:v>
                </c:pt>
                <c:pt idx="247">
                  <c:v>9000</c:v>
                </c:pt>
                <c:pt idx="248">
                  <c:v>9000</c:v>
                </c:pt>
                <c:pt idx="249">
                  <c:v>9000</c:v>
                </c:pt>
                <c:pt idx="250">
                  <c:v>9000</c:v>
                </c:pt>
                <c:pt idx="251">
                  <c:v>9000</c:v>
                </c:pt>
                <c:pt idx="252">
                  <c:v>9000</c:v>
                </c:pt>
                <c:pt idx="253">
                  <c:v>9000</c:v>
                </c:pt>
                <c:pt idx="254">
                  <c:v>9000</c:v>
                </c:pt>
                <c:pt idx="255">
                  <c:v>9000</c:v>
                </c:pt>
                <c:pt idx="256">
                  <c:v>9000</c:v>
                </c:pt>
                <c:pt idx="257">
                  <c:v>9000</c:v>
                </c:pt>
                <c:pt idx="258">
                  <c:v>9000</c:v>
                </c:pt>
                <c:pt idx="259">
                  <c:v>9000</c:v>
                </c:pt>
                <c:pt idx="260">
                  <c:v>9000</c:v>
                </c:pt>
                <c:pt idx="261">
                  <c:v>9000</c:v>
                </c:pt>
                <c:pt idx="262">
                  <c:v>9000</c:v>
                </c:pt>
                <c:pt idx="263">
                  <c:v>9000</c:v>
                </c:pt>
                <c:pt idx="264">
                  <c:v>9000</c:v>
                </c:pt>
                <c:pt idx="265">
                  <c:v>9000</c:v>
                </c:pt>
                <c:pt idx="266">
                  <c:v>9000</c:v>
                </c:pt>
                <c:pt idx="267">
                  <c:v>9000</c:v>
                </c:pt>
                <c:pt idx="268">
                  <c:v>9000</c:v>
                </c:pt>
                <c:pt idx="269">
                  <c:v>9000</c:v>
                </c:pt>
                <c:pt idx="270">
                  <c:v>9000</c:v>
                </c:pt>
                <c:pt idx="271">
                  <c:v>9000</c:v>
                </c:pt>
                <c:pt idx="272">
                  <c:v>9000</c:v>
                </c:pt>
                <c:pt idx="273">
                  <c:v>9000</c:v>
                </c:pt>
                <c:pt idx="274">
                  <c:v>9000</c:v>
                </c:pt>
                <c:pt idx="275">
                  <c:v>9000</c:v>
                </c:pt>
                <c:pt idx="276">
                  <c:v>9000</c:v>
                </c:pt>
                <c:pt idx="277">
                  <c:v>9000</c:v>
                </c:pt>
                <c:pt idx="278">
                  <c:v>9000</c:v>
                </c:pt>
                <c:pt idx="279">
                  <c:v>9000</c:v>
                </c:pt>
                <c:pt idx="280">
                  <c:v>9000</c:v>
                </c:pt>
                <c:pt idx="281">
                  <c:v>9000</c:v>
                </c:pt>
                <c:pt idx="282">
                  <c:v>9000</c:v>
                </c:pt>
                <c:pt idx="283">
                  <c:v>9000</c:v>
                </c:pt>
                <c:pt idx="284">
                  <c:v>9000</c:v>
                </c:pt>
                <c:pt idx="285">
                  <c:v>9000</c:v>
                </c:pt>
                <c:pt idx="286">
                  <c:v>9000</c:v>
                </c:pt>
                <c:pt idx="287">
                  <c:v>9000</c:v>
                </c:pt>
                <c:pt idx="288">
                  <c:v>9000</c:v>
                </c:pt>
                <c:pt idx="289">
                  <c:v>9000</c:v>
                </c:pt>
                <c:pt idx="290">
                  <c:v>9000</c:v>
                </c:pt>
                <c:pt idx="291">
                  <c:v>9000</c:v>
                </c:pt>
                <c:pt idx="292">
                  <c:v>9000</c:v>
                </c:pt>
                <c:pt idx="293">
                  <c:v>9000</c:v>
                </c:pt>
                <c:pt idx="294">
                  <c:v>9000</c:v>
                </c:pt>
                <c:pt idx="295">
                  <c:v>9000</c:v>
                </c:pt>
                <c:pt idx="296">
                  <c:v>9000</c:v>
                </c:pt>
                <c:pt idx="297">
                  <c:v>9000</c:v>
                </c:pt>
                <c:pt idx="298">
                  <c:v>9000</c:v>
                </c:pt>
                <c:pt idx="299">
                  <c:v>9000</c:v>
                </c:pt>
                <c:pt idx="300">
                  <c:v>9000</c:v>
                </c:pt>
                <c:pt idx="301">
                  <c:v>9000</c:v>
                </c:pt>
                <c:pt idx="302">
                  <c:v>9000</c:v>
                </c:pt>
                <c:pt idx="303">
                  <c:v>9000</c:v>
                </c:pt>
                <c:pt idx="304">
                  <c:v>9000</c:v>
                </c:pt>
                <c:pt idx="305">
                  <c:v>9000</c:v>
                </c:pt>
                <c:pt idx="306">
                  <c:v>9000</c:v>
                </c:pt>
                <c:pt idx="307">
                  <c:v>9000</c:v>
                </c:pt>
                <c:pt idx="308">
                  <c:v>9000</c:v>
                </c:pt>
                <c:pt idx="309">
                  <c:v>9000</c:v>
                </c:pt>
                <c:pt idx="310">
                  <c:v>9000</c:v>
                </c:pt>
                <c:pt idx="311">
                  <c:v>9000</c:v>
                </c:pt>
                <c:pt idx="312">
                  <c:v>9000</c:v>
                </c:pt>
                <c:pt idx="313">
                  <c:v>9000</c:v>
                </c:pt>
                <c:pt idx="314">
                  <c:v>9000</c:v>
                </c:pt>
                <c:pt idx="315">
                  <c:v>9000</c:v>
                </c:pt>
                <c:pt idx="316">
                  <c:v>9000</c:v>
                </c:pt>
                <c:pt idx="317">
                  <c:v>9000</c:v>
                </c:pt>
                <c:pt idx="318">
                  <c:v>9000</c:v>
                </c:pt>
                <c:pt idx="319">
                  <c:v>9000</c:v>
                </c:pt>
                <c:pt idx="320">
                  <c:v>9000</c:v>
                </c:pt>
                <c:pt idx="321">
                  <c:v>9000</c:v>
                </c:pt>
                <c:pt idx="322">
                  <c:v>9000</c:v>
                </c:pt>
                <c:pt idx="323">
                  <c:v>9000</c:v>
                </c:pt>
                <c:pt idx="324">
                  <c:v>9000</c:v>
                </c:pt>
                <c:pt idx="325">
                  <c:v>9000</c:v>
                </c:pt>
                <c:pt idx="326">
                  <c:v>9000</c:v>
                </c:pt>
                <c:pt idx="327">
                  <c:v>9000</c:v>
                </c:pt>
                <c:pt idx="328">
                  <c:v>9000</c:v>
                </c:pt>
                <c:pt idx="329">
                  <c:v>9000</c:v>
                </c:pt>
                <c:pt idx="330">
                  <c:v>9000</c:v>
                </c:pt>
                <c:pt idx="331">
                  <c:v>9000</c:v>
                </c:pt>
                <c:pt idx="332">
                  <c:v>9000</c:v>
                </c:pt>
                <c:pt idx="333">
                  <c:v>9000</c:v>
                </c:pt>
                <c:pt idx="334">
                  <c:v>9000</c:v>
                </c:pt>
                <c:pt idx="335">
                  <c:v>9000</c:v>
                </c:pt>
                <c:pt idx="336">
                  <c:v>9000</c:v>
                </c:pt>
                <c:pt idx="337">
                  <c:v>9000</c:v>
                </c:pt>
                <c:pt idx="338">
                  <c:v>9000</c:v>
                </c:pt>
                <c:pt idx="339">
                  <c:v>9000</c:v>
                </c:pt>
                <c:pt idx="340">
                  <c:v>9000</c:v>
                </c:pt>
                <c:pt idx="341">
                  <c:v>9000</c:v>
                </c:pt>
                <c:pt idx="342">
                  <c:v>9000</c:v>
                </c:pt>
                <c:pt idx="343">
                  <c:v>9000</c:v>
                </c:pt>
                <c:pt idx="344">
                  <c:v>9000</c:v>
                </c:pt>
                <c:pt idx="345">
                  <c:v>9000</c:v>
                </c:pt>
                <c:pt idx="346">
                  <c:v>9000</c:v>
                </c:pt>
                <c:pt idx="347">
                  <c:v>9000</c:v>
                </c:pt>
                <c:pt idx="348">
                  <c:v>9000</c:v>
                </c:pt>
                <c:pt idx="349">
                  <c:v>9000</c:v>
                </c:pt>
                <c:pt idx="350">
                  <c:v>9000</c:v>
                </c:pt>
                <c:pt idx="351">
                  <c:v>9000</c:v>
                </c:pt>
                <c:pt idx="352">
                  <c:v>9000</c:v>
                </c:pt>
                <c:pt idx="353">
                  <c:v>9000</c:v>
                </c:pt>
                <c:pt idx="354">
                  <c:v>9000</c:v>
                </c:pt>
                <c:pt idx="355">
                  <c:v>9000</c:v>
                </c:pt>
                <c:pt idx="356">
                  <c:v>9000</c:v>
                </c:pt>
                <c:pt idx="357">
                  <c:v>9000</c:v>
                </c:pt>
                <c:pt idx="358">
                  <c:v>9000</c:v>
                </c:pt>
                <c:pt idx="359">
                  <c:v>9000</c:v>
                </c:pt>
                <c:pt idx="360">
                  <c:v>9000</c:v>
                </c:pt>
                <c:pt idx="361">
                  <c:v>9000</c:v>
                </c:pt>
                <c:pt idx="362">
                  <c:v>9000</c:v>
                </c:pt>
                <c:pt idx="363">
                  <c:v>9000</c:v>
                </c:pt>
                <c:pt idx="364">
                  <c:v>9000</c:v>
                </c:pt>
                <c:pt idx="365">
                  <c:v>9000</c:v>
                </c:pt>
                <c:pt idx="366">
                  <c:v>9000</c:v>
                </c:pt>
                <c:pt idx="367">
                  <c:v>9000</c:v>
                </c:pt>
                <c:pt idx="368">
                  <c:v>9000</c:v>
                </c:pt>
                <c:pt idx="369">
                  <c:v>9000</c:v>
                </c:pt>
                <c:pt idx="370">
                  <c:v>9000</c:v>
                </c:pt>
                <c:pt idx="371">
                  <c:v>9000</c:v>
                </c:pt>
                <c:pt idx="372">
                  <c:v>9000</c:v>
                </c:pt>
                <c:pt idx="373">
                  <c:v>9000</c:v>
                </c:pt>
                <c:pt idx="374">
                  <c:v>9000</c:v>
                </c:pt>
                <c:pt idx="375">
                  <c:v>9000</c:v>
                </c:pt>
                <c:pt idx="376">
                  <c:v>9000</c:v>
                </c:pt>
                <c:pt idx="377">
                  <c:v>9000</c:v>
                </c:pt>
                <c:pt idx="378">
                  <c:v>9000</c:v>
                </c:pt>
                <c:pt idx="379">
                  <c:v>9000</c:v>
                </c:pt>
                <c:pt idx="380">
                  <c:v>9000</c:v>
                </c:pt>
                <c:pt idx="381">
                  <c:v>9000</c:v>
                </c:pt>
                <c:pt idx="382">
                  <c:v>9000</c:v>
                </c:pt>
                <c:pt idx="383">
                  <c:v>9000</c:v>
                </c:pt>
                <c:pt idx="384">
                  <c:v>9000</c:v>
                </c:pt>
                <c:pt idx="385">
                  <c:v>9000</c:v>
                </c:pt>
                <c:pt idx="386">
                  <c:v>9000</c:v>
                </c:pt>
                <c:pt idx="387">
                  <c:v>9000</c:v>
                </c:pt>
                <c:pt idx="388">
                  <c:v>9000</c:v>
                </c:pt>
                <c:pt idx="389">
                  <c:v>9000</c:v>
                </c:pt>
                <c:pt idx="390">
                  <c:v>9000</c:v>
                </c:pt>
                <c:pt idx="391">
                  <c:v>9000</c:v>
                </c:pt>
                <c:pt idx="392">
                  <c:v>9000</c:v>
                </c:pt>
                <c:pt idx="393">
                  <c:v>9000</c:v>
                </c:pt>
                <c:pt idx="394">
                  <c:v>9000</c:v>
                </c:pt>
                <c:pt idx="395">
                  <c:v>9000</c:v>
                </c:pt>
                <c:pt idx="396">
                  <c:v>9000</c:v>
                </c:pt>
                <c:pt idx="397">
                  <c:v>9000</c:v>
                </c:pt>
                <c:pt idx="398">
                  <c:v>9000</c:v>
                </c:pt>
                <c:pt idx="399">
                  <c:v>9000</c:v>
                </c:pt>
                <c:pt idx="400">
                  <c:v>9000</c:v>
                </c:pt>
                <c:pt idx="401">
                  <c:v>9000</c:v>
                </c:pt>
                <c:pt idx="402">
                  <c:v>9000</c:v>
                </c:pt>
                <c:pt idx="403">
                  <c:v>9000</c:v>
                </c:pt>
                <c:pt idx="404">
                  <c:v>9000</c:v>
                </c:pt>
                <c:pt idx="405">
                  <c:v>9000</c:v>
                </c:pt>
                <c:pt idx="406">
                  <c:v>9000</c:v>
                </c:pt>
                <c:pt idx="407">
                  <c:v>9000</c:v>
                </c:pt>
                <c:pt idx="408">
                  <c:v>9000</c:v>
                </c:pt>
                <c:pt idx="409">
                  <c:v>9000</c:v>
                </c:pt>
                <c:pt idx="410">
                  <c:v>9000</c:v>
                </c:pt>
                <c:pt idx="411">
                  <c:v>9000</c:v>
                </c:pt>
                <c:pt idx="412">
                  <c:v>9000</c:v>
                </c:pt>
                <c:pt idx="413">
                  <c:v>9000</c:v>
                </c:pt>
                <c:pt idx="414">
                  <c:v>9000</c:v>
                </c:pt>
                <c:pt idx="415">
                  <c:v>9000</c:v>
                </c:pt>
                <c:pt idx="416">
                  <c:v>9000</c:v>
                </c:pt>
                <c:pt idx="417">
                  <c:v>9000</c:v>
                </c:pt>
                <c:pt idx="418">
                  <c:v>9000</c:v>
                </c:pt>
                <c:pt idx="419">
                  <c:v>9000</c:v>
                </c:pt>
                <c:pt idx="420">
                  <c:v>9000</c:v>
                </c:pt>
                <c:pt idx="421">
                  <c:v>9000</c:v>
                </c:pt>
                <c:pt idx="422">
                  <c:v>9000</c:v>
                </c:pt>
                <c:pt idx="423">
                  <c:v>9000</c:v>
                </c:pt>
                <c:pt idx="424">
                  <c:v>9000</c:v>
                </c:pt>
                <c:pt idx="425">
                  <c:v>9000</c:v>
                </c:pt>
                <c:pt idx="426">
                  <c:v>9000</c:v>
                </c:pt>
                <c:pt idx="427">
                  <c:v>9000</c:v>
                </c:pt>
                <c:pt idx="428">
                  <c:v>9000</c:v>
                </c:pt>
                <c:pt idx="429">
                  <c:v>9000</c:v>
                </c:pt>
                <c:pt idx="430">
                  <c:v>9000</c:v>
                </c:pt>
                <c:pt idx="431">
                  <c:v>9000</c:v>
                </c:pt>
                <c:pt idx="432">
                  <c:v>9000</c:v>
                </c:pt>
                <c:pt idx="433">
                  <c:v>9000</c:v>
                </c:pt>
                <c:pt idx="434">
                  <c:v>9000</c:v>
                </c:pt>
                <c:pt idx="435">
                  <c:v>9000</c:v>
                </c:pt>
                <c:pt idx="436">
                  <c:v>9000</c:v>
                </c:pt>
                <c:pt idx="437">
                  <c:v>9000</c:v>
                </c:pt>
                <c:pt idx="438">
                  <c:v>9000</c:v>
                </c:pt>
                <c:pt idx="439">
                  <c:v>9000</c:v>
                </c:pt>
                <c:pt idx="440">
                  <c:v>9000</c:v>
                </c:pt>
                <c:pt idx="441">
                  <c:v>9000</c:v>
                </c:pt>
                <c:pt idx="442">
                  <c:v>9000</c:v>
                </c:pt>
                <c:pt idx="443">
                  <c:v>9000</c:v>
                </c:pt>
                <c:pt idx="444">
                  <c:v>9000</c:v>
                </c:pt>
                <c:pt idx="445">
                  <c:v>9000</c:v>
                </c:pt>
                <c:pt idx="446">
                  <c:v>9000</c:v>
                </c:pt>
                <c:pt idx="447">
                  <c:v>9000</c:v>
                </c:pt>
                <c:pt idx="448">
                  <c:v>9000</c:v>
                </c:pt>
                <c:pt idx="449">
                  <c:v>9000</c:v>
                </c:pt>
                <c:pt idx="450">
                  <c:v>9000</c:v>
                </c:pt>
                <c:pt idx="451">
                  <c:v>9000</c:v>
                </c:pt>
                <c:pt idx="452">
                  <c:v>9000</c:v>
                </c:pt>
                <c:pt idx="453">
                  <c:v>9000</c:v>
                </c:pt>
                <c:pt idx="454">
                  <c:v>9000</c:v>
                </c:pt>
                <c:pt idx="455">
                  <c:v>9000</c:v>
                </c:pt>
                <c:pt idx="456">
                  <c:v>9000</c:v>
                </c:pt>
                <c:pt idx="457">
                  <c:v>9000</c:v>
                </c:pt>
                <c:pt idx="458">
                  <c:v>9000</c:v>
                </c:pt>
                <c:pt idx="459">
                  <c:v>9000</c:v>
                </c:pt>
                <c:pt idx="460">
                  <c:v>9000</c:v>
                </c:pt>
                <c:pt idx="461">
                  <c:v>9000</c:v>
                </c:pt>
                <c:pt idx="462">
                  <c:v>9000</c:v>
                </c:pt>
                <c:pt idx="463">
                  <c:v>9000</c:v>
                </c:pt>
                <c:pt idx="464">
                  <c:v>9000</c:v>
                </c:pt>
                <c:pt idx="465">
                  <c:v>9000</c:v>
                </c:pt>
                <c:pt idx="466">
                  <c:v>9000</c:v>
                </c:pt>
                <c:pt idx="467">
                  <c:v>9000</c:v>
                </c:pt>
                <c:pt idx="468">
                  <c:v>9000</c:v>
                </c:pt>
                <c:pt idx="469">
                  <c:v>9000</c:v>
                </c:pt>
                <c:pt idx="470">
                  <c:v>9000</c:v>
                </c:pt>
                <c:pt idx="471">
                  <c:v>9000</c:v>
                </c:pt>
                <c:pt idx="472">
                  <c:v>9000</c:v>
                </c:pt>
                <c:pt idx="473">
                  <c:v>9000</c:v>
                </c:pt>
                <c:pt idx="474">
                  <c:v>9000</c:v>
                </c:pt>
                <c:pt idx="475">
                  <c:v>9000</c:v>
                </c:pt>
                <c:pt idx="476">
                  <c:v>9000</c:v>
                </c:pt>
                <c:pt idx="477">
                  <c:v>9000</c:v>
                </c:pt>
                <c:pt idx="478">
                  <c:v>9000</c:v>
                </c:pt>
                <c:pt idx="479">
                  <c:v>9000</c:v>
                </c:pt>
                <c:pt idx="480">
                  <c:v>9000</c:v>
                </c:pt>
                <c:pt idx="481">
                  <c:v>9000</c:v>
                </c:pt>
                <c:pt idx="482">
                  <c:v>9000</c:v>
                </c:pt>
                <c:pt idx="483">
                  <c:v>9000</c:v>
                </c:pt>
                <c:pt idx="484">
                  <c:v>9000</c:v>
                </c:pt>
                <c:pt idx="485">
                  <c:v>9000</c:v>
                </c:pt>
                <c:pt idx="486">
                  <c:v>9000</c:v>
                </c:pt>
                <c:pt idx="487">
                  <c:v>9000</c:v>
                </c:pt>
                <c:pt idx="488">
                  <c:v>9000</c:v>
                </c:pt>
                <c:pt idx="489">
                  <c:v>9000</c:v>
                </c:pt>
                <c:pt idx="490">
                  <c:v>9000</c:v>
                </c:pt>
                <c:pt idx="491">
                  <c:v>9000</c:v>
                </c:pt>
                <c:pt idx="492">
                  <c:v>9000</c:v>
                </c:pt>
                <c:pt idx="493">
                  <c:v>9000</c:v>
                </c:pt>
                <c:pt idx="494">
                  <c:v>9000</c:v>
                </c:pt>
                <c:pt idx="495">
                  <c:v>9000</c:v>
                </c:pt>
                <c:pt idx="496">
                  <c:v>9000</c:v>
                </c:pt>
                <c:pt idx="497">
                  <c:v>9000</c:v>
                </c:pt>
                <c:pt idx="498">
                  <c:v>9000</c:v>
                </c:pt>
                <c:pt idx="499">
                  <c:v>9000</c:v>
                </c:pt>
                <c:pt idx="500">
                  <c:v>9000</c:v>
                </c:pt>
                <c:pt idx="501">
                  <c:v>9000</c:v>
                </c:pt>
                <c:pt idx="502">
                  <c:v>9000</c:v>
                </c:pt>
                <c:pt idx="503">
                  <c:v>9000</c:v>
                </c:pt>
                <c:pt idx="504">
                  <c:v>9000</c:v>
                </c:pt>
                <c:pt idx="505">
                  <c:v>9000</c:v>
                </c:pt>
                <c:pt idx="506">
                  <c:v>9000</c:v>
                </c:pt>
                <c:pt idx="507">
                  <c:v>9000</c:v>
                </c:pt>
                <c:pt idx="508">
                  <c:v>9000</c:v>
                </c:pt>
                <c:pt idx="509">
                  <c:v>9000</c:v>
                </c:pt>
                <c:pt idx="510">
                  <c:v>9000</c:v>
                </c:pt>
                <c:pt idx="511">
                  <c:v>9000</c:v>
                </c:pt>
                <c:pt idx="512">
                  <c:v>9000</c:v>
                </c:pt>
                <c:pt idx="513">
                  <c:v>9000</c:v>
                </c:pt>
                <c:pt idx="514">
                  <c:v>9000</c:v>
                </c:pt>
                <c:pt idx="515">
                  <c:v>9000</c:v>
                </c:pt>
                <c:pt idx="516">
                  <c:v>9000</c:v>
                </c:pt>
                <c:pt idx="517">
                  <c:v>9000</c:v>
                </c:pt>
                <c:pt idx="518">
                  <c:v>9000</c:v>
                </c:pt>
                <c:pt idx="519">
                  <c:v>9000</c:v>
                </c:pt>
                <c:pt idx="520">
                  <c:v>9000</c:v>
                </c:pt>
                <c:pt idx="521">
                  <c:v>9000</c:v>
                </c:pt>
                <c:pt idx="522">
                  <c:v>9000</c:v>
                </c:pt>
                <c:pt idx="523">
                  <c:v>9000</c:v>
                </c:pt>
                <c:pt idx="524">
                  <c:v>9000</c:v>
                </c:pt>
                <c:pt idx="525">
                  <c:v>9000</c:v>
                </c:pt>
                <c:pt idx="526">
                  <c:v>9000</c:v>
                </c:pt>
                <c:pt idx="527">
                  <c:v>9000</c:v>
                </c:pt>
                <c:pt idx="528">
                  <c:v>9000</c:v>
                </c:pt>
                <c:pt idx="529">
                  <c:v>9000</c:v>
                </c:pt>
                <c:pt idx="530">
                  <c:v>9000</c:v>
                </c:pt>
                <c:pt idx="531">
                  <c:v>9000</c:v>
                </c:pt>
                <c:pt idx="532">
                  <c:v>9000</c:v>
                </c:pt>
                <c:pt idx="533">
                  <c:v>9000</c:v>
                </c:pt>
                <c:pt idx="534">
                  <c:v>9000</c:v>
                </c:pt>
                <c:pt idx="535">
                  <c:v>9000</c:v>
                </c:pt>
                <c:pt idx="536">
                  <c:v>9000</c:v>
                </c:pt>
                <c:pt idx="537">
                  <c:v>9000</c:v>
                </c:pt>
                <c:pt idx="538">
                  <c:v>9000</c:v>
                </c:pt>
                <c:pt idx="539">
                  <c:v>9000</c:v>
                </c:pt>
                <c:pt idx="540">
                  <c:v>9000</c:v>
                </c:pt>
                <c:pt idx="541">
                  <c:v>9000</c:v>
                </c:pt>
                <c:pt idx="542">
                  <c:v>9000</c:v>
                </c:pt>
                <c:pt idx="543">
                  <c:v>9000</c:v>
                </c:pt>
                <c:pt idx="544">
                  <c:v>9000</c:v>
                </c:pt>
                <c:pt idx="545">
                  <c:v>9000</c:v>
                </c:pt>
                <c:pt idx="546">
                  <c:v>9000</c:v>
                </c:pt>
                <c:pt idx="547">
                  <c:v>9000</c:v>
                </c:pt>
                <c:pt idx="548">
                  <c:v>9000</c:v>
                </c:pt>
                <c:pt idx="549">
                  <c:v>9000</c:v>
                </c:pt>
                <c:pt idx="550">
                  <c:v>9000</c:v>
                </c:pt>
                <c:pt idx="551">
                  <c:v>9000</c:v>
                </c:pt>
                <c:pt idx="552">
                  <c:v>9000</c:v>
                </c:pt>
                <c:pt idx="553">
                  <c:v>9000</c:v>
                </c:pt>
                <c:pt idx="554">
                  <c:v>9000</c:v>
                </c:pt>
                <c:pt idx="555">
                  <c:v>9000</c:v>
                </c:pt>
                <c:pt idx="556">
                  <c:v>9000</c:v>
                </c:pt>
                <c:pt idx="557">
                  <c:v>9000</c:v>
                </c:pt>
                <c:pt idx="558">
                  <c:v>9000</c:v>
                </c:pt>
                <c:pt idx="559">
                  <c:v>9000</c:v>
                </c:pt>
                <c:pt idx="560">
                  <c:v>9000</c:v>
                </c:pt>
                <c:pt idx="561">
                  <c:v>9000</c:v>
                </c:pt>
                <c:pt idx="562">
                  <c:v>9000</c:v>
                </c:pt>
                <c:pt idx="563">
                  <c:v>9000</c:v>
                </c:pt>
                <c:pt idx="564">
                  <c:v>9000</c:v>
                </c:pt>
                <c:pt idx="565">
                  <c:v>9000</c:v>
                </c:pt>
                <c:pt idx="566">
                  <c:v>9000</c:v>
                </c:pt>
                <c:pt idx="567">
                  <c:v>9000</c:v>
                </c:pt>
                <c:pt idx="568">
                  <c:v>9000</c:v>
                </c:pt>
                <c:pt idx="569">
                  <c:v>9000</c:v>
                </c:pt>
                <c:pt idx="570">
                  <c:v>9000</c:v>
                </c:pt>
                <c:pt idx="571">
                  <c:v>9000</c:v>
                </c:pt>
                <c:pt idx="572">
                  <c:v>9000</c:v>
                </c:pt>
                <c:pt idx="573">
                  <c:v>9000</c:v>
                </c:pt>
                <c:pt idx="574">
                  <c:v>9000</c:v>
                </c:pt>
                <c:pt idx="575">
                  <c:v>9000</c:v>
                </c:pt>
                <c:pt idx="576">
                  <c:v>9000</c:v>
                </c:pt>
                <c:pt idx="577">
                  <c:v>9000</c:v>
                </c:pt>
                <c:pt idx="578">
                  <c:v>9000</c:v>
                </c:pt>
                <c:pt idx="579">
                  <c:v>9000</c:v>
                </c:pt>
                <c:pt idx="580">
                  <c:v>9000</c:v>
                </c:pt>
                <c:pt idx="581">
                  <c:v>9000</c:v>
                </c:pt>
                <c:pt idx="582">
                  <c:v>9000</c:v>
                </c:pt>
                <c:pt idx="583">
                  <c:v>9000</c:v>
                </c:pt>
                <c:pt idx="584">
                  <c:v>9000</c:v>
                </c:pt>
                <c:pt idx="585">
                  <c:v>9000</c:v>
                </c:pt>
                <c:pt idx="586">
                  <c:v>9000</c:v>
                </c:pt>
                <c:pt idx="587">
                  <c:v>9000</c:v>
                </c:pt>
                <c:pt idx="588">
                  <c:v>9000</c:v>
                </c:pt>
                <c:pt idx="589">
                  <c:v>9000</c:v>
                </c:pt>
                <c:pt idx="590">
                  <c:v>9000</c:v>
                </c:pt>
                <c:pt idx="591">
                  <c:v>9000</c:v>
                </c:pt>
                <c:pt idx="592">
                  <c:v>9000</c:v>
                </c:pt>
                <c:pt idx="593">
                  <c:v>9000</c:v>
                </c:pt>
                <c:pt idx="594">
                  <c:v>9000</c:v>
                </c:pt>
                <c:pt idx="595">
                  <c:v>9000</c:v>
                </c:pt>
                <c:pt idx="596">
                  <c:v>9000</c:v>
                </c:pt>
                <c:pt idx="597">
                  <c:v>9000</c:v>
                </c:pt>
                <c:pt idx="598">
                  <c:v>9000</c:v>
                </c:pt>
                <c:pt idx="599">
                  <c:v>9000</c:v>
                </c:pt>
                <c:pt idx="600">
                  <c:v>9000</c:v>
                </c:pt>
                <c:pt idx="601">
                  <c:v>9000</c:v>
                </c:pt>
                <c:pt idx="602">
                  <c:v>9000</c:v>
                </c:pt>
                <c:pt idx="603">
                  <c:v>9000</c:v>
                </c:pt>
                <c:pt idx="604">
                  <c:v>9000</c:v>
                </c:pt>
                <c:pt idx="605">
                  <c:v>9000</c:v>
                </c:pt>
                <c:pt idx="606">
                  <c:v>9000</c:v>
                </c:pt>
                <c:pt idx="607">
                  <c:v>9000</c:v>
                </c:pt>
                <c:pt idx="608">
                  <c:v>9000</c:v>
                </c:pt>
                <c:pt idx="609">
                  <c:v>9000</c:v>
                </c:pt>
                <c:pt idx="610">
                  <c:v>9000</c:v>
                </c:pt>
                <c:pt idx="611">
                  <c:v>9000</c:v>
                </c:pt>
                <c:pt idx="612">
                  <c:v>9000</c:v>
                </c:pt>
                <c:pt idx="613">
                  <c:v>9000</c:v>
                </c:pt>
                <c:pt idx="614">
                  <c:v>9000</c:v>
                </c:pt>
                <c:pt idx="615">
                  <c:v>9000</c:v>
                </c:pt>
                <c:pt idx="616">
                  <c:v>9000</c:v>
                </c:pt>
                <c:pt idx="617">
                  <c:v>9000</c:v>
                </c:pt>
                <c:pt idx="618">
                  <c:v>9000</c:v>
                </c:pt>
                <c:pt idx="619">
                  <c:v>9000</c:v>
                </c:pt>
                <c:pt idx="620">
                  <c:v>9000</c:v>
                </c:pt>
                <c:pt idx="621">
                  <c:v>9000</c:v>
                </c:pt>
                <c:pt idx="622">
                  <c:v>9000</c:v>
                </c:pt>
                <c:pt idx="623">
                  <c:v>9000</c:v>
                </c:pt>
                <c:pt idx="624">
                  <c:v>9000</c:v>
                </c:pt>
                <c:pt idx="625">
                  <c:v>9000</c:v>
                </c:pt>
                <c:pt idx="626">
                  <c:v>9000</c:v>
                </c:pt>
                <c:pt idx="627">
                  <c:v>9000</c:v>
                </c:pt>
                <c:pt idx="628">
                  <c:v>9000</c:v>
                </c:pt>
                <c:pt idx="629">
                  <c:v>9000</c:v>
                </c:pt>
                <c:pt idx="630">
                  <c:v>9000</c:v>
                </c:pt>
                <c:pt idx="631">
                  <c:v>9000</c:v>
                </c:pt>
                <c:pt idx="632">
                  <c:v>9000</c:v>
                </c:pt>
                <c:pt idx="633">
                  <c:v>9000</c:v>
                </c:pt>
                <c:pt idx="634">
                  <c:v>9000</c:v>
                </c:pt>
                <c:pt idx="635">
                  <c:v>9000</c:v>
                </c:pt>
                <c:pt idx="636">
                  <c:v>9000</c:v>
                </c:pt>
                <c:pt idx="637">
                  <c:v>9000</c:v>
                </c:pt>
                <c:pt idx="638">
                  <c:v>9000</c:v>
                </c:pt>
                <c:pt idx="639">
                  <c:v>9000</c:v>
                </c:pt>
                <c:pt idx="640">
                  <c:v>9000</c:v>
                </c:pt>
                <c:pt idx="641">
                  <c:v>9000</c:v>
                </c:pt>
                <c:pt idx="642">
                  <c:v>9000</c:v>
                </c:pt>
                <c:pt idx="643">
                  <c:v>9000</c:v>
                </c:pt>
                <c:pt idx="644">
                  <c:v>9000</c:v>
                </c:pt>
                <c:pt idx="645">
                  <c:v>9000</c:v>
                </c:pt>
                <c:pt idx="646">
                  <c:v>9000</c:v>
                </c:pt>
                <c:pt idx="647">
                  <c:v>9000</c:v>
                </c:pt>
                <c:pt idx="648">
                  <c:v>9000</c:v>
                </c:pt>
                <c:pt idx="649">
                  <c:v>9000</c:v>
                </c:pt>
                <c:pt idx="650">
                  <c:v>9000</c:v>
                </c:pt>
                <c:pt idx="651">
                  <c:v>9000</c:v>
                </c:pt>
                <c:pt idx="652">
                  <c:v>9000</c:v>
                </c:pt>
                <c:pt idx="653">
                  <c:v>9000</c:v>
                </c:pt>
                <c:pt idx="654">
                  <c:v>9000</c:v>
                </c:pt>
                <c:pt idx="655">
                  <c:v>9000</c:v>
                </c:pt>
                <c:pt idx="656">
                  <c:v>9000</c:v>
                </c:pt>
                <c:pt idx="657">
                  <c:v>9000</c:v>
                </c:pt>
                <c:pt idx="658">
                  <c:v>9000</c:v>
                </c:pt>
                <c:pt idx="659">
                  <c:v>9000</c:v>
                </c:pt>
                <c:pt idx="660">
                  <c:v>9000</c:v>
                </c:pt>
                <c:pt idx="661">
                  <c:v>9000</c:v>
                </c:pt>
                <c:pt idx="662">
                  <c:v>9000</c:v>
                </c:pt>
                <c:pt idx="663">
                  <c:v>9000</c:v>
                </c:pt>
                <c:pt idx="664">
                  <c:v>9000</c:v>
                </c:pt>
                <c:pt idx="665">
                  <c:v>9000</c:v>
                </c:pt>
                <c:pt idx="666">
                  <c:v>9000</c:v>
                </c:pt>
                <c:pt idx="667">
                  <c:v>9000</c:v>
                </c:pt>
                <c:pt idx="668">
                  <c:v>9000</c:v>
                </c:pt>
                <c:pt idx="669">
                  <c:v>9000</c:v>
                </c:pt>
                <c:pt idx="670">
                  <c:v>9000</c:v>
                </c:pt>
                <c:pt idx="671">
                  <c:v>9000</c:v>
                </c:pt>
                <c:pt idx="672">
                  <c:v>9000</c:v>
                </c:pt>
                <c:pt idx="673">
                  <c:v>9000</c:v>
                </c:pt>
                <c:pt idx="674">
                  <c:v>9000</c:v>
                </c:pt>
                <c:pt idx="675">
                  <c:v>9000</c:v>
                </c:pt>
                <c:pt idx="676">
                  <c:v>9000</c:v>
                </c:pt>
                <c:pt idx="677">
                  <c:v>9000</c:v>
                </c:pt>
                <c:pt idx="678">
                  <c:v>9000</c:v>
                </c:pt>
                <c:pt idx="679">
                  <c:v>9000</c:v>
                </c:pt>
                <c:pt idx="680">
                  <c:v>9000</c:v>
                </c:pt>
                <c:pt idx="681">
                  <c:v>9000</c:v>
                </c:pt>
                <c:pt idx="682">
                  <c:v>9000</c:v>
                </c:pt>
                <c:pt idx="683">
                  <c:v>9000</c:v>
                </c:pt>
                <c:pt idx="684">
                  <c:v>9000</c:v>
                </c:pt>
                <c:pt idx="685">
                  <c:v>9000</c:v>
                </c:pt>
                <c:pt idx="686">
                  <c:v>9000</c:v>
                </c:pt>
                <c:pt idx="687">
                  <c:v>9000</c:v>
                </c:pt>
                <c:pt idx="688">
                  <c:v>9000</c:v>
                </c:pt>
                <c:pt idx="689">
                  <c:v>9000</c:v>
                </c:pt>
                <c:pt idx="690">
                  <c:v>9000</c:v>
                </c:pt>
                <c:pt idx="691">
                  <c:v>9000</c:v>
                </c:pt>
                <c:pt idx="692">
                  <c:v>9000</c:v>
                </c:pt>
                <c:pt idx="693">
                  <c:v>9000</c:v>
                </c:pt>
                <c:pt idx="694">
                  <c:v>9000</c:v>
                </c:pt>
                <c:pt idx="695">
                  <c:v>9000</c:v>
                </c:pt>
                <c:pt idx="696">
                  <c:v>9000</c:v>
                </c:pt>
                <c:pt idx="697">
                  <c:v>9000</c:v>
                </c:pt>
                <c:pt idx="698">
                  <c:v>9000</c:v>
                </c:pt>
                <c:pt idx="699">
                  <c:v>9000</c:v>
                </c:pt>
                <c:pt idx="700">
                  <c:v>9000</c:v>
                </c:pt>
                <c:pt idx="701">
                  <c:v>9000</c:v>
                </c:pt>
                <c:pt idx="702">
                  <c:v>9000</c:v>
                </c:pt>
                <c:pt idx="703">
                  <c:v>9000</c:v>
                </c:pt>
                <c:pt idx="704">
                  <c:v>9000</c:v>
                </c:pt>
                <c:pt idx="705">
                  <c:v>9000</c:v>
                </c:pt>
                <c:pt idx="706">
                  <c:v>9000</c:v>
                </c:pt>
                <c:pt idx="707">
                  <c:v>9000</c:v>
                </c:pt>
                <c:pt idx="708">
                  <c:v>9000</c:v>
                </c:pt>
                <c:pt idx="709">
                  <c:v>9000</c:v>
                </c:pt>
                <c:pt idx="710">
                  <c:v>9000</c:v>
                </c:pt>
                <c:pt idx="711">
                  <c:v>9000</c:v>
                </c:pt>
                <c:pt idx="712">
                  <c:v>9000</c:v>
                </c:pt>
                <c:pt idx="713">
                  <c:v>9000</c:v>
                </c:pt>
                <c:pt idx="714">
                  <c:v>9000</c:v>
                </c:pt>
                <c:pt idx="715">
                  <c:v>9000</c:v>
                </c:pt>
                <c:pt idx="716">
                  <c:v>9000</c:v>
                </c:pt>
                <c:pt idx="717">
                  <c:v>9000</c:v>
                </c:pt>
                <c:pt idx="718">
                  <c:v>9000</c:v>
                </c:pt>
                <c:pt idx="719">
                  <c:v>9000</c:v>
                </c:pt>
                <c:pt idx="720">
                  <c:v>9000</c:v>
                </c:pt>
                <c:pt idx="721">
                  <c:v>9000</c:v>
                </c:pt>
                <c:pt idx="722">
                  <c:v>9000</c:v>
                </c:pt>
                <c:pt idx="723">
                  <c:v>9000</c:v>
                </c:pt>
                <c:pt idx="724">
                  <c:v>9000</c:v>
                </c:pt>
                <c:pt idx="725">
                  <c:v>9000</c:v>
                </c:pt>
                <c:pt idx="726">
                  <c:v>9000</c:v>
                </c:pt>
                <c:pt idx="727">
                  <c:v>9000</c:v>
                </c:pt>
                <c:pt idx="728">
                  <c:v>9000</c:v>
                </c:pt>
                <c:pt idx="729">
                  <c:v>9000</c:v>
                </c:pt>
                <c:pt idx="730">
                  <c:v>9000</c:v>
                </c:pt>
                <c:pt idx="731">
                  <c:v>9000</c:v>
                </c:pt>
                <c:pt idx="732">
                  <c:v>9000</c:v>
                </c:pt>
                <c:pt idx="733">
                  <c:v>9000</c:v>
                </c:pt>
                <c:pt idx="734">
                  <c:v>9000</c:v>
                </c:pt>
                <c:pt idx="735">
                  <c:v>9000</c:v>
                </c:pt>
                <c:pt idx="736">
                  <c:v>9000</c:v>
                </c:pt>
                <c:pt idx="737">
                  <c:v>9000</c:v>
                </c:pt>
                <c:pt idx="738">
                  <c:v>9000</c:v>
                </c:pt>
                <c:pt idx="739">
                  <c:v>9000</c:v>
                </c:pt>
                <c:pt idx="740">
                  <c:v>9000</c:v>
                </c:pt>
                <c:pt idx="741">
                  <c:v>9000</c:v>
                </c:pt>
                <c:pt idx="742">
                  <c:v>9000</c:v>
                </c:pt>
                <c:pt idx="743">
                  <c:v>9000</c:v>
                </c:pt>
                <c:pt idx="744">
                  <c:v>9000</c:v>
                </c:pt>
                <c:pt idx="745">
                  <c:v>9000</c:v>
                </c:pt>
                <c:pt idx="746">
                  <c:v>9000</c:v>
                </c:pt>
                <c:pt idx="747">
                  <c:v>9000</c:v>
                </c:pt>
                <c:pt idx="748">
                  <c:v>9000</c:v>
                </c:pt>
                <c:pt idx="749">
                  <c:v>9000</c:v>
                </c:pt>
                <c:pt idx="750">
                  <c:v>9000</c:v>
                </c:pt>
                <c:pt idx="751">
                  <c:v>9000</c:v>
                </c:pt>
                <c:pt idx="752">
                  <c:v>9000</c:v>
                </c:pt>
                <c:pt idx="753">
                  <c:v>9000</c:v>
                </c:pt>
                <c:pt idx="754">
                  <c:v>9000</c:v>
                </c:pt>
                <c:pt idx="755">
                  <c:v>9000</c:v>
                </c:pt>
                <c:pt idx="756">
                  <c:v>9000</c:v>
                </c:pt>
                <c:pt idx="757">
                  <c:v>9000</c:v>
                </c:pt>
                <c:pt idx="758">
                  <c:v>9000</c:v>
                </c:pt>
                <c:pt idx="759">
                  <c:v>9000</c:v>
                </c:pt>
                <c:pt idx="760">
                  <c:v>9000</c:v>
                </c:pt>
                <c:pt idx="761">
                  <c:v>9000</c:v>
                </c:pt>
                <c:pt idx="762">
                  <c:v>9000</c:v>
                </c:pt>
                <c:pt idx="763">
                  <c:v>9000</c:v>
                </c:pt>
                <c:pt idx="764">
                  <c:v>9000</c:v>
                </c:pt>
                <c:pt idx="765">
                  <c:v>9000</c:v>
                </c:pt>
                <c:pt idx="766">
                  <c:v>9000</c:v>
                </c:pt>
                <c:pt idx="767">
                  <c:v>9000</c:v>
                </c:pt>
                <c:pt idx="768">
                  <c:v>9000</c:v>
                </c:pt>
                <c:pt idx="769">
                  <c:v>9000</c:v>
                </c:pt>
                <c:pt idx="770">
                  <c:v>9000</c:v>
                </c:pt>
                <c:pt idx="771">
                  <c:v>9000</c:v>
                </c:pt>
                <c:pt idx="772">
                  <c:v>9000</c:v>
                </c:pt>
                <c:pt idx="773">
                  <c:v>9000</c:v>
                </c:pt>
                <c:pt idx="774">
                  <c:v>9000</c:v>
                </c:pt>
                <c:pt idx="775">
                  <c:v>9000</c:v>
                </c:pt>
                <c:pt idx="776">
                  <c:v>9000</c:v>
                </c:pt>
                <c:pt idx="777">
                  <c:v>9000</c:v>
                </c:pt>
                <c:pt idx="778">
                  <c:v>9000</c:v>
                </c:pt>
                <c:pt idx="779">
                  <c:v>9000</c:v>
                </c:pt>
                <c:pt idx="780">
                  <c:v>9000</c:v>
                </c:pt>
                <c:pt idx="781">
                  <c:v>9000</c:v>
                </c:pt>
                <c:pt idx="782">
                  <c:v>9000</c:v>
                </c:pt>
                <c:pt idx="783">
                  <c:v>9000</c:v>
                </c:pt>
                <c:pt idx="784">
                  <c:v>9000</c:v>
                </c:pt>
                <c:pt idx="785">
                  <c:v>9000</c:v>
                </c:pt>
                <c:pt idx="786">
                  <c:v>9000</c:v>
                </c:pt>
                <c:pt idx="787">
                  <c:v>9000</c:v>
                </c:pt>
                <c:pt idx="788">
                  <c:v>9000</c:v>
                </c:pt>
                <c:pt idx="789">
                  <c:v>9000</c:v>
                </c:pt>
                <c:pt idx="790">
                  <c:v>9000</c:v>
                </c:pt>
                <c:pt idx="791">
                  <c:v>9000</c:v>
                </c:pt>
                <c:pt idx="792">
                  <c:v>9000</c:v>
                </c:pt>
                <c:pt idx="793">
                  <c:v>9000</c:v>
                </c:pt>
                <c:pt idx="794">
                  <c:v>9000</c:v>
                </c:pt>
                <c:pt idx="795">
                  <c:v>9000</c:v>
                </c:pt>
                <c:pt idx="796">
                  <c:v>9000</c:v>
                </c:pt>
                <c:pt idx="797">
                  <c:v>9000</c:v>
                </c:pt>
                <c:pt idx="798">
                  <c:v>9000</c:v>
                </c:pt>
                <c:pt idx="799">
                  <c:v>9000</c:v>
                </c:pt>
                <c:pt idx="800">
                  <c:v>9000</c:v>
                </c:pt>
                <c:pt idx="801">
                  <c:v>9000</c:v>
                </c:pt>
                <c:pt idx="802">
                  <c:v>9000</c:v>
                </c:pt>
                <c:pt idx="803">
                  <c:v>9000</c:v>
                </c:pt>
                <c:pt idx="804">
                  <c:v>9000</c:v>
                </c:pt>
                <c:pt idx="805">
                  <c:v>9000</c:v>
                </c:pt>
                <c:pt idx="806">
                  <c:v>9000</c:v>
                </c:pt>
                <c:pt idx="807">
                  <c:v>9000</c:v>
                </c:pt>
                <c:pt idx="808">
                  <c:v>9000</c:v>
                </c:pt>
                <c:pt idx="809">
                  <c:v>9000</c:v>
                </c:pt>
                <c:pt idx="810">
                  <c:v>9000</c:v>
                </c:pt>
                <c:pt idx="811">
                  <c:v>9000</c:v>
                </c:pt>
                <c:pt idx="812">
                  <c:v>9000</c:v>
                </c:pt>
                <c:pt idx="813">
                  <c:v>9000</c:v>
                </c:pt>
                <c:pt idx="814">
                  <c:v>9000</c:v>
                </c:pt>
                <c:pt idx="815">
                  <c:v>9000</c:v>
                </c:pt>
                <c:pt idx="816">
                  <c:v>9000</c:v>
                </c:pt>
                <c:pt idx="817">
                  <c:v>9000</c:v>
                </c:pt>
                <c:pt idx="818">
                  <c:v>9000</c:v>
                </c:pt>
                <c:pt idx="819">
                  <c:v>9000</c:v>
                </c:pt>
                <c:pt idx="820">
                  <c:v>9000</c:v>
                </c:pt>
                <c:pt idx="821">
                  <c:v>9000</c:v>
                </c:pt>
                <c:pt idx="822">
                  <c:v>9000</c:v>
                </c:pt>
                <c:pt idx="823">
                  <c:v>9000</c:v>
                </c:pt>
                <c:pt idx="824">
                  <c:v>9000</c:v>
                </c:pt>
                <c:pt idx="825">
                  <c:v>9000</c:v>
                </c:pt>
                <c:pt idx="826">
                  <c:v>9000</c:v>
                </c:pt>
                <c:pt idx="827">
                  <c:v>9000</c:v>
                </c:pt>
                <c:pt idx="828">
                  <c:v>9000</c:v>
                </c:pt>
                <c:pt idx="829">
                  <c:v>9000</c:v>
                </c:pt>
                <c:pt idx="830">
                  <c:v>9000</c:v>
                </c:pt>
                <c:pt idx="831">
                  <c:v>9000</c:v>
                </c:pt>
                <c:pt idx="832">
                  <c:v>9000</c:v>
                </c:pt>
                <c:pt idx="833">
                  <c:v>9000</c:v>
                </c:pt>
                <c:pt idx="834">
                  <c:v>9000</c:v>
                </c:pt>
                <c:pt idx="835">
                  <c:v>9000</c:v>
                </c:pt>
                <c:pt idx="836">
                  <c:v>9000</c:v>
                </c:pt>
                <c:pt idx="837">
                  <c:v>9000</c:v>
                </c:pt>
                <c:pt idx="838">
                  <c:v>9000</c:v>
                </c:pt>
                <c:pt idx="839">
                  <c:v>9000</c:v>
                </c:pt>
                <c:pt idx="840">
                  <c:v>9000</c:v>
                </c:pt>
                <c:pt idx="841">
                  <c:v>9000</c:v>
                </c:pt>
                <c:pt idx="842">
                  <c:v>9000</c:v>
                </c:pt>
                <c:pt idx="843">
                  <c:v>9000</c:v>
                </c:pt>
                <c:pt idx="844">
                  <c:v>9000</c:v>
                </c:pt>
                <c:pt idx="845">
                  <c:v>9000</c:v>
                </c:pt>
                <c:pt idx="846">
                  <c:v>9000</c:v>
                </c:pt>
                <c:pt idx="847">
                  <c:v>9000</c:v>
                </c:pt>
                <c:pt idx="848">
                  <c:v>9000</c:v>
                </c:pt>
                <c:pt idx="849">
                  <c:v>9000</c:v>
                </c:pt>
                <c:pt idx="850">
                  <c:v>9000</c:v>
                </c:pt>
                <c:pt idx="851">
                  <c:v>9000</c:v>
                </c:pt>
                <c:pt idx="852">
                  <c:v>9000</c:v>
                </c:pt>
                <c:pt idx="853">
                  <c:v>9000</c:v>
                </c:pt>
                <c:pt idx="854">
                  <c:v>9000</c:v>
                </c:pt>
                <c:pt idx="855">
                  <c:v>9000</c:v>
                </c:pt>
                <c:pt idx="856">
                  <c:v>9000</c:v>
                </c:pt>
                <c:pt idx="857">
                  <c:v>9000</c:v>
                </c:pt>
                <c:pt idx="858">
                  <c:v>9000</c:v>
                </c:pt>
                <c:pt idx="859">
                  <c:v>9000</c:v>
                </c:pt>
                <c:pt idx="860">
                  <c:v>9000</c:v>
                </c:pt>
                <c:pt idx="861">
                  <c:v>9000</c:v>
                </c:pt>
                <c:pt idx="862">
                  <c:v>9000</c:v>
                </c:pt>
                <c:pt idx="863">
                  <c:v>9000</c:v>
                </c:pt>
                <c:pt idx="864">
                  <c:v>9000</c:v>
                </c:pt>
                <c:pt idx="865">
                  <c:v>9000</c:v>
                </c:pt>
                <c:pt idx="866">
                  <c:v>9000</c:v>
                </c:pt>
                <c:pt idx="867">
                  <c:v>9000</c:v>
                </c:pt>
                <c:pt idx="868">
                  <c:v>9000</c:v>
                </c:pt>
                <c:pt idx="869">
                  <c:v>9000</c:v>
                </c:pt>
                <c:pt idx="870">
                  <c:v>9000</c:v>
                </c:pt>
                <c:pt idx="871">
                  <c:v>9000</c:v>
                </c:pt>
                <c:pt idx="872">
                  <c:v>9000</c:v>
                </c:pt>
                <c:pt idx="873">
                  <c:v>9000</c:v>
                </c:pt>
                <c:pt idx="874">
                  <c:v>9000</c:v>
                </c:pt>
                <c:pt idx="875">
                  <c:v>9000</c:v>
                </c:pt>
                <c:pt idx="876">
                  <c:v>9000</c:v>
                </c:pt>
                <c:pt idx="877">
                  <c:v>9000</c:v>
                </c:pt>
                <c:pt idx="878">
                  <c:v>9000</c:v>
                </c:pt>
                <c:pt idx="879">
                  <c:v>9000</c:v>
                </c:pt>
                <c:pt idx="880">
                  <c:v>9000</c:v>
                </c:pt>
                <c:pt idx="881">
                  <c:v>9000</c:v>
                </c:pt>
                <c:pt idx="882">
                  <c:v>9000</c:v>
                </c:pt>
                <c:pt idx="883">
                  <c:v>9000</c:v>
                </c:pt>
                <c:pt idx="884">
                  <c:v>9000</c:v>
                </c:pt>
                <c:pt idx="885">
                  <c:v>9000</c:v>
                </c:pt>
                <c:pt idx="886">
                  <c:v>9000</c:v>
                </c:pt>
                <c:pt idx="887">
                  <c:v>9000</c:v>
                </c:pt>
                <c:pt idx="888">
                  <c:v>9000</c:v>
                </c:pt>
                <c:pt idx="889">
                  <c:v>9000</c:v>
                </c:pt>
                <c:pt idx="890">
                  <c:v>9000</c:v>
                </c:pt>
                <c:pt idx="891">
                  <c:v>9000</c:v>
                </c:pt>
                <c:pt idx="892">
                  <c:v>9000</c:v>
                </c:pt>
                <c:pt idx="893">
                  <c:v>9000</c:v>
                </c:pt>
                <c:pt idx="894">
                  <c:v>9000</c:v>
                </c:pt>
                <c:pt idx="895">
                  <c:v>9000</c:v>
                </c:pt>
                <c:pt idx="896">
                  <c:v>9000</c:v>
                </c:pt>
                <c:pt idx="897">
                  <c:v>9000</c:v>
                </c:pt>
                <c:pt idx="898">
                  <c:v>9000</c:v>
                </c:pt>
                <c:pt idx="899">
                  <c:v>9000</c:v>
                </c:pt>
                <c:pt idx="900">
                  <c:v>9000</c:v>
                </c:pt>
                <c:pt idx="901">
                  <c:v>9000</c:v>
                </c:pt>
                <c:pt idx="902">
                  <c:v>9000</c:v>
                </c:pt>
                <c:pt idx="903">
                  <c:v>9000</c:v>
                </c:pt>
                <c:pt idx="904">
                  <c:v>9000</c:v>
                </c:pt>
                <c:pt idx="905">
                  <c:v>9000</c:v>
                </c:pt>
                <c:pt idx="906">
                  <c:v>9000</c:v>
                </c:pt>
                <c:pt idx="907">
                  <c:v>9000</c:v>
                </c:pt>
                <c:pt idx="908">
                  <c:v>9000</c:v>
                </c:pt>
                <c:pt idx="909">
                  <c:v>9000</c:v>
                </c:pt>
                <c:pt idx="910">
                  <c:v>9000</c:v>
                </c:pt>
                <c:pt idx="911">
                  <c:v>9000</c:v>
                </c:pt>
                <c:pt idx="912">
                  <c:v>9000</c:v>
                </c:pt>
                <c:pt idx="913">
                  <c:v>9000</c:v>
                </c:pt>
                <c:pt idx="914">
                  <c:v>9000</c:v>
                </c:pt>
                <c:pt idx="915">
                  <c:v>9000</c:v>
                </c:pt>
                <c:pt idx="916">
                  <c:v>9000</c:v>
                </c:pt>
                <c:pt idx="917">
                  <c:v>9000</c:v>
                </c:pt>
                <c:pt idx="918">
                  <c:v>9000</c:v>
                </c:pt>
                <c:pt idx="919">
                  <c:v>9000</c:v>
                </c:pt>
                <c:pt idx="920">
                  <c:v>9000</c:v>
                </c:pt>
                <c:pt idx="921">
                  <c:v>9000</c:v>
                </c:pt>
                <c:pt idx="922">
                  <c:v>9000</c:v>
                </c:pt>
                <c:pt idx="923">
                  <c:v>9000</c:v>
                </c:pt>
                <c:pt idx="924">
                  <c:v>9000</c:v>
                </c:pt>
                <c:pt idx="925">
                  <c:v>9000</c:v>
                </c:pt>
                <c:pt idx="926">
                  <c:v>9000</c:v>
                </c:pt>
                <c:pt idx="927">
                  <c:v>9000</c:v>
                </c:pt>
                <c:pt idx="928">
                  <c:v>9000</c:v>
                </c:pt>
                <c:pt idx="929">
                  <c:v>9000</c:v>
                </c:pt>
                <c:pt idx="930">
                  <c:v>9000</c:v>
                </c:pt>
                <c:pt idx="931">
                  <c:v>9000</c:v>
                </c:pt>
                <c:pt idx="932">
                  <c:v>9000</c:v>
                </c:pt>
                <c:pt idx="933">
                  <c:v>9000</c:v>
                </c:pt>
                <c:pt idx="934">
                  <c:v>9000</c:v>
                </c:pt>
                <c:pt idx="935">
                  <c:v>9000</c:v>
                </c:pt>
                <c:pt idx="936">
                  <c:v>9000</c:v>
                </c:pt>
                <c:pt idx="937">
                  <c:v>9000</c:v>
                </c:pt>
                <c:pt idx="938">
                  <c:v>9000</c:v>
                </c:pt>
                <c:pt idx="939">
                  <c:v>9000</c:v>
                </c:pt>
                <c:pt idx="940">
                  <c:v>9000</c:v>
                </c:pt>
                <c:pt idx="941">
                  <c:v>9000</c:v>
                </c:pt>
                <c:pt idx="942">
                  <c:v>9000</c:v>
                </c:pt>
                <c:pt idx="943">
                  <c:v>9000</c:v>
                </c:pt>
                <c:pt idx="944">
                  <c:v>9000</c:v>
                </c:pt>
                <c:pt idx="945">
                  <c:v>9000</c:v>
                </c:pt>
                <c:pt idx="946">
                  <c:v>9000</c:v>
                </c:pt>
                <c:pt idx="947">
                  <c:v>9000</c:v>
                </c:pt>
                <c:pt idx="948">
                  <c:v>9000</c:v>
                </c:pt>
                <c:pt idx="949">
                  <c:v>9000</c:v>
                </c:pt>
                <c:pt idx="950">
                  <c:v>9000</c:v>
                </c:pt>
                <c:pt idx="951">
                  <c:v>9000</c:v>
                </c:pt>
                <c:pt idx="952">
                  <c:v>9000</c:v>
                </c:pt>
                <c:pt idx="953">
                  <c:v>9000</c:v>
                </c:pt>
                <c:pt idx="954">
                  <c:v>9000</c:v>
                </c:pt>
                <c:pt idx="955">
                  <c:v>9000</c:v>
                </c:pt>
                <c:pt idx="956">
                  <c:v>9000</c:v>
                </c:pt>
                <c:pt idx="957">
                  <c:v>9000</c:v>
                </c:pt>
                <c:pt idx="958">
                  <c:v>9000</c:v>
                </c:pt>
                <c:pt idx="959">
                  <c:v>9000</c:v>
                </c:pt>
                <c:pt idx="960">
                  <c:v>9000</c:v>
                </c:pt>
                <c:pt idx="961">
                  <c:v>9000</c:v>
                </c:pt>
                <c:pt idx="962">
                  <c:v>9000</c:v>
                </c:pt>
                <c:pt idx="963">
                  <c:v>9000</c:v>
                </c:pt>
                <c:pt idx="964">
                  <c:v>9000</c:v>
                </c:pt>
                <c:pt idx="965">
                  <c:v>9000</c:v>
                </c:pt>
                <c:pt idx="966">
                  <c:v>9000</c:v>
                </c:pt>
                <c:pt idx="967">
                  <c:v>9000</c:v>
                </c:pt>
                <c:pt idx="968">
                  <c:v>9000</c:v>
                </c:pt>
                <c:pt idx="969">
                  <c:v>9000</c:v>
                </c:pt>
                <c:pt idx="970">
                  <c:v>9000</c:v>
                </c:pt>
                <c:pt idx="971">
                  <c:v>9000</c:v>
                </c:pt>
                <c:pt idx="972">
                  <c:v>9000</c:v>
                </c:pt>
                <c:pt idx="973">
                  <c:v>9000</c:v>
                </c:pt>
                <c:pt idx="974">
                  <c:v>9000</c:v>
                </c:pt>
                <c:pt idx="975">
                  <c:v>9000</c:v>
                </c:pt>
                <c:pt idx="976">
                  <c:v>9000</c:v>
                </c:pt>
                <c:pt idx="977">
                  <c:v>9000</c:v>
                </c:pt>
                <c:pt idx="978">
                  <c:v>9000</c:v>
                </c:pt>
                <c:pt idx="979">
                  <c:v>9000</c:v>
                </c:pt>
                <c:pt idx="980">
                  <c:v>9000</c:v>
                </c:pt>
                <c:pt idx="981">
                  <c:v>9000</c:v>
                </c:pt>
                <c:pt idx="982">
                  <c:v>9000</c:v>
                </c:pt>
                <c:pt idx="983">
                  <c:v>9000</c:v>
                </c:pt>
                <c:pt idx="984">
                  <c:v>9000</c:v>
                </c:pt>
                <c:pt idx="985">
                  <c:v>9000</c:v>
                </c:pt>
                <c:pt idx="986">
                  <c:v>9000</c:v>
                </c:pt>
                <c:pt idx="987">
                  <c:v>9000</c:v>
                </c:pt>
                <c:pt idx="988">
                  <c:v>9000</c:v>
                </c:pt>
                <c:pt idx="989">
                  <c:v>9000</c:v>
                </c:pt>
                <c:pt idx="990">
                  <c:v>9000</c:v>
                </c:pt>
                <c:pt idx="991">
                  <c:v>9000</c:v>
                </c:pt>
                <c:pt idx="992">
                  <c:v>9000</c:v>
                </c:pt>
                <c:pt idx="993">
                  <c:v>9000</c:v>
                </c:pt>
                <c:pt idx="994">
                  <c:v>9000</c:v>
                </c:pt>
                <c:pt idx="995">
                  <c:v>9000</c:v>
                </c:pt>
                <c:pt idx="996">
                  <c:v>9000</c:v>
                </c:pt>
                <c:pt idx="997">
                  <c:v>9000</c:v>
                </c:pt>
                <c:pt idx="998">
                  <c:v>9000</c:v>
                </c:pt>
                <c:pt idx="999">
                  <c:v>9000</c:v>
                </c:pt>
                <c:pt idx="1000">
                  <c:v>9000</c:v>
                </c:pt>
                <c:pt idx="1001">
                  <c:v>9000</c:v>
                </c:pt>
                <c:pt idx="1002">
                  <c:v>9000</c:v>
                </c:pt>
                <c:pt idx="1003">
                  <c:v>9000</c:v>
                </c:pt>
                <c:pt idx="1004">
                  <c:v>9000</c:v>
                </c:pt>
                <c:pt idx="1005">
                  <c:v>9000</c:v>
                </c:pt>
                <c:pt idx="1006">
                  <c:v>9000</c:v>
                </c:pt>
                <c:pt idx="1007">
                  <c:v>9000</c:v>
                </c:pt>
                <c:pt idx="1008">
                  <c:v>9000</c:v>
                </c:pt>
                <c:pt idx="1009">
                  <c:v>9000</c:v>
                </c:pt>
                <c:pt idx="1010">
                  <c:v>9000</c:v>
                </c:pt>
                <c:pt idx="1011">
                  <c:v>9000</c:v>
                </c:pt>
                <c:pt idx="1012">
                  <c:v>9000</c:v>
                </c:pt>
                <c:pt idx="1013">
                  <c:v>9000</c:v>
                </c:pt>
                <c:pt idx="1014">
                  <c:v>9000</c:v>
                </c:pt>
                <c:pt idx="1015">
                  <c:v>9000</c:v>
                </c:pt>
                <c:pt idx="1016">
                  <c:v>9000</c:v>
                </c:pt>
                <c:pt idx="1017">
                  <c:v>9000</c:v>
                </c:pt>
                <c:pt idx="1018">
                  <c:v>9000</c:v>
                </c:pt>
                <c:pt idx="1019">
                  <c:v>9000</c:v>
                </c:pt>
                <c:pt idx="1020">
                  <c:v>9000</c:v>
                </c:pt>
                <c:pt idx="1021">
                  <c:v>9000</c:v>
                </c:pt>
                <c:pt idx="1022">
                  <c:v>9000</c:v>
                </c:pt>
                <c:pt idx="1023">
                  <c:v>9000</c:v>
                </c:pt>
                <c:pt idx="1024">
                  <c:v>9000</c:v>
                </c:pt>
                <c:pt idx="1025">
                  <c:v>9000</c:v>
                </c:pt>
                <c:pt idx="1026">
                  <c:v>9000</c:v>
                </c:pt>
                <c:pt idx="1027">
                  <c:v>9000</c:v>
                </c:pt>
                <c:pt idx="1028">
                  <c:v>9000</c:v>
                </c:pt>
                <c:pt idx="1029">
                  <c:v>9000</c:v>
                </c:pt>
                <c:pt idx="1030">
                  <c:v>9000</c:v>
                </c:pt>
                <c:pt idx="1031">
                  <c:v>9000</c:v>
                </c:pt>
                <c:pt idx="1032">
                  <c:v>9000</c:v>
                </c:pt>
                <c:pt idx="1033">
                  <c:v>9000</c:v>
                </c:pt>
                <c:pt idx="1034">
                  <c:v>9000</c:v>
                </c:pt>
                <c:pt idx="1035">
                  <c:v>9000</c:v>
                </c:pt>
                <c:pt idx="1036">
                  <c:v>9000</c:v>
                </c:pt>
                <c:pt idx="1037">
                  <c:v>9000</c:v>
                </c:pt>
                <c:pt idx="1038">
                  <c:v>9000</c:v>
                </c:pt>
                <c:pt idx="1039">
                  <c:v>9000</c:v>
                </c:pt>
                <c:pt idx="1040">
                  <c:v>9000</c:v>
                </c:pt>
                <c:pt idx="1041">
                  <c:v>9000</c:v>
                </c:pt>
                <c:pt idx="1042">
                  <c:v>9000</c:v>
                </c:pt>
                <c:pt idx="1043">
                  <c:v>9000</c:v>
                </c:pt>
                <c:pt idx="1044">
                  <c:v>9000</c:v>
                </c:pt>
                <c:pt idx="1045">
                  <c:v>9000</c:v>
                </c:pt>
                <c:pt idx="1046">
                  <c:v>9000</c:v>
                </c:pt>
                <c:pt idx="1047">
                  <c:v>9000</c:v>
                </c:pt>
                <c:pt idx="1048">
                  <c:v>9000</c:v>
                </c:pt>
                <c:pt idx="1049">
                  <c:v>9000</c:v>
                </c:pt>
                <c:pt idx="1050">
                  <c:v>9000</c:v>
                </c:pt>
                <c:pt idx="1051">
                  <c:v>9000</c:v>
                </c:pt>
                <c:pt idx="1052">
                  <c:v>9000</c:v>
                </c:pt>
                <c:pt idx="1053">
                  <c:v>9000</c:v>
                </c:pt>
                <c:pt idx="1054">
                  <c:v>9000</c:v>
                </c:pt>
                <c:pt idx="1055">
                  <c:v>9000</c:v>
                </c:pt>
                <c:pt idx="1056">
                  <c:v>9000</c:v>
                </c:pt>
                <c:pt idx="1057">
                  <c:v>9000</c:v>
                </c:pt>
                <c:pt idx="1058">
                  <c:v>9000</c:v>
                </c:pt>
                <c:pt idx="1059">
                  <c:v>9000</c:v>
                </c:pt>
                <c:pt idx="1060">
                  <c:v>9000</c:v>
                </c:pt>
                <c:pt idx="1061">
                  <c:v>9000</c:v>
                </c:pt>
                <c:pt idx="1062">
                  <c:v>9000</c:v>
                </c:pt>
                <c:pt idx="1063">
                  <c:v>9000</c:v>
                </c:pt>
                <c:pt idx="1064">
                  <c:v>9000</c:v>
                </c:pt>
                <c:pt idx="1065">
                  <c:v>9000</c:v>
                </c:pt>
                <c:pt idx="1066">
                  <c:v>9000</c:v>
                </c:pt>
                <c:pt idx="1067">
                  <c:v>9000</c:v>
                </c:pt>
                <c:pt idx="1068">
                  <c:v>9000</c:v>
                </c:pt>
                <c:pt idx="1069">
                  <c:v>9000</c:v>
                </c:pt>
                <c:pt idx="1070">
                  <c:v>9000</c:v>
                </c:pt>
                <c:pt idx="1071">
                  <c:v>9000</c:v>
                </c:pt>
                <c:pt idx="1072">
                  <c:v>9000</c:v>
                </c:pt>
                <c:pt idx="1073">
                  <c:v>9000</c:v>
                </c:pt>
                <c:pt idx="1074">
                  <c:v>9000</c:v>
                </c:pt>
                <c:pt idx="1075">
                  <c:v>9000</c:v>
                </c:pt>
                <c:pt idx="1076">
                  <c:v>9000</c:v>
                </c:pt>
                <c:pt idx="1077">
                  <c:v>9000</c:v>
                </c:pt>
                <c:pt idx="1078">
                  <c:v>9000</c:v>
                </c:pt>
                <c:pt idx="1079">
                  <c:v>9000</c:v>
                </c:pt>
                <c:pt idx="1080">
                  <c:v>9000</c:v>
                </c:pt>
                <c:pt idx="1081">
                  <c:v>9000</c:v>
                </c:pt>
                <c:pt idx="1082">
                  <c:v>9000</c:v>
                </c:pt>
                <c:pt idx="1083">
                  <c:v>9000</c:v>
                </c:pt>
                <c:pt idx="1084">
                  <c:v>9000</c:v>
                </c:pt>
                <c:pt idx="1085">
                  <c:v>9000</c:v>
                </c:pt>
                <c:pt idx="1086">
                  <c:v>9000</c:v>
                </c:pt>
                <c:pt idx="1087">
                  <c:v>9000</c:v>
                </c:pt>
                <c:pt idx="1088">
                  <c:v>9000</c:v>
                </c:pt>
                <c:pt idx="1089">
                  <c:v>9000</c:v>
                </c:pt>
                <c:pt idx="1090">
                  <c:v>9000</c:v>
                </c:pt>
                <c:pt idx="1091">
                  <c:v>9000</c:v>
                </c:pt>
                <c:pt idx="1092">
                  <c:v>9000</c:v>
                </c:pt>
                <c:pt idx="1093">
                  <c:v>9000</c:v>
                </c:pt>
                <c:pt idx="1094">
                  <c:v>9000</c:v>
                </c:pt>
                <c:pt idx="1095">
                  <c:v>9000</c:v>
                </c:pt>
                <c:pt idx="1096">
                  <c:v>9000</c:v>
                </c:pt>
                <c:pt idx="1097">
                  <c:v>9000</c:v>
                </c:pt>
                <c:pt idx="1098">
                  <c:v>9000</c:v>
                </c:pt>
                <c:pt idx="1099">
                  <c:v>9000</c:v>
                </c:pt>
                <c:pt idx="1100">
                  <c:v>9000</c:v>
                </c:pt>
                <c:pt idx="1101">
                  <c:v>9000</c:v>
                </c:pt>
                <c:pt idx="1102">
                  <c:v>9000</c:v>
                </c:pt>
                <c:pt idx="1103">
                  <c:v>9000</c:v>
                </c:pt>
                <c:pt idx="1104">
                  <c:v>9000</c:v>
                </c:pt>
                <c:pt idx="1105">
                  <c:v>9000</c:v>
                </c:pt>
                <c:pt idx="1106">
                  <c:v>9000</c:v>
                </c:pt>
                <c:pt idx="1107">
                  <c:v>9000</c:v>
                </c:pt>
                <c:pt idx="1108">
                  <c:v>9000</c:v>
                </c:pt>
                <c:pt idx="1109">
                  <c:v>9000</c:v>
                </c:pt>
                <c:pt idx="1110">
                  <c:v>9000</c:v>
                </c:pt>
                <c:pt idx="1111">
                  <c:v>9000</c:v>
                </c:pt>
                <c:pt idx="1112">
                  <c:v>9000</c:v>
                </c:pt>
                <c:pt idx="1113">
                  <c:v>9000</c:v>
                </c:pt>
                <c:pt idx="1114">
                  <c:v>9000</c:v>
                </c:pt>
                <c:pt idx="1115">
                  <c:v>9000</c:v>
                </c:pt>
                <c:pt idx="1116">
                  <c:v>9000</c:v>
                </c:pt>
                <c:pt idx="1117">
                  <c:v>9000</c:v>
                </c:pt>
                <c:pt idx="1118">
                  <c:v>9000</c:v>
                </c:pt>
                <c:pt idx="1119">
                  <c:v>9000</c:v>
                </c:pt>
                <c:pt idx="1120">
                  <c:v>9000</c:v>
                </c:pt>
                <c:pt idx="1121">
                  <c:v>9000</c:v>
                </c:pt>
                <c:pt idx="1122">
                  <c:v>9000</c:v>
                </c:pt>
                <c:pt idx="1123">
                  <c:v>9000</c:v>
                </c:pt>
                <c:pt idx="1124">
                  <c:v>9000</c:v>
                </c:pt>
                <c:pt idx="1125">
                  <c:v>9000</c:v>
                </c:pt>
                <c:pt idx="1126">
                  <c:v>9000</c:v>
                </c:pt>
                <c:pt idx="1127">
                  <c:v>9000</c:v>
                </c:pt>
                <c:pt idx="1128">
                  <c:v>9000</c:v>
                </c:pt>
                <c:pt idx="1129">
                  <c:v>9000</c:v>
                </c:pt>
                <c:pt idx="1130">
                  <c:v>9000</c:v>
                </c:pt>
                <c:pt idx="1131">
                  <c:v>9000</c:v>
                </c:pt>
                <c:pt idx="1132">
                  <c:v>9000</c:v>
                </c:pt>
                <c:pt idx="1133">
                  <c:v>9000</c:v>
                </c:pt>
                <c:pt idx="1134">
                  <c:v>9000</c:v>
                </c:pt>
                <c:pt idx="1135">
                  <c:v>9000</c:v>
                </c:pt>
                <c:pt idx="1136">
                  <c:v>9000</c:v>
                </c:pt>
                <c:pt idx="1137">
                  <c:v>9000</c:v>
                </c:pt>
                <c:pt idx="1138">
                  <c:v>9000</c:v>
                </c:pt>
                <c:pt idx="1139">
                  <c:v>9000</c:v>
                </c:pt>
                <c:pt idx="1140">
                  <c:v>9000</c:v>
                </c:pt>
                <c:pt idx="1141">
                  <c:v>9000</c:v>
                </c:pt>
                <c:pt idx="1142">
                  <c:v>9000</c:v>
                </c:pt>
                <c:pt idx="1143">
                  <c:v>9000</c:v>
                </c:pt>
                <c:pt idx="1144">
                  <c:v>9000</c:v>
                </c:pt>
                <c:pt idx="1145">
                  <c:v>9000</c:v>
                </c:pt>
                <c:pt idx="1146">
                  <c:v>9000</c:v>
                </c:pt>
                <c:pt idx="1147">
                  <c:v>9000</c:v>
                </c:pt>
                <c:pt idx="1148">
                  <c:v>9000</c:v>
                </c:pt>
                <c:pt idx="1149">
                  <c:v>9000</c:v>
                </c:pt>
                <c:pt idx="1150">
                  <c:v>9000</c:v>
                </c:pt>
                <c:pt idx="1151">
                  <c:v>9000</c:v>
                </c:pt>
                <c:pt idx="1152">
                  <c:v>9000</c:v>
                </c:pt>
                <c:pt idx="1153">
                  <c:v>9000</c:v>
                </c:pt>
                <c:pt idx="1154">
                  <c:v>9000</c:v>
                </c:pt>
                <c:pt idx="1155">
                  <c:v>9000</c:v>
                </c:pt>
                <c:pt idx="1156">
                  <c:v>9000</c:v>
                </c:pt>
                <c:pt idx="1157">
                  <c:v>9000</c:v>
                </c:pt>
                <c:pt idx="1158">
                  <c:v>9000</c:v>
                </c:pt>
                <c:pt idx="1159">
                  <c:v>9000</c:v>
                </c:pt>
                <c:pt idx="1160">
                  <c:v>9000</c:v>
                </c:pt>
                <c:pt idx="1161">
                  <c:v>9000</c:v>
                </c:pt>
                <c:pt idx="1162">
                  <c:v>9000</c:v>
                </c:pt>
                <c:pt idx="1163">
                  <c:v>9000</c:v>
                </c:pt>
                <c:pt idx="1164">
                  <c:v>9000</c:v>
                </c:pt>
                <c:pt idx="1165">
                  <c:v>9000</c:v>
                </c:pt>
                <c:pt idx="1166">
                  <c:v>9000</c:v>
                </c:pt>
                <c:pt idx="1167">
                  <c:v>9000</c:v>
                </c:pt>
                <c:pt idx="1168">
                  <c:v>9000</c:v>
                </c:pt>
                <c:pt idx="1169">
                  <c:v>9000</c:v>
                </c:pt>
                <c:pt idx="1170">
                  <c:v>9000</c:v>
                </c:pt>
                <c:pt idx="1171">
                  <c:v>9000</c:v>
                </c:pt>
                <c:pt idx="1172">
                  <c:v>9000</c:v>
                </c:pt>
                <c:pt idx="1173">
                  <c:v>9000</c:v>
                </c:pt>
                <c:pt idx="1174">
                  <c:v>9000</c:v>
                </c:pt>
                <c:pt idx="1175">
                  <c:v>9000</c:v>
                </c:pt>
                <c:pt idx="1176">
                  <c:v>9000</c:v>
                </c:pt>
                <c:pt idx="1177">
                  <c:v>9000</c:v>
                </c:pt>
                <c:pt idx="1178">
                  <c:v>9000</c:v>
                </c:pt>
                <c:pt idx="1179">
                  <c:v>9000</c:v>
                </c:pt>
                <c:pt idx="1180">
                  <c:v>9000</c:v>
                </c:pt>
                <c:pt idx="1181">
                  <c:v>9000</c:v>
                </c:pt>
                <c:pt idx="1182">
                  <c:v>9000</c:v>
                </c:pt>
                <c:pt idx="1183">
                  <c:v>9000</c:v>
                </c:pt>
                <c:pt idx="1184">
                  <c:v>9000</c:v>
                </c:pt>
                <c:pt idx="1185">
                  <c:v>9000</c:v>
                </c:pt>
                <c:pt idx="1186">
                  <c:v>9000</c:v>
                </c:pt>
                <c:pt idx="1187">
                  <c:v>9000</c:v>
                </c:pt>
                <c:pt idx="1188">
                  <c:v>9000</c:v>
                </c:pt>
                <c:pt idx="1189">
                  <c:v>9000</c:v>
                </c:pt>
                <c:pt idx="1190">
                  <c:v>9000</c:v>
                </c:pt>
                <c:pt idx="1191">
                  <c:v>9000</c:v>
                </c:pt>
                <c:pt idx="1192">
                  <c:v>9000</c:v>
                </c:pt>
                <c:pt idx="1193">
                  <c:v>9000</c:v>
                </c:pt>
                <c:pt idx="1194">
                  <c:v>9000</c:v>
                </c:pt>
                <c:pt idx="1195">
                  <c:v>9000</c:v>
                </c:pt>
                <c:pt idx="1196">
                  <c:v>9000</c:v>
                </c:pt>
                <c:pt idx="1197">
                  <c:v>9000</c:v>
                </c:pt>
                <c:pt idx="1198">
                  <c:v>9000</c:v>
                </c:pt>
                <c:pt idx="1199">
                  <c:v>9000</c:v>
                </c:pt>
                <c:pt idx="1200">
                  <c:v>9000</c:v>
                </c:pt>
                <c:pt idx="1201">
                  <c:v>9000</c:v>
                </c:pt>
                <c:pt idx="1202">
                  <c:v>9000</c:v>
                </c:pt>
                <c:pt idx="1203">
                  <c:v>9000</c:v>
                </c:pt>
                <c:pt idx="1204">
                  <c:v>9000</c:v>
                </c:pt>
                <c:pt idx="1205">
                  <c:v>9000</c:v>
                </c:pt>
                <c:pt idx="1206">
                  <c:v>9000</c:v>
                </c:pt>
                <c:pt idx="1207">
                  <c:v>9000</c:v>
                </c:pt>
                <c:pt idx="1208">
                  <c:v>9000</c:v>
                </c:pt>
                <c:pt idx="1209">
                  <c:v>9000</c:v>
                </c:pt>
                <c:pt idx="1210">
                  <c:v>9000</c:v>
                </c:pt>
                <c:pt idx="1211">
                  <c:v>9000</c:v>
                </c:pt>
                <c:pt idx="1212">
                  <c:v>9000</c:v>
                </c:pt>
                <c:pt idx="1213">
                  <c:v>9000</c:v>
                </c:pt>
                <c:pt idx="1214">
                  <c:v>9000</c:v>
                </c:pt>
                <c:pt idx="1215">
                  <c:v>9000</c:v>
                </c:pt>
                <c:pt idx="1216">
                  <c:v>9000</c:v>
                </c:pt>
                <c:pt idx="1217">
                  <c:v>9000</c:v>
                </c:pt>
                <c:pt idx="1218">
                  <c:v>9000</c:v>
                </c:pt>
                <c:pt idx="1219">
                  <c:v>9000</c:v>
                </c:pt>
                <c:pt idx="1220">
                  <c:v>9000</c:v>
                </c:pt>
                <c:pt idx="1221">
                  <c:v>9000</c:v>
                </c:pt>
                <c:pt idx="1222">
                  <c:v>9000</c:v>
                </c:pt>
                <c:pt idx="1223">
                  <c:v>9000</c:v>
                </c:pt>
                <c:pt idx="1224">
                  <c:v>9000</c:v>
                </c:pt>
                <c:pt idx="1225">
                  <c:v>9000</c:v>
                </c:pt>
                <c:pt idx="1226">
                  <c:v>9000</c:v>
                </c:pt>
                <c:pt idx="1227">
                  <c:v>9000</c:v>
                </c:pt>
                <c:pt idx="1228">
                  <c:v>9000</c:v>
                </c:pt>
                <c:pt idx="1229">
                  <c:v>9000</c:v>
                </c:pt>
                <c:pt idx="1230">
                  <c:v>9000</c:v>
                </c:pt>
                <c:pt idx="1231">
                  <c:v>9000</c:v>
                </c:pt>
                <c:pt idx="1232">
                  <c:v>9000</c:v>
                </c:pt>
                <c:pt idx="1233">
                  <c:v>9000</c:v>
                </c:pt>
                <c:pt idx="1234">
                  <c:v>9000</c:v>
                </c:pt>
                <c:pt idx="1235">
                  <c:v>9000</c:v>
                </c:pt>
                <c:pt idx="1236">
                  <c:v>9000</c:v>
                </c:pt>
                <c:pt idx="1237">
                  <c:v>9000</c:v>
                </c:pt>
                <c:pt idx="1238">
                  <c:v>9000</c:v>
                </c:pt>
                <c:pt idx="1239">
                  <c:v>9000</c:v>
                </c:pt>
                <c:pt idx="1240">
                  <c:v>9000</c:v>
                </c:pt>
                <c:pt idx="1241">
                  <c:v>9000</c:v>
                </c:pt>
                <c:pt idx="1242">
                  <c:v>9000</c:v>
                </c:pt>
                <c:pt idx="1243">
                  <c:v>9000</c:v>
                </c:pt>
                <c:pt idx="1244">
                  <c:v>9000</c:v>
                </c:pt>
                <c:pt idx="1245">
                  <c:v>9000</c:v>
                </c:pt>
                <c:pt idx="1246">
                  <c:v>9000</c:v>
                </c:pt>
                <c:pt idx="1247">
                  <c:v>9000</c:v>
                </c:pt>
                <c:pt idx="1248">
                  <c:v>9000</c:v>
                </c:pt>
                <c:pt idx="1249">
                  <c:v>9000</c:v>
                </c:pt>
                <c:pt idx="1250">
                  <c:v>9000</c:v>
                </c:pt>
                <c:pt idx="1251">
                  <c:v>9000</c:v>
                </c:pt>
                <c:pt idx="1252">
                  <c:v>9000</c:v>
                </c:pt>
                <c:pt idx="1253">
                  <c:v>9000</c:v>
                </c:pt>
                <c:pt idx="1254">
                  <c:v>9000</c:v>
                </c:pt>
                <c:pt idx="1255">
                  <c:v>9000</c:v>
                </c:pt>
                <c:pt idx="1256">
                  <c:v>9000</c:v>
                </c:pt>
                <c:pt idx="1257">
                  <c:v>9000</c:v>
                </c:pt>
                <c:pt idx="1258">
                  <c:v>9000</c:v>
                </c:pt>
                <c:pt idx="1259">
                  <c:v>9000</c:v>
                </c:pt>
                <c:pt idx="1260">
                  <c:v>9000</c:v>
                </c:pt>
                <c:pt idx="1261">
                  <c:v>9000</c:v>
                </c:pt>
                <c:pt idx="1262">
                  <c:v>9000</c:v>
                </c:pt>
                <c:pt idx="1263">
                  <c:v>9000</c:v>
                </c:pt>
                <c:pt idx="1264">
                  <c:v>9000</c:v>
                </c:pt>
                <c:pt idx="1265">
                  <c:v>9000</c:v>
                </c:pt>
                <c:pt idx="1266">
                  <c:v>9000</c:v>
                </c:pt>
                <c:pt idx="1267">
                  <c:v>9000</c:v>
                </c:pt>
                <c:pt idx="1268">
                  <c:v>9000</c:v>
                </c:pt>
                <c:pt idx="1269">
                  <c:v>9000</c:v>
                </c:pt>
                <c:pt idx="1270">
                  <c:v>9000</c:v>
                </c:pt>
                <c:pt idx="1271">
                  <c:v>9000</c:v>
                </c:pt>
                <c:pt idx="1272">
                  <c:v>9000</c:v>
                </c:pt>
                <c:pt idx="1273">
                  <c:v>9000</c:v>
                </c:pt>
                <c:pt idx="1274">
                  <c:v>9000</c:v>
                </c:pt>
                <c:pt idx="1275">
                  <c:v>9000</c:v>
                </c:pt>
                <c:pt idx="1276">
                  <c:v>9000</c:v>
                </c:pt>
                <c:pt idx="1277">
                  <c:v>9000</c:v>
                </c:pt>
                <c:pt idx="1278">
                  <c:v>9000</c:v>
                </c:pt>
                <c:pt idx="1279">
                  <c:v>9000</c:v>
                </c:pt>
                <c:pt idx="1280">
                  <c:v>9000</c:v>
                </c:pt>
                <c:pt idx="1281">
                  <c:v>9000</c:v>
                </c:pt>
                <c:pt idx="1282">
                  <c:v>9000</c:v>
                </c:pt>
                <c:pt idx="1283">
                  <c:v>9000</c:v>
                </c:pt>
                <c:pt idx="1284">
                  <c:v>9000</c:v>
                </c:pt>
                <c:pt idx="1285">
                  <c:v>9000</c:v>
                </c:pt>
                <c:pt idx="1286">
                  <c:v>9000</c:v>
                </c:pt>
                <c:pt idx="1287">
                  <c:v>9000</c:v>
                </c:pt>
                <c:pt idx="1288">
                  <c:v>9000</c:v>
                </c:pt>
                <c:pt idx="1289">
                  <c:v>9000</c:v>
                </c:pt>
                <c:pt idx="1290">
                  <c:v>9000</c:v>
                </c:pt>
                <c:pt idx="1291">
                  <c:v>9000</c:v>
                </c:pt>
                <c:pt idx="1292">
                  <c:v>9000</c:v>
                </c:pt>
                <c:pt idx="1293">
                  <c:v>9000</c:v>
                </c:pt>
                <c:pt idx="1294">
                  <c:v>9000</c:v>
                </c:pt>
                <c:pt idx="1295">
                  <c:v>9000</c:v>
                </c:pt>
                <c:pt idx="1296">
                  <c:v>9000</c:v>
                </c:pt>
                <c:pt idx="1297">
                  <c:v>9000</c:v>
                </c:pt>
                <c:pt idx="1298">
                  <c:v>9000</c:v>
                </c:pt>
                <c:pt idx="1299">
                  <c:v>9000</c:v>
                </c:pt>
                <c:pt idx="1300">
                  <c:v>9000</c:v>
                </c:pt>
                <c:pt idx="1301">
                  <c:v>9000</c:v>
                </c:pt>
                <c:pt idx="1302">
                  <c:v>9000</c:v>
                </c:pt>
                <c:pt idx="1303">
                  <c:v>9000</c:v>
                </c:pt>
                <c:pt idx="1304">
                  <c:v>9000</c:v>
                </c:pt>
                <c:pt idx="1305">
                  <c:v>9000</c:v>
                </c:pt>
                <c:pt idx="1306">
                  <c:v>9000</c:v>
                </c:pt>
                <c:pt idx="1307">
                  <c:v>9000</c:v>
                </c:pt>
                <c:pt idx="1308">
                  <c:v>9000</c:v>
                </c:pt>
                <c:pt idx="1309">
                  <c:v>9000</c:v>
                </c:pt>
                <c:pt idx="1310">
                  <c:v>9000</c:v>
                </c:pt>
                <c:pt idx="1311">
                  <c:v>9000</c:v>
                </c:pt>
                <c:pt idx="1312">
                  <c:v>9000</c:v>
                </c:pt>
                <c:pt idx="1313">
                  <c:v>9000</c:v>
                </c:pt>
                <c:pt idx="1314">
                  <c:v>9000</c:v>
                </c:pt>
                <c:pt idx="1315">
                  <c:v>9000</c:v>
                </c:pt>
                <c:pt idx="1316">
                  <c:v>9000</c:v>
                </c:pt>
                <c:pt idx="1317">
                  <c:v>9000</c:v>
                </c:pt>
                <c:pt idx="1318">
                  <c:v>9000</c:v>
                </c:pt>
                <c:pt idx="1319">
                  <c:v>9000</c:v>
                </c:pt>
                <c:pt idx="1320">
                  <c:v>9000</c:v>
                </c:pt>
                <c:pt idx="1321">
                  <c:v>9000</c:v>
                </c:pt>
                <c:pt idx="1322">
                  <c:v>9000</c:v>
                </c:pt>
                <c:pt idx="1323">
                  <c:v>9000</c:v>
                </c:pt>
                <c:pt idx="1324">
                  <c:v>9000</c:v>
                </c:pt>
                <c:pt idx="1325">
                  <c:v>9000</c:v>
                </c:pt>
                <c:pt idx="1326">
                  <c:v>9000</c:v>
                </c:pt>
                <c:pt idx="1327">
                  <c:v>9000</c:v>
                </c:pt>
                <c:pt idx="1328">
                  <c:v>9000</c:v>
                </c:pt>
                <c:pt idx="1329">
                  <c:v>9000</c:v>
                </c:pt>
                <c:pt idx="1330">
                  <c:v>9000</c:v>
                </c:pt>
                <c:pt idx="1331">
                  <c:v>9000</c:v>
                </c:pt>
                <c:pt idx="1332">
                  <c:v>9000</c:v>
                </c:pt>
                <c:pt idx="1333">
                  <c:v>9000</c:v>
                </c:pt>
                <c:pt idx="1334">
                  <c:v>9000</c:v>
                </c:pt>
                <c:pt idx="1335">
                  <c:v>9000</c:v>
                </c:pt>
                <c:pt idx="1336">
                  <c:v>9000</c:v>
                </c:pt>
                <c:pt idx="1337">
                  <c:v>9000</c:v>
                </c:pt>
                <c:pt idx="1338">
                  <c:v>9000</c:v>
                </c:pt>
                <c:pt idx="1339">
                  <c:v>9000</c:v>
                </c:pt>
                <c:pt idx="1340">
                  <c:v>9000</c:v>
                </c:pt>
                <c:pt idx="1341">
                  <c:v>9000</c:v>
                </c:pt>
                <c:pt idx="1342">
                  <c:v>9000</c:v>
                </c:pt>
                <c:pt idx="1343">
                  <c:v>9000</c:v>
                </c:pt>
                <c:pt idx="1344">
                  <c:v>9000</c:v>
                </c:pt>
                <c:pt idx="1345">
                  <c:v>9000</c:v>
                </c:pt>
                <c:pt idx="1346">
                  <c:v>9000</c:v>
                </c:pt>
                <c:pt idx="1347">
                  <c:v>9000</c:v>
                </c:pt>
                <c:pt idx="1348">
                  <c:v>9000</c:v>
                </c:pt>
                <c:pt idx="1349">
                  <c:v>9000</c:v>
                </c:pt>
                <c:pt idx="1350">
                  <c:v>9000</c:v>
                </c:pt>
                <c:pt idx="1351">
                  <c:v>9000</c:v>
                </c:pt>
                <c:pt idx="1352">
                  <c:v>9000</c:v>
                </c:pt>
                <c:pt idx="1353">
                  <c:v>9000</c:v>
                </c:pt>
                <c:pt idx="1354">
                  <c:v>9000</c:v>
                </c:pt>
                <c:pt idx="1355">
                  <c:v>9000</c:v>
                </c:pt>
                <c:pt idx="1356">
                  <c:v>9000</c:v>
                </c:pt>
                <c:pt idx="1357">
                  <c:v>9000</c:v>
                </c:pt>
                <c:pt idx="1358">
                  <c:v>9000</c:v>
                </c:pt>
                <c:pt idx="1359">
                  <c:v>9000</c:v>
                </c:pt>
                <c:pt idx="1360">
                  <c:v>9000</c:v>
                </c:pt>
                <c:pt idx="1361">
                  <c:v>9000</c:v>
                </c:pt>
                <c:pt idx="1362">
                  <c:v>9000</c:v>
                </c:pt>
                <c:pt idx="1363">
                  <c:v>9000</c:v>
                </c:pt>
                <c:pt idx="1364">
                  <c:v>9000</c:v>
                </c:pt>
                <c:pt idx="1365">
                  <c:v>9000</c:v>
                </c:pt>
                <c:pt idx="1366">
                  <c:v>9000</c:v>
                </c:pt>
                <c:pt idx="1367">
                  <c:v>9000</c:v>
                </c:pt>
                <c:pt idx="1368">
                  <c:v>9000</c:v>
                </c:pt>
                <c:pt idx="1369">
                  <c:v>9000</c:v>
                </c:pt>
                <c:pt idx="1370">
                  <c:v>9000</c:v>
                </c:pt>
                <c:pt idx="1371">
                  <c:v>9000</c:v>
                </c:pt>
                <c:pt idx="1372">
                  <c:v>9000</c:v>
                </c:pt>
                <c:pt idx="1373">
                  <c:v>9000</c:v>
                </c:pt>
                <c:pt idx="1374">
                  <c:v>9000</c:v>
                </c:pt>
                <c:pt idx="1375">
                  <c:v>9000</c:v>
                </c:pt>
                <c:pt idx="1376">
                  <c:v>9000</c:v>
                </c:pt>
                <c:pt idx="1377">
                  <c:v>9000</c:v>
                </c:pt>
                <c:pt idx="1378">
                  <c:v>9000</c:v>
                </c:pt>
                <c:pt idx="1379">
                  <c:v>9000</c:v>
                </c:pt>
                <c:pt idx="1380">
                  <c:v>9000</c:v>
                </c:pt>
                <c:pt idx="1381">
                  <c:v>9000</c:v>
                </c:pt>
                <c:pt idx="1382">
                  <c:v>9000</c:v>
                </c:pt>
                <c:pt idx="1383">
                  <c:v>9000</c:v>
                </c:pt>
                <c:pt idx="1384">
                  <c:v>9000</c:v>
                </c:pt>
                <c:pt idx="1385">
                  <c:v>9000</c:v>
                </c:pt>
                <c:pt idx="1386">
                  <c:v>9000</c:v>
                </c:pt>
                <c:pt idx="1387">
                  <c:v>9000</c:v>
                </c:pt>
                <c:pt idx="1388">
                  <c:v>9000</c:v>
                </c:pt>
                <c:pt idx="1389">
                  <c:v>9000</c:v>
                </c:pt>
                <c:pt idx="1390">
                  <c:v>9000</c:v>
                </c:pt>
                <c:pt idx="1391">
                  <c:v>9000</c:v>
                </c:pt>
                <c:pt idx="1392">
                  <c:v>9000</c:v>
                </c:pt>
                <c:pt idx="1393">
                  <c:v>9000</c:v>
                </c:pt>
                <c:pt idx="1394">
                  <c:v>9000</c:v>
                </c:pt>
                <c:pt idx="1395">
                  <c:v>9000</c:v>
                </c:pt>
                <c:pt idx="1396">
                  <c:v>9000</c:v>
                </c:pt>
                <c:pt idx="1397">
                  <c:v>9000</c:v>
                </c:pt>
                <c:pt idx="1398">
                  <c:v>9000</c:v>
                </c:pt>
                <c:pt idx="1399">
                  <c:v>9000</c:v>
                </c:pt>
                <c:pt idx="1400">
                  <c:v>9000</c:v>
                </c:pt>
                <c:pt idx="1401">
                  <c:v>9000</c:v>
                </c:pt>
                <c:pt idx="1402">
                  <c:v>9000</c:v>
                </c:pt>
                <c:pt idx="1403">
                  <c:v>9000</c:v>
                </c:pt>
                <c:pt idx="1404">
                  <c:v>9000</c:v>
                </c:pt>
                <c:pt idx="1405">
                  <c:v>9000</c:v>
                </c:pt>
                <c:pt idx="1406">
                  <c:v>9000</c:v>
                </c:pt>
                <c:pt idx="1407">
                  <c:v>9000</c:v>
                </c:pt>
                <c:pt idx="1408">
                  <c:v>9000</c:v>
                </c:pt>
                <c:pt idx="1409">
                  <c:v>9000</c:v>
                </c:pt>
                <c:pt idx="1410">
                  <c:v>9000</c:v>
                </c:pt>
                <c:pt idx="1411">
                  <c:v>9000</c:v>
                </c:pt>
                <c:pt idx="1412">
                  <c:v>9000</c:v>
                </c:pt>
                <c:pt idx="1413">
                  <c:v>9000</c:v>
                </c:pt>
                <c:pt idx="1414">
                  <c:v>9000</c:v>
                </c:pt>
                <c:pt idx="1415">
                  <c:v>9000</c:v>
                </c:pt>
                <c:pt idx="1416">
                  <c:v>9000</c:v>
                </c:pt>
                <c:pt idx="1417">
                  <c:v>9000</c:v>
                </c:pt>
                <c:pt idx="1418">
                  <c:v>9000</c:v>
                </c:pt>
                <c:pt idx="1419">
                  <c:v>9000</c:v>
                </c:pt>
                <c:pt idx="1420">
                  <c:v>9000</c:v>
                </c:pt>
                <c:pt idx="1421">
                  <c:v>9000</c:v>
                </c:pt>
                <c:pt idx="1422">
                  <c:v>9000</c:v>
                </c:pt>
                <c:pt idx="1423">
                  <c:v>9000</c:v>
                </c:pt>
                <c:pt idx="1424">
                  <c:v>9000</c:v>
                </c:pt>
                <c:pt idx="1425">
                  <c:v>9000</c:v>
                </c:pt>
                <c:pt idx="1426">
                  <c:v>9000</c:v>
                </c:pt>
                <c:pt idx="1427">
                  <c:v>9000</c:v>
                </c:pt>
                <c:pt idx="1428">
                  <c:v>9000</c:v>
                </c:pt>
                <c:pt idx="1429">
                  <c:v>9000</c:v>
                </c:pt>
                <c:pt idx="1430">
                  <c:v>9000</c:v>
                </c:pt>
                <c:pt idx="1431">
                  <c:v>9000</c:v>
                </c:pt>
                <c:pt idx="1432">
                  <c:v>9000</c:v>
                </c:pt>
                <c:pt idx="1433">
                  <c:v>9000</c:v>
                </c:pt>
                <c:pt idx="1434">
                  <c:v>9000</c:v>
                </c:pt>
                <c:pt idx="1435">
                  <c:v>9000</c:v>
                </c:pt>
                <c:pt idx="1436">
                  <c:v>9000</c:v>
                </c:pt>
                <c:pt idx="1437">
                  <c:v>9000</c:v>
                </c:pt>
                <c:pt idx="1438">
                  <c:v>9000</c:v>
                </c:pt>
                <c:pt idx="1439">
                  <c:v>9000</c:v>
                </c:pt>
                <c:pt idx="1440">
                  <c:v>9000</c:v>
                </c:pt>
                <c:pt idx="1441">
                  <c:v>9000</c:v>
                </c:pt>
                <c:pt idx="1442">
                  <c:v>9000</c:v>
                </c:pt>
                <c:pt idx="1443">
                  <c:v>9000</c:v>
                </c:pt>
                <c:pt idx="1444">
                  <c:v>9000</c:v>
                </c:pt>
                <c:pt idx="1445">
                  <c:v>9000</c:v>
                </c:pt>
                <c:pt idx="1446">
                  <c:v>9000</c:v>
                </c:pt>
                <c:pt idx="1447">
                  <c:v>9000</c:v>
                </c:pt>
                <c:pt idx="1448">
                  <c:v>9000</c:v>
                </c:pt>
                <c:pt idx="1449">
                  <c:v>9000</c:v>
                </c:pt>
                <c:pt idx="1450">
                  <c:v>9000</c:v>
                </c:pt>
                <c:pt idx="1451">
                  <c:v>9000</c:v>
                </c:pt>
                <c:pt idx="1452">
                  <c:v>9000</c:v>
                </c:pt>
                <c:pt idx="1453">
                  <c:v>9000</c:v>
                </c:pt>
                <c:pt idx="1454">
                  <c:v>9000</c:v>
                </c:pt>
                <c:pt idx="1455">
                  <c:v>9000</c:v>
                </c:pt>
                <c:pt idx="1456">
                  <c:v>9000</c:v>
                </c:pt>
                <c:pt idx="1457">
                  <c:v>9000</c:v>
                </c:pt>
                <c:pt idx="1458">
                  <c:v>9000</c:v>
                </c:pt>
                <c:pt idx="1459">
                  <c:v>9000</c:v>
                </c:pt>
                <c:pt idx="1460">
                  <c:v>9000</c:v>
                </c:pt>
                <c:pt idx="1461">
                  <c:v>9000</c:v>
                </c:pt>
                <c:pt idx="1462">
                  <c:v>9000</c:v>
                </c:pt>
                <c:pt idx="1463">
                  <c:v>9000</c:v>
                </c:pt>
                <c:pt idx="1464">
                  <c:v>9000</c:v>
                </c:pt>
                <c:pt idx="1465">
                  <c:v>9000</c:v>
                </c:pt>
                <c:pt idx="1466">
                  <c:v>9000</c:v>
                </c:pt>
                <c:pt idx="1467">
                  <c:v>9000</c:v>
                </c:pt>
                <c:pt idx="1468">
                  <c:v>9000</c:v>
                </c:pt>
                <c:pt idx="1469">
                  <c:v>9000</c:v>
                </c:pt>
                <c:pt idx="1470">
                  <c:v>9000</c:v>
                </c:pt>
                <c:pt idx="1471">
                  <c:v>9000</c:v>
                </c:pt>
                <c:pt idx="1472">
                  <c:v>9000</c:v>
                </c:pt>
                <c:pt idx="1473">
                  <c:v>9000</c:v>
                </c:pt>
                <c:pt idx="1474">
                  <c:v>9000</c:v>
                </c:pt>
                <c:pt idx="1475">
                  <c:v>9000</c:v>
                </c:pt>
                <c:pt idx="1476">
                  <c:v>9000</c:v>
                </c:pt>
                <c:pt idx="1477">
                  <c:v>9000</c:v>
                </c:pt>
                <c:pt idx="1478">
                  <c:v>9000</c:v>
                </c:pt>
                <c:pt idx="1479">
                  <c:v>9000</c:v>
                </c:pt>
                <c:pt idx="1480">
                  <c:v>9000</c:v>
                </c:pt>
                <c:pt idx="1481">
                  <c:v>9000</c:v>
                </c:pt>
                <c:pt idx="1482">
                  <c:v>9000</c:v>
                </c:pt>
                <c:pt idx="1483">
                  <c:v>9000</c:v>
                </c:pt>
                <c:pt idx="1484">
                  <c:v>9000</c:v>
                </c:pt>
                <c:pt idx="1485">
                  <c:v>9000</c:v>
                </c:pt>
                <c:pt idx="1486">
                  <c:v>9000</c:v>
                </c:pt>
                <c:pt idx="1487">
                  <c:v>9000</c:v>
                </c:pt>
                <c:pt idx="1488">
                  <c:v>9000</c:v>
                </c:pt>
                <c:pt idx="1489">
                  <c:v>9000</c:v>
                </c:pt>
                <c:pt idx="1490">
                  <c:v>9000</c:v>
                </c:pt>
                <c:pt idx="1491">
                  <c:v>9000</c:v>
                </c:pt>
                <c:pt idx="1492">
                  <c:v>9000</c:v>
                </c:pt>
                <c:pt idx="1493">
                  <c:v>9000</c:v>
                </c:pt>
                <c:pt idx="1494">
                  <c:v>9000</c:v>
                </c:pt>
                <c:pt idx="1495">
                  <c:v>9000</c:v>
                </c:pt>
                <c:pt idx="1496">
                  <c:v>9000</c:v>
                </c:pt>
                <c:pt idx="1497">
                  <c:v>9000</c:v>
                </c:pt>
                <c:pt idx="1498">
                  <c:v>9000</c:v>
                </c:pt>
                <c:pt idx="1499">
                  <c:v>9000</c:v>
                </c:pt>
                <c:pt idx="1500">
                  <c:v>9000</c:v>
                </c:pt>
                <c:pt idx="1501">
                  <c:v>9000</c:v>
                </c:pt>
                <c:pt idx="1502">
                  <c:v>9000</c:v>
                </c:pt>
                <c:pt idx="1503">
                  <c:v>9000</c:v>
                </c:pt>
                <c:pt idx="1504">
                  <c:v>9000</c:v>
                </c:pt>
                <c:pt idx="1505">
                  <c:v>9000</c:v>
                </c:pt>
                <c:pt idx="1506">
                  <c:v>9000</c:v>
                </c:pt>
                <c:pt idx="1507">
                  <c:v>9000</c:v>
                </c:pt>
                <c:pt idx="1508">
                  <c:v>9000</c:v>
                </c:pt>
                <c:pt idx="1509">
                  <c:v>9000</c:v>
                </c:pt>
                <c:pt idx="1510">
                  <c:v>9000</c:v>
                </c:pt>
                <c:pt idx="1511">
                  <c:v>9000</c:v>
                </c:pt>
                <c:pt idx="1512">
                  <c:v>9000</c:v>
                </c:pt>
                <c:pt idx="1513">
                  <c:v>9000</c:v>
                </c:pt>
                <c:pt idx="1514">
                  <c:v>9000</c:v>
                </c:pt>
                <c:pt idx="1515">
                  <c:v>9000</c:v>
                </c:pt>
                <c:pt idx="1516">
                  <c:v>9000</c:v>
                </c:pt>
                <c:pt idx="1517">
                  <c:v>9000</c:v>
                </c:pt>
                <c:pt idx="1518">
                  <c:v>9000</c:v>
                </c:pt>
                <c:pt idx="1519">
                  <c:v>9000</c:v>
                </c:pt>
                <c:pt idx="1520">
                  <c:v>9000</c:v>
                </c:pt>
                <c:pt idx="1521">
                  <c:v>9000</c:v>
                </c:pt>
                <c:pt idx="1522">
                  <c:v>9000</c:v>
                </c:pt>
                <c:pt idx="1523">
                  <c:v>9000</c:v>
                </c:pt>
                <c:pt idx="1524">
                  <c:v>9000</c:v>
                </c:pt>
                <c:pt idx="1525">
                  <c:v>9000</c:v>
                </c:pt>
                <c:pt idx="1526">
                  <c:v>9000</c:v>
                </c:pt>
                <c:pt idx="1527">
                  <c:v>9000</c:v>
                </c:pt>
                <c:pt idx="1528">
                  <c:v>9000</c:v>
                </c:pt>
                <c:pt idx="1529">
                  <c:v>9000</c:v>
                </c:pt>
                <c:pt idx="1530">
                  <c:v>9000</c:v>
                </c:pt>
                <c:pt idx="1531">
                  <c:v>9000</c:v>
                </c:pt>
                <c:pt idx="1532">
                  <c:v>9000</c:v>
                </c:pt>
                <c:pt idx="1533">
                  <c:v>9000</c:v>
                </c:pt>
                <c:pt idx="1534">
                  <c:v>9000</c:v>
                </c:pt>
                <c:pt idx="1535">
                  <c:v>9000</c:v>
                </c:pt>
                <c:pt idx="1536">
                  <c:v>9000</c:v>
                </c:pt>
                <c:pt idx="1537">
                  <c:v>9000</c:v>
                </c:pt>
                <c:pt idx="1538">
                  <c:v>9000</c:v>
                </c:pt>
                <c:pt idx="1539">
                  <c:v>9000</c:v>
                </c:pt>
                <c:pt idx="1540">
                  <c:v>9000</c:v>
                </c:pt>
                <c:pt idx="1541">
                  <c:v>9000</c:v>
                </c:pt>
                <c:pt idx="1542">
                  <c:v>9000</c:v>
                </c:pt>
                <c:pt idx="1543">
                  <c:v>9000</c:v>
                </c:pt>
                <c:pt idx="1544">
                  <c:v>9000</c:v>
                </c:pt>
                <c:pt idx="1545">
                  <c:v>9000</c:v>
                </c:pt>
                <c:pt idx="1546">
                  <c:v>9000</c:v>
                </c:pt>
                <c:pt idx="1547">
                  <c:v>9000</c:v>
                </c:pt>
                <c:pt idx="1548">
                  <c:v>9000</c:v>
                </c:pt>
                <c:pt idx="1549">
                  <c:v>9000</c:v>
                </c:pt>
                <c:pt idx="1550">
                  <c:v>9000</c:v>
                </c:pt>
                <c:pt idx="1551">
                  <c:v>9000</c:v>
                </c:pt>
                <c:pt idx="1552">
                  <c:v>9000</c:v>
                </c:pt>
                <c:pt idx="1553">
                  <c:v>9000</c:v>
                </c:pt>
                <c:pt idx="1554">
                  <c:v>9000</c:v>
                </c:pt>
                <c:pt idx="1555">
                  <c:v>9000</c:v>
                </c:pt>
                <c:pt idx="1556">
                  <c:v>9000</c:v>
                </c:pt>
                <c:pt idx="1557">
                  <c:v>9000</c:v>
                </c:pt>
                <c:pt idx="1558">
                  <c:v>9000</c:v>
                </c:pt>
                <c:pt idx="1559">
                  <c:v>9000</c:v>
                </c:pt>
                <c:pt idx="1560">
                  <c:v>9000</c:v>
                </c:pt>
                <c:pt idx="1561">
                  <c:v>9000</c:v>
                </c:pt>
                <c:pt idx="1562">
                  <c:v>9000</c:v>
                </c:pt>
                <c:pt idx="1563">
                  <c:v>9000</c:v>
                </c:pt>
                <c:pt idx="1564">
                  <c:v>9000</c:v>
                </c:pt>
                <c:pt idx="1565">
                  <c:v>9000</c:v>
                </c:pt>
                <c:pt idx="1566">
                  <c:v>9000</c:v>
                </c:pt>
                <c:pt idx="1567">
                  <c:v>9000</c:v>
                </c:pt>
                <c:pt idx="1568">
                  <c:v>9000</c:v>
                </c:pt>
                <c:pt idx="1569">
                  <c:v>9000</c:v>
                </c:pt>
                <c:pt idx="1570">
                  <c:v>9000</c:v>
                </c:pt>
                <c:pt idx="1571">
                  <c:v>9000</c:v>
                </c:pt>
                <c:pt idx="1572">
                  <c:v>9000</c:v>
                </c:pt>
                <c:pt idx="1573">
                  <c:v>9000</c:v>
                </c:pt>
                <c:pt idx="1574">
                  <c:v>9000</c:v>
                </c:pt>
                <c:pt idx="1575">
                  <c:v>9000</c:v>
                </c:pt>
                <c:pt idx="1576">
                  <c:v>9000</c:v>
                </c:pt>
                <c:pt idx="1577">
                  <c:v>9000</c:v>
                </c:pt>
                <c:pt idx="1578">
                  <c:v>9000</c:v>
                </c:pt>
                <c:pt idx="1579">
                  <c:v>9000</c:v>
                </c:pt>
                <c:pt idx="1580">
                  <c:v>9000</c:v>
                </c:pt>
                <c:pt idx="1581">
                  <c:v>9000</c:v>
                </c:pt>
                <c:pt idx="1582">
                  <c:v>9000</c:v>
                </c:pt>
                <c:pt idx="1583">
                  <c:v>9000</c:v>
                </c:pt>
                <c:pt idx="1584">
                  <c:v>9000</c:v>
                </c:pt>
                <c:pt idx="1585">
                  <c:v>9000</c:v>
                </c:pt>
                <c:pt idx="1586">
                  <c:v>9000</c:v>
                </c:pt>
                <c:pt idx="1587">
                  <c:v>9000</c:v>
                </c:pt>
                <c:pt idx="1588">
                  <c:v>9000</c:v>
                </c:pt>
                <c:pt idx="1589">
                  <c:v>9000</c:v>
                </c:pt>
                <c:pt idx="1590">
                  <c:v>9000</c:v>
                </c:pt>
                <c:pt idx="1591">
                  <c:v>9000</c:v>
                </c:pt>
                <c:pt idx="1592">
                  <c:v>9000</c:v>
                </c:pt>
                <c:pt idx="1593">
                  <c:v>9000</c:v>
                </c:pt>
                <c:pt idx="1594">
                  <c:v>9000</c:v>
                </c:pt>
                <c:pt idx="1595">
                  <c:v>9000</c:v>
                </c:pt>
                <c:pt idx="1596">
                  <c:v>9000</c:v>
                </c:pt>
                <c:pt idx="1597">
                  <c:v>9000</c:v>
                </c:pt>
                <c:pt idx="1598">
                  <c:v>9000</c:v>
                </c:pt>
                <c:pt idx="1599">
                  <c:v>9000</c:v>
                </c:pt>
                <c:pt idx="1600">
                  <c:v>9000</c:v>
                </c:pt>
                <c:pt idx="1601">
                  <c:v>9000</c:v>
                </c:pt>
                <c:pt idx="1602">
                  <c:v>9000</c:v>
                </c:pt>
                <c:pt idx="1603">
                  <c:v>9000</c:v>
                </c:pt>
                <c:pt idx="1604">
                  <c:v>9000</c:v>
                </c:pt>
                <c:pt idx="1605">
                  <c:v>9000</c:v>
                </c:pt>
                <c:pt idx="1606">
                  <c:v>9000</c:v>
                </c:pt>
                <c:pt idx="1607">
                  <c:v>9000</c:v>
                </c:pt>
                <c:pt idx="1608">
                  <c:v>9000</c:v>
                </c:pt>
                <c:pt idx="1609">
                  <c:v>9000</c:v>
                </c:pt>
                <c:pt idx="1610">
                  <c:v>9000</c:v>
                </c:pt>
                <c:pt idx="1611">
                  <c:v>9000</c:v>
                </c:pt>
                <c:pt idx="1612">
                  <c:v>9000</c:v>
                </c:pt>
                <c:pt idx="1613">
                  <c:v>9000</c:v>
                </c:pt>
                <c:pt idx="1614">
                  <c:v>9000</c:v>
                </c:pt>
                <c:pt idx="1615">
                  <c:v>9000</c:v>
                </c:pt>
                <c:pt idx="1616">
                  <c:v>9000</c:v>
                </c:pt>
                <c:pt idx="1617">
                  <c:v>9000</c:v>
                </c:pt>
                <c:pt idx="1618">
                  <c:v>9000</c:v>
                </c:pt>
                <c:pt idx="1619">
                  <c:v>9000</c:v>
                </c:pt>
                <c:pt idx="1620">
                  <c:v>9000</c:v>
                </c:pt>
                <c:pt idx="1621">
                  <c:v>9000</c:v>
                </c:pt>
                <c:pt idx="1622">
                  <c:v>9000</c:v>
                </c:pt>
                <c:pt idx="1623">
                  <c:v>9000</c:v>
                </c:pt>
                <c:pt idx="1624">
                  <c:v>9000</c:v>
                </c:pt>
                <c:pt idx="1625">
                  <c:v>9000</c:v>
                </c:pt>
                <c:pt idx="1626">
                  <c:v>9000</c:v>
                </c:pt>
                <c:pt idx="1627">
                  <c:v>9000</c:v>
                </c:pt>
                <c:pt idx="1628">
                  <c:v>9000</c:v>
                </c:pt>
                <c:pt idx="1629">
                  <c:v>9000</c:v>
                </c:pt>
                <c:pt idx="1630">
                  <c:v>9000</c:v>
                </c:pt>
                <c:pt idx="1631">
                  <c:v>9000</c:v>
                </c:pt>
                <c:pt idx="1632">
                  <c:v>9000</c:v>
                </c:pt>
                <c:pt idx="1633">
                  <c:v>9000</c:v>
                </c:pt>
                <c:pt idx="1634">
                  <c:v>9000</c:v>
                </c:pt>
                <c:pt idx="1635">
                  <c:v>9000</c:v>
                </c:pt>
                <c:pt idx="1636">
                  <c:v>9000</c:v>
                </c:pt>
                <c:pt idx="1637">
                  <c:v>9000</c:v>
                </c:pt>
                <c:pt idx="1638">
                  <c:v>9000</c:v>
                </c:pt>
                <c:pt idx="1639">
                  <c:v>9000</c:v>
                </c:pt>
                <c:pt idx="1640">
                  <c:v>9000</c:v>
                </c:pt>
                <c:pt idx="1641">
                  <c:v>9000</c:v>
                </c:pt>
                <c:pt idx="1642">
                  <c:v>9000</c:v>
                </c:pt>
                <c:pt idx="1643">
                  <c:v>9000</c:v>
                </c:pt>
                <c:pt idx="1644">
                  <c:v>9000</c:v>
                </c:pt>
                <c:pt idx="1645">
                  <c:v>9000</c:v>
                </c:pt>
                <c:pt idx="1646">
                  <c:v>9000</c:v>
                </c:pt>
                <c:pt idx="1647">
                  <c:v>9000</c:v>
                </c:pt>
                <c:pt idx="1648">
                  <c:v>9000</c:v>
                </c:pt>
                <c:pt idx="1649">
                  <c:v>9000</c:v>
                </c:pt>
                <c:pt idx="1650">
                  <c:v>9000</c:v>
                </c:pt>
                <c:pt idx="1651">
                  <c:v>9000</c:v>
                </c:pt>
                <c:pt idx="1652">
                  <c:v>9000</c:v>
                </c:pt>
                <c:pt idx="1653">
                  <c:v>9000</c:v>
                </c:pt>
                <c:pt idx="1654">
                  <c:v>9000</c:v>
                </c:pt>
                <c:pt idx="1655">
                  <c:v>9000</c:v>
                </c:pt>
                <c:pt idx="1656">
                  <c:v>9000</c:v>
                </c:pt>
                <c:pt idx="1657">
                  <c:v>9000</c:v>
                </c:pt>
                <c:pt idx="1658">
                  <c:v>9000</c:v>
                </c:pt>
                <c:pt idx="1659">
                  <c:v>9000</c:v>
                </c:pt>
                <c:pt idx="1660">
                  <c:v>9000</c:v>
                </c:pt>
                <c:pt idx="1661">
                  <c:v>9000</c:v>
                </c:pt>
                <c:pt idx="1662">
                  <c:v>9000</c:v>
                </c:pt>
                <c:pt idx="1663">
                  <c:v>9000</c:v>
                </c:pt>
                <c:pt idx="1664">
                  <c:v>9000</c:v>
                </c:pt>
                <c:pt idx="1665">
                  <c:v>9000</c:v>
                </c:pt>
                <c:pt idx="1666">
                  <c:v>9000</c:v>
                </c:pt>
                <c:pt idx="1667">
                  <c:v>9000</c:v>
                </c:pt>
                <c:pt idx="1668">
                  <c:v>9000</c:v>
                </c:pt>
                <c:pt idx="1669">
                  <c:v>9000</c:v>
                </c:pt>
                <c:pt idx="1670">
                  <c:v>9000</c:v>
                </c:pt>
                <c:pt idx="1671">
                  <c:v>9000</c:v>
                </c:pt>
                <c:pt idx="1672">
                  <c:v>9000</c:v>
                </c:pt>
                <c:pt idx="1673">
                  <c:v>9000</c:v>
                </c:pt>
                <c:pt idx="1674">
                  <c:v>9000</c:v>
                </c:pt>
                <c:pt idx="1675">
                  <c:v>9000</c:v>
                </c:pt>
                <c:pt idx="1676">
                  <c:v>9000</c:v>
                </c:pt>
                <c:pt idx="1677">
                  <c:v>9000</c:v>
                </c:pt>
                <c:pt idx="1678">
                  <c:v>9000</c:v>
                </c:pt>
                <c:pt idx="1679">
                  <c:v>9000</c:v>
                </c:pt>
                <c:pt idx="1680">
                  <c:v>9000</c:v>
                </c:pt>
                <c:pt idx="1681">
                  <c:v>9000</c:v>
                </c:pt>
                <c:pt idx="1682">
                  <c:v>9000</c:v>
                </c:pt>
                <c:pt idx="1683">
                  <c:v>9000</c:v>
                </c:pt>
                <c:pt idx="1684">
                  <c:v>9000</c:v>
                </c:pt>
                <c:pt idx="1685">
                  <c:v>9000</c:v>
                </c:pt>
                <c:pt idx="1686">
                  <c:v>9000</c:v>
                </c:pt>
                <c:pt idx="1687">
                  <c:v>9000</c:v>
                </c:pt>
                <c:pt idx="1688">
                  <c:v>9000</c:v>
                </c:pt>
                <c:pt idx="1689">
                  <c:v>9000</c:v>
                </c:pt>
                <c:pt idx="1690">
                  <c:v>9000</c:v>
                </c:pt>
                <c:pt idx="1691">
                  <c:v>9000</c:v>
                </c:pt>
                <c:pt idx="1692">
                  <c:v>9000</c:v>
                </c:pt>
                <c:pt idx="1693">
                  <c:v>9000</c:v>
                </c:pt>
                <c:pt idx="1694">
                  <c:v>9000</c:v>
                </c:pt>
                <c:pt idx="1695">
                  <c:v>9000</c:v>
                </c:pt>
                <c:pt idx="1696">
                  <c:v>9000</c:v>
                </c:pt>
                <c:pt idx="1697">
                  <c:v>9000</c:v>
                </c:pt>
                <c:pt idx="1698">
                  <c:v>9000</c:v>
                </c:pt>
                <c:pt idx="1699">
                  <c:v>9000</c:v>
                </c:pt>
                <c:pt idx="1700">
                  <c:v>9000</c:v>
                </c:pt>
                <c:pt idx="1701">
                  <c:v>9000</c:v>
                </c:pt>
                <c:pt idx="1702">
                  <c:v>9000</c:v>
                </c:pt>
                <c:pt idx="1703">
                  <c:v>9000</c:v>
                </c:pt>
                <c:pt idx="1704">
                  <c:v>9000</c:v>
                </c:pt>
                <c:pt idx="1705">
                  <c:v>9000</c:v>
                </c:pt>
                <c:pt idx="1706">
                  <c:v>9000</c:v>
                </c:pt>
                <c:pt idx="1707">
                  <c:v>9000</c:v>
                </c:pt>
                <c:pt idx="1708">
                  <c:v>9000</c:v>
                </c:pt>
                <c:pt idx="1709">
                  <c:v>9000</c:v>
                </c:pt>
                <c:pt idx="1710">
                  <c:v>9000</c:v>
                </c:pt>
                <c:pt idx="1711">
                  <c:v>9000</c:v>
                </c:pt>
                <c:pt idx="1712">
                  <c:v>9000</c:v>
                </c:pt>
                <c:pt idx="1713">
                  <c:v>9000</c:v>
                </c:pt>
                <c:pt idx="1714">
                  <c:v>9000</c:v>
                </c:pt>
                <c:pt idx="1715">
                  <c:v>9000</c:v>
                </c:pt>
                <c:pt idx="1716">
                  <c:v>9000</c:v>
                </c:pt>
                <c:pt idx="1717">
                  <c:v>9000</c:v>
                </c:pt>
                <c:pt idx="1718">
                  <c:v>9000</c:v>
                </c:pt>
                <c:pt idx="1719">
                  <c:v>9000</c:v>
                </c:pt>
                <c:pt idx="1720">
                  <c:v>9000</c:v>
                </c:pt>
                <c:pt idx="1721">
                  <c:v>9000</c:v>
                </c:pt>
                <c:pt idx="1722">
                  <c:v>9000</c:v>
                </c:pt>
                <c:pt idx="1723">
                  <c:v>9000</c:v>
                </c:pt>
                <c:pt idx="1724">
                  <c:v>9000</c:v>
                </c:pt>
                <c:pt idx="1725">
                  <c:v>9000</c:v>
                </c:pt>
                <c:pt idx="1726">
                  <c:v>9000</c:v>
                </c:pt>
                <c:pt idx="1727">
                  <c:v>9000</c:v>
                </c:pt>
                <c:pt idx="1728">
                  <c:v>9000</c:v>
                </c:pt>
                <c:pt idx="1729">
                  <c:v>9000</c:v>
                </c:pt>
                <c:pt idx="1730">
                  <c:v>9000</c:v>
                </c:pt>
                <c:pt idx="1731">
                  <c:v>9000</c:v>
                </c:pt>
                <c:pt idx="1732">
                  <c:v>9000</c:v>
                </c:pt>
                <c:pt idx="1733">
                  <c:v>9000</c:v>
                </c:pt>
                <c:pt idx="1734">
                  <c:v>9000</c:v>
                </c:pt>
                <c:pt idx="1735">
                  <c:v>9000</c:v>
                </c:pt>
                <c:pt idx="1736">
                  <c:v>9000</c:v>
                </c:pt>
                <c:pt idx="1737">
                  <c:v>9000</c:v>
                </c:pt>
                <c:pt idx="1738">
                  <c:v>9000</c:v>
                </c:pt>
                <c:pt idx="1739">
                  <c:v>9000</c:v>
                </c:pt>
                <c:pt idx="1740">
                  <c:v>9000</c:v>
                </c:pt>
                <c:pt idx="1741">
                  <c:v>9000</c:v>
                </c:pt>
                <c:pt idx="1742">
                  <c:v>9000</c:v>
                </c:pt>
                <c:pt idx="1743">
                  <c:v>9000</c:v>
                </c:pt>
                <c:pt idx="1744">
                  <c:v>9000</c:v>
                </c:pt>
                <c:pt idx="1745">
                  <c:v>9000</c:v>
                </c:pt>
                <c:pt idx="1746">
                  <c:v>9000</c:v>
                </c:pt>
                <c:pt idx="1747">
                  <c:v>9000</c:v>
                </c:pt>
                <c:pt idx="1748">
                  <c:v>9000</c:v>
                </c:pt>
                <c:pt idx="1749">
                  <c:v>9000</c:v>
                </c:pt>
                <c:pt idx="1750">
                  <c:v>9000</c:v>
                </c:pt>
                <c:pt idx="1751">
                  <c:v>9000</c:v>
                </c:pt>
                <c:pt idx="1752">
                  <c:v>9000</c:v>
                </c:pt>
                <c:pt idx="1753">
                  <c:v>9000</c:v>
                </c:pt>
                <c:pt idx="1754">
                  <c:v>9000</c:v>
                </c:pt>
                <c:pt idx="1755">
                  <c:v>9000</c:v>
                </c:pt>
                <c:pt idx="1756">
                  <c:v>9000</c:v>
                </c:pt>
                <c:pt idx="1757">
                  <c:v>9000</c:v>
                </c:pt>
                <c:pt idx="1758">
                  <c:v>9000</c:v>
                </c:pt>
                <c:pt idx="1759">
                  <c:v>9000</c:v>
                </c:pt>
                <c:pt idx="1760">
                  <c:v>9000</c:v>
                </c:pt>
                <c:pt idx="1761">
                  <c:v>9000</c:v>
                </c:pt>
                <c:pt idx="1762">
                  <c:v>9000</c:v>
                </c:pt>
                <c:pt idx="1763">
                  <c:v>9000</c:v>
                </c:pt>
                <c:pt idx="1764">
                  <c:v>9000</c:v>
                </c:pt>
                <c:pt idx="1765">
                  <c:v>9000</c:v>
                </c:pt>
                <c:pt idx="1766">
                  <c:v>9000</c:v>
                </c:pt>
                <c:pt idx="1767">
                  <c:v>9000</c:v>
                </c:pt>
                <c:pt idx="1768">
                  <c:v>9000</c:v>
                </c:pt>
                <c:pt idx="1769">
                  <c:v>9000</c:v>
                </c:pt>
                <c:pt idx="1770">
                  <c:v>9000</c:v>
                </c:pt>
                <c:pt idx="1771">
                  <c:v>9000</c:v>
                </c:pt>
                <c:pt idx="1772">
                  <c:v>9000</c:v>
                </c:pt>
                <c:pt idx="1773">
                  <c:v>9000</c:v>
                </c:pt>
                <c:pt idx="1774">
                  <c:v>9000</c:v>
                </c:pt>
                <c:pt idx="1775">
                  <c:v>9000</c:v>
                </c:pt>
                <c:pt idx="1776">
                  <c:v>9000</c:v>
                </c:pt>
                <c:pt idx="1777">
                  <c:v>9000</c:v>
                </c:pt>
                <c:pt idx="1778">
                  <c:v>9000</c:v>
                </c:pt>
                <c:pt idx="1779">
                  <c:v>9000</c:v>
                </c:pt>
                <c:pt idx="1780">
                  <c:v>9000</c:v>
                </c:pt>
                <c:pt idx="1781">
                  <c:v>9000</c:v>
                </c:pt>
                <c:pt idx="1782">
                  <c:v>9000</c:v>
                </c:pt>
                <c:pt idx="1783">
                  <c:v>9000</c:v>
                </c:pt>
                <c:pt idx="1784">
                  <c:v>9000</c:v>
                </c:pt>
                <c:pt idx="1785">
                  <c:v>9000</c:v>
                </c:pt>
                <c:pt idx="1786">
                  <c:v>9000</c:v>
                </c:pt>
                <c:pt idx="1787">
                  <c:v>9000</c:v>
                </c:pt>
                <c:pt idx="1788">
                  <c:v>9000</c:v>
                </c:pt>
                <c:pt idx="1789">
                  <c:v>9000</c:v>
                </c:pt>
                <c:pt idx="1790">
                  <c:v>9000</c:v>
                </c:pt>
                <c:pt idx="1791">
                  <c:v>9000</c:v>
                </c:pt>
                <c:pt idx="1792">
                  <c:v>9000</c:v>
                </c:pt>
                <c:pt idx="1793">
                  <c:v>9000</c:v>
                </c:pt>
                <c:pt idx="1794">
                  <c:v>9000</c:v>
                </c:pt>
                <c:pt idx="1795">
                  <c:v>9000</c:v>
                </c:pt>
                <c:pt idx="1796">
                  <c:v>9000</c:v>
                </c:pt>
                <c:pt idx="1797">
                  <c:v>9000</c:v>
                </c:pt>
                <c:pt idx="1798">
                  <c:v>9000</c:v>
                </c:pt>
                <c:pt idx="1799">
                  <c:v>9000</c:v>
                </c:pt>
                <c:pt idx="1800">
                  <c:v>9000</c:v>
                </c:pt>
                <c:pt idx="1801">
                  <c:v>9000</c:v>
                </c:pt>
                <c:pt idx="1802">
                  <c:v>9000</c:v>
                </c:pt>
                <c:pt idx="1803">
                  <c:v>9000</c:v>
                </c:pt>
                <c:pt idx="1804">
                  <c:v>9000</c:v>
                </c:pt>
                <c:pt idx="1805">
                  <c:v>9000</c:v>
                </c:pt>
                <c:pt idx="1806">
                  <c:v>9000</c:v>
                </c:pt>
                <c:pt idx="1807">
                  <c:v>9000</c:v>
                </c:pt>
                <c:pt idx="1808">
                  <c:v>9000</c:v>
                </c:pt>
                <c:pt idx="1809">
                  <c:v>9000</c:v>
                </c:pt>
                <c:pt idx="1810">
                  <c:v>9000</c:v>
                </c:pt>
                <c:pt idx="1811">
                  <c:v>9000</c:v>
                </c:pt>
                <c:pt idx="1812">
                  <c:v>9000</c:v>
                </c:pt>
                <c:pt idx="1813">
                  <c:v>9000</c:v>
                </c:pt>
                <c:pt idx="1814">
                  <c:v>9000</c:v>
                </c:pt>
                <c:pt idx="1815">
                  <c:v>9000</c:v>
                </c:pt>
                <c:pt idx="1816">
                  <c:v>9000</c:v>
                </c:pt>
                <c:pt idx="1817">
                  <c:v>9000</c:v>
                </c:pt>
                <c:pt idx="1818">
                  <c:v>9000</c:v>
                </c:pt>
                <c:pt idx="1819">
                  <c:v>9000</c:v>
                </c:pt>
                <c:pt idx="1820">
                  <c:v>9000</c:v>
                </c:pt>
                <c:pt idx="1821">
                  <c:v>9000</c:v>
                </c:pt>
                <c:pt idx="1822">
                  <c:v>9000</c:v>
                </c:pt>
                <c:pt idx="1823">
                  <c:v>9000</c:v>
                </c:pt>
                <c:pt idx="1824">
                  <c:v>9000</c:v>
                </c:pt>
                <c:pt idx="1825">
                  <c:v>9000</c:v>
                </c:pt>
                <c:pt idx="1826">
                  <c:v>9000</c:v>
                </c:pt>
                <c:pt idx="1827">
                  <c:v>9000</c:v>
                </c:pt>
                <c:pt idx="1828">
                  <c:v>9000</c:v>
                </c:pt>
                <c:pt idx="1829">
                  <c:v>9000</c:v>
                </c:pt>
                <c:pt idx="1830">
                  <c:v>9000</c:v>
                </c:pt>
                <c:pt idx="1831">
                  <c:v>9000</c:v>
                </c:pt>
                <c:pt idx="1832">
                  <c:v>9000</c:v>
                </c:pt>
                <c:pt idx="1833">
                  <c:v>9000</c:v>
                </c:pt>
                <c:pt idx="1834">
                  <c:v>9000</c:v>
                </c:pt>
                <c:pt idx="1835">
                  <c:v>9000</c:v>
                </c:pt>
                <c:pt idx="1836">
                  <c:v>9000</c:v>
                </c:pt>
                <c:pt idx="1837">
                  <c:v>9000</c:v>
                </c:pt>
                <c:pt idx="1838">
                  <c:v>9000</c:v>
                </c:pt>
                <c:pt idx="1839">
                  <c:v>9000</c:v>
                </c:pt>
                <c:pt idx="1840">
                  <c:v>9000</c:v>
                </c:pt>
                <c:pt idx="1841">
                  <c:v>9000</c:v>
                </c:pt>
                <c:pt idx="1842">
                  <c:v>9000</c:v>
                </c:pt>
                <c:pt idx="1843">
                  <c:v>9000</c:v>
                </c:pt>
                <c:pt idx="1844">
                  <c:v>9000</c:v>
                </c:pt>
                <c:pt idx="1845">
                  <c:v>9000</c:v>
                </c:pt>
                <c:pt idx="1846">
                  <c:v>9000</c:v>
                </c:pt>
                <c:pt idx="1847">
                  <c:v>9000</c:v>
                </c:pt>
                <c:pt idx="1848">
                  <c:v>9000</c:v>
                </c:pt>
                <c:pt idx="1849">
                  <c:v>9000</c:v>
                </c:pt>
                <c:pt idx="1850">
                  <c:v>9000</c:v>
                </c:pt>
                <c:pt idx="1851">
                  <c:v>9000</c:v>
                </c:pt>
                <c:pt idx="1852">
                  <c:v>9000</c:v>
                </c:pt>
                <c:pt idx="1853">
                  <c:v>9000</c:v>
                </c:pt>
                <c:pt idx="1854">
                  <c:v>9000</c:v>
                </c:pt>
                <c:pt idx="1855">
                  <c:v>9000</c:v>
                </c:pt>
                <c:pt idx="1856">
                  <c:v>9000</c:v>
                </c:pt>
                <c:pt idx="1857">
                  <c:v>9000</c:v>
                </c:pt>
                <c:pt idx="1858">
                  <c:v>9000</c:v>
                </c:pt>
                <c:pt idx="1859">
                  <c:v>9000</c:v>
                </c:pt>
                <c:pt idx="1860">
                  <c:v>9000</c:v>
                </c:pt>
                <c:pt idx="1861">
                  <c:v>9000</c:v>
                </c:pt>
                <c:pt idx="1862">
                  <c:v>9000</c:v>
                </c:pt>
                <c:pt idx="1863">
                  <c:v>9000</c:v>
                </c:pt>
                <c:pt idx="1864">
                  <c:v>9000</c:v>
                </c:pt>
                <c:pt idx="1865">
                  <c:v>9000</c:v>
                </c:pt>
                <c:pt idx="1866">
                  <c:v>9000</c:v>
                </c:pt>
                <c:pt idx="1867">
                  <c:v>9000</c:v>
                </c:pt>
                <c:pt idx="1868">
                  <c:v>9000</c:v>
                </c:pt>
                <c:pt idx="1869">
                  <c:v>9000</c:v>
                </c:pt>
                <c:pt idx="1870">
                  <c:v>9000</c:v>
                </c:pt>
                <c:pt idx="1871">
                  <c:v>9000</c:v>
                </c:pt>
                <c:pt idx="1872">
                  <c:v>9000</c:v>
                </c:pt>
                <c:pt idx="1873">
                  <c:v>9000</c:v>
                </c:pt>
                <c:pt idx="1874">
                  <c:v>9000</c:v>
                </c:pt>
                <c:pt idx="1875">
                  <c:v>9000</c:v>
                </c:pt>
                <c:pt idx="1876">
                  <c:v>9000</c:v>
                </c:pt>
                <c:pt idx="1877">
                  <c:v>9000</c:v>
                </c:pt>
                <c:pt idx="1878">
                  <c:v>9000</c:v>
                </c:pt>
                <c:pt idx="1879">
                  <c:v>9000</c:v>
                </c:pt>
                <c:pt idx="1880">
                  <c:v>9000</c:v>
                </c:pt>
                <c:pt idx="1881">
                  <c:v>9000</c:v>
                </c:pt>
                <c:pt idx="1882">
                  <c:v>9000</c:v>
                </c:pt>
                <c:pt idx="1883">
                  <c:v>9000</c:v>
                </c:pt>
                <c:pt idx="1884">
                  <c:v>9000</c:v>
                </c:pt>
                <c:pt idx="1885">
                  <c:v>9000</c:v>
                </c:pt>
                <c:pt idx="1886">
                  <c:v>9000</c:v>
                </c:pt>
                <c:pt idx="1887">
                  <c:v>9000</c:v>
                </c:pt>
                <c:pt idx="1888">
                  <c:v>9000</c:v>
                </c:pt>
                <c:pt idx="1889">
                  <c:v>9000</c:v>
                </c:pt>
                <c:pt idx="1890">
                  <c:v>9000</c:v>
                </c:pt>
                <c:pt idx="1891">
                  <c:v>9000</c:v>
                </c:pt>
                <c:pt idx="1892">
                  <c:v>9000</c:v>
                </c:pt>
                <c:pt idx="1893">
                  <c:v>9000</c:v>
                </c:pt>
                <c:pt idx="1894">
                  <c:v>9000</c:v>
                </c:pt>
                <c:pt idx="1895">
                  <c:v>9000</c:v>
                </c:pt>
                <c:pt idx="1896">
                  <c:v>9000</c:v>
                </c:pt>
                <c:pt idx="1897">
                  <c:v>9000</c:v>
                </c:pt>
                <c:pt idx="1898">
                  <c:v>9000</c:v>
                </c:pt>
                <c:pt idx="1899">
                  <c:v>9000</c:v>
                </c:pt>
                <c:pt idx="1900">
                  <c:v>9000</c:v>
                </c:pt>
                <c:pt idx="1901">
                  <c:v>9000</c:v>
                </c:pt>
                <c:pt idx="1902">
                  <c:v>9000</c:v>
                </c:pt>
                <c:pt idx="1903">
                  <c:v>9000</c:v>
                </c:pt>
                <c:pt idx="1904">
                  <c:v>9000</c:v>
                </c:pt>
                <c:pt idx="1905">
                  <c:v>9000</c:v>
                </c:pt>
                <c:pt idx="1906">
                  <c:v>9000</c:v>
                </c:pt>
                <c:pt idx="1907">
                  <c:v>9000</c:v>
                </c:pt>
                <c:pt idx="1908">
                  <c:v>9000</c:v>
                </c:pt>
                <c:pt idx="1909">
                  <c:v>9000</c:v>
                </c:pt>
                <c:pt idx="1910">
                  <c:v>9000</c:v>
                </c:pt>
                <c:pt idx="1911">
                  <c:v>9000</c:v>
                </c:pt>
                <c:pt idx="1912">
                  <c:v>9000</c:v>
                </c:pt>
                <c:pt idx="1913">
                  <c:v>9000</c:v>
                </c:pt>
                <c:pt idx="1914">
                  <c:v>9000</c:v>
                </c:pt>
                <c:pt idx="1915">
                  <c:v>9000</c:v>
                </c:pt>
                <c:pt idx="1916">
                  <c:v>9000</c:v>
                </c:pt>
                <c:pt idx="1917">
                  <c:v>9000</c:v>
                </c:pt>
                <c:pt idx="1918">
                  <c:v>9000</c:v>
                </c:pt>
                <c:pt idx="1919">
                  <c:v>9000</c:v>
                </c:pt>
                <c:pt idx="1920">
                  <c:v>9000</c:v>
                </c:pt>
                <c:pt idx="1921">
                  <c:v>9000</c:v>
                </c:pt>
                <c:pt idx="1922">
                  <c:v>9000</c:v>
                </c:pt>
                <c:pt idx="1923">
                  <c:v>9000</c:v>
                </c:pt>
                <c:pt idx="1924">
                  <c:v>9000</c:v>
                </c:pt>
                <c:pt idx="1925">
                  <c:v>9000</c:v>
                </c:pt>
                <c:pt idx="1926">
                  <c:v>9000</c:v>
                </c:pt>
                <c:pt idx="1927">
                  <c:v>9000</c:v>
                </c:pt>
                <c:pt idx="1928">
                  <c:v>9000</c:v>
                </c:pt>
                <c:pt idx="1929">
                  <c:v>9000</c:v>
                </c:pt>
                <c:pt idx="1930">
                  <c:v>9000</c:v>
                </c:pt>
                <c:pt idx="1931">
                  <c:v>9000</c:v>
                </c:pt>
                <c:pt idx="1932">
                  <c:v>9000</c:v>
                </c:pt>
                <c:pt idx="1933">
                  <c:v>9000</c:v>
                </c:pt>
                <c:pt idx="1934">
                  <c:v>9000</c:v>
                </c:pt>
                <c:pt idx="1935">
                  <c:v>9000</c:v>
                </c:pt>
                <c:pt idx="1936">
                  <c:v>9000</c:v>
                </c:pt>
                <c:pt idx="1937">
                  <c:v>9000</c:v>
                </c:pt>
                <c:pt idx="1938">
                  <c:v>9000</c:v>
                </c:pt>
                <c:pt idx="1939">
                  <c:v>9000</c:v>
                </c:pt>
                <c:pt idx="1940">
                  <c:v>9000</c:v>
                </c:pt>
                <c:pt idx="1941">
                  <c:v>9000</c:v>
                </c:pt>
                <c:pt idx="1942">
                  <c:v>9000</c:v>
                </c:pt>
                <c:pt idx="1943">
                  <c:v>9000</c:v>
                </c:pt>
                <c:pt idx="1944">
                  <c:v>9000</c:v>
                </c:pt>
                <c:pt idx="1945">
                  <c:v>9000</c:v>
                </c:pt>
                <c:pt idx="1946">
                  <c:v>9000</c:v>
                </c:pt>
                <c:pt idx="1947">
                  <c:v>9000</c:v>
                </c:pt>
                <c:pt idx="1948">
                  <c:v>9000</c:v>
                </c:pt>
                <c:pt idx="1949">
                  <c:v>9000</c:v>
                </c:pt>
                <c:pt idx="1950">
                  <c:v>9000</c:v>
                </c:pt>
                <c:pt idx="1951">
                  <c:v>9000</c:v>
                </c:pt>
                <c:pt idx="1952">
                  <c:v>9000</c:v>
                </c:pt>
                <c:pt idx="1953">
                  <c:v>9000</c:v>
                </c:pt>
                <c:pt idx="1954">
                  <c:v>9000</c:v>
                </c:pt>
                <c:pt idx="1955">
                  <c:v>9000</c:v>
                </c:pt>
                <c:pt idx="1956">
                  <c:v>9000</c:v>
                </c:pt>
                <c:pt idx="1957">
                  <c:v>9000</c:v>
                </c:pt>
                <c:pt idx="1958">
                  <c:v>9000</c:v>
                </c:pt>
                <c:pt idx="1959">
                  <c:v>9000</c:v>
                </c:pt>
                <c:pt idx="1960">
                  <c:v>9000</c:v>
                </c:pt>
                <c:pt idx="1961">
                  <c:v>9000</c:v>
                </c:pt>
                <c:pt idx="1962">
                  <c:v>9000</c:v>
                </c:pt>
                <c:pt idx="1963">
                  <c:v>9000</c:v>
                </c:pt>
                <c:pt idx="1964">
                  <c:v>9000</c:v>
                </c:pt>
                <c:pt idx="1965">
                  <c:v>9000</c:v>
                </c:pt>
                <c:pt idx="1966">
                  <c:v>9000</c:v>
                </c:pt>
                <c:pt idx="1967">
                  <c:v>9000</c:v>
                </c:pt>
                <c:pt idx="1968">
                  <c:v>9000</c:v>
                </c:pt>
                <c:pt idx="1969">
                  <c:v>9000</c:v>
                </c:pt>
                <c:pt idx="1970">
                  <c:v>9000</c:v>
                </c:pt>
                <c:pt idx="1971">
                  <c:v>9000</c:v>
                </c:pt>
                <c:pt idx="1972">
                  <c:v>9000</c:v>
                </c:pt>
                <c:pt idx="1973">
                  <c:v>9000</c:v>
                </c:pt>
                <c:pt idx="1974">
                  <c:v>9000</c:v>
                </c:pt>
                <c:pt idx="1975">
                  <c:v>9000</c:v>
                </c:pt>
                <c:pt idx="1976">
                  <c:v>9000</c:v>
                </c:pt>
                <c:pt idx="1977">
                  <c:v>9000</c:v>
                </c:pt>
                <c:pt idx="1978">
                  <c:v>9000</c:v>
                </c:pt>
                <c:pt idx="1979">
                  <c:v>9000</c:v>
                </c:pt>
                <c:pt idx="1980">
                  <c:v>9000</c:v>
                </c:pt>
                <c:pt idx="1981">
                  <c:v>9000</c:v>
                </c:pt>
                <c:pt idx="1982">
                  <c:v>9000</c:v>
                </c:pt>
                <c:pt idx="1983">
                  <c:v>9000</c:v>
                </c:pt>
                <c:pt idx="1984">
                  <c:v>9000</c:v>
                </c:pt>
                <c:pt idx="1985">
                  <c:v>9000</c:v>
                </c:pt>
                <c:pt idx="1986">
                  <c:v>9000</c:v>
                </c:pt>
                <c:pt idx="1987">
                  <c:v>9000</c:v>
                </c:pt>
                <c:pt idx="1988">
                  <c:v>9000</c:v>
                </c:pt>
                <c:pt idx="1989">
                  <c:v>9000</c:v>
                </c:pt>
                <c:pt idx="1990">
                  <c:v>9000</c:v>
                </c:pt>
                <c:pt idx="1991">
                  <c:v>9000</c:v>
                </c:pt>
                <c:pt idx="1992">
                  <c:v>9000</c:v>
                </c:pt>
                <c:pt idx="1993">
                  <c:v>9000</c:v>
                </c:pt>
                <c:pt idx="1994">
                  <c:v>9000</c:v>
                </c:pt>
                <c:pt idx="1995">
                  <c:v>9000</c:v>
                </c:pt>
                <c:pt idx="1996">
                  <c:v>9000</c:v>
                </c:pt>
                <c:pt idx="1997">
                  <c:v>9000</c:v>
                </c:pt>
                <c:pt idx="1998">
                  <c:v>9000</c:v>
                </c:pt>
                <c:pt idx="1999">
                  <c:v>9000</c:v>
                </c:pt>
                <c:pt idx="2000">
                  <c:v>9000</c:v>
                </c:pt>
                <c:pt idx="2001">
                  <c:v>6637.9617071399798</c:v>
                </c:pt>
                <c:pt idx="2002">
                  <c:v>6635.0153380156598</c:v>
                </c:pt>
                <c:pt idx="2003">
                  <c:v>6632.0671460666899</c:v>
                </c:pt>
                <c:pt idx="2004">
                  <c:v>6629.1171334322398</c:v>
                </c:pt>
                <c:pt idx="2005">
                  <c:v>6626.1653022568598</c:v>
                </c:pt>
                <c:pt idx="2006">
                  <c:v>6623.2116546904499</c:v>
                </c:pt>
                <c:pt idx="2007">
                  <c:v>6620.2561928882396</c:v>
                </c:pt>
                <c:pt idx="2008">
                  <c:v>6617.2989190108101</c:v>
                </c:pt>
                <c:pt idx="2009">
                  <c:v>6614.3398352240602</c:v>
                </c:pt>
                <c:pt idx="2010">
                  <c:v>6611.3789436992402</c:v>
                </c:pt>
                <c:pt idx="2011">
                  <c:v>6608.4162466129001</c:v>
                </c:pt>
                <c:pt idx="2012">
                  <c:v>6605.4517461469204</c:v>
                </c:pt>
                <c:pt idx="2013">
                  <c:v>6602.4854444884904</c:v>
                </c:pt>
                <c:pt idx="2014">
                  <c:v>6599.5173438301299</c:v>
                </c:pt>
                <c:pt idx="2015">
                  <c:v>6596.54744636962</c:v>
                </c:pt>
                <c:pt idx="2016">
                  <c:v>6593.5757543100699</c:v>
                </c:pt>
                <c:pt idx="2017">
                  <c:v>6590.6022698598799</c:v>
                </c:pt>
                <c:pt idx="2018">
                  <c:v>6587.6269952327402</c:v>
                </c:pt>
                <c:pt idx="2019">
                  <c:v>6584.6499326476096</c:v>
                </c:pt>
                <c:pt idx="2020">
                  <c:v>6581.6710843287301</c:v>
                </c:pt>
                <c:pt idx="2021">
                  <c:v>6578.6904525056298</c:v>
                </c:pt>
                <c:pt idx="2022">
                  <c:v>6575.7080394130899</c:v>
                </c:pt>
                <c:pt idx="2023">
                  <c:v>6572.7238472911504</c:v>
                </c:pt>
                <c:pt idx="2024">
                  <c:v>6569.73787838513</c:v>
                </c:pt>
                <c:pt idx="2025">
                  <c:v>6566.7501349455697</c:v>
                </c:pt>
                <c:pt idx="2026">
                  <c:v>6563.7606192282701</c:v>
                </c:pt>
                <c:pt idx="2027">
                  <c:v>6560.7693334942796</c:v>
                </c:pt>
                <c:pt idx="2028">
                  <c:v>6557.7762800098799</c:v>
                </c:pt>
                <c:pt idx="2029">
                  <c:v>6554.7814610465603</c:v>
                </c:pt>
                <c:pt idx="2030">
                  <c:v>6551.7848788810697</c:v>
                </c:pt>
                <c:pt idx="2031">
                  <c:v>6548.7865357953397</c:v>
                </c:pt>
                <c:pt idx="2032">
                  <c:v>6545.78643407655</c:v>
                </c:pt>
                <c:pt idx="2033">
                  <c:v>6542.7845760170603</c:v>
                </c:pt>
                <c:pt idx="2034">
                  <c:v>6539.7809639144398</c:v>
                </c:pt>
                <c:pt idx="2035">
                  <c:v>6536.7756000714699</c:v>
                </c:pt>
                <c:pt idx="2036">
                  <c:v>6533.7684867960998</c:v>
                </c:pt>
                <c:pt idx="2037">
                  <c:v>6530.7596264014701</c:v>
                </c:pt>
                <c:pt idx="2038">
                  <c:v>6527.7490212059101</c:v>
                </c:pt>
                <c:pt idx="2039">
                  <c:v>6524.7366735329097</c:v>
                </c:pt>
                <c:pt idx="2040">
                  <c:v>6521.7225857111398</c:v>
                </c:pt>
                <c:pt idx="2041">
                  <c:v>6518.7067600744303</c:v>
                </c:pt>
                <c:pt idx="2042">
                  <c:v>6515.6891989617498</c:v>
                </c:pt>
                <c:pt idx="2043">
                  <c:v>6512.6699047172397</c:v>
                </c:pt>
                <c:pt idx="2044">
                  <c:v>6509.6488796901804</c:v>
                </c:pt>
                <c:pt idx="2045">
                  <c:v>6506.6261262349799</c:v>
                </c:pt>
                <c:pt idx="2046">
                  <c:v>6503.6016467111904</c:v>
                </c:pt>
                <c:pt idx="2047">
                  <c:v>6500.5754434834798</c:v>
                </c:pt>
                <c:pt idx="2048">
                  <c:v>6497.5475189216504</c:v>
                </c:pt>
                <c:pt idx="2049">
                  <c:v>6494.5178754006101</c:v>
                </c:pt>
                <c:pt idx="2050">
                  <c:v>6491.4865153003702</c:v>
                </c:pt>
                <c:pt idx="2051">
                  <c:v>6488.4534410060596</c:v>
                </c:pt>
                <c:pt idx="2052">
                  <c:v>6485.4186549078904</c:v>
                </c:pt>
                <c:pt idx="2053">
                  <c:v>6482.3821594011697</c:v>
                </c:pt>
                <c:pt idx="2054">
                  <c:v>6479.3439568862896</c:v>
                </c:pt>
                <c:pt idx="2055">
                  <c:v>6476.3040497687098</c:v>
                </c:pt>
                <c:pt idx="2056">
                  <c:v>6473.2624404589797</c:v>
                </c:pt>
                <c:pt idx="2057">
                  <c:v>6470.2191313727099</c:v>
                </c:pt>
                <c:pt idx="2058">
                  <c:v>6467.1741249305496</c:v>
                </c:pt>
                <c:pt idx="2059">
                  <c:v>6464.1274235582196</c:v>
                </c:pt>
                <c:pt idx="2060">
                  <c:v>6461.0790296864798</c:v>
                </c:pt>
                <c:pt idx="2061">
                  <c:v>6458.0289457511499</c:v>
                </c:pt>
                <c:pt idx="2062">
                  <c:v>6454.9771741930499</c:v>
                </c:pt>
                <c:pt idx="2063">
                  <c:v>6451.9237174580503</c:v>
                </c:pt>
                <c:pt idx="2064">
                  <c:v>6448.8685779970301</c:v>
                </c:pt>
                <c:pt idx="2065">
                  <c:v>6445.8117582658897</c:v>
                </c:pt>
                <c:pt idx="2066">
                  <c:v>6442.7532607255398</c:v>
                </c:pt>
                <c:pt idx="2067">
                  <c:v>6439.6930878418898</c:v>
                </c:pt>
                <c:pt idx="2068">
                  <c:v>6436.6312420858403</c:v>
                </c:pt>
                <c:pt idx="2069">
                  <c:v>6433.5677259332697</c:v>
                </c:pt>
                <c:pt idx="2070">
                  <c:v>6430.5025418650703</c:v>
                </c:pt>
                <c:pt idx="2071">
                  <c:v>6427.4356923670703</c:v>
                </c:pt>
                <c:pt idx="2072">
                  <c:v>6424.3671799300901</c:v>
                </c:pt>
                <c:pt idx="2073">
                  <c:v>6421.2970070499196</c:v>
                </c:pt>
                <c:pt idx="2074">
                  <c:v>6418.2251762272699</c:v>
                </c:pt>
                <c:pt idx="2075">
                  <c:v>6415.15168996783</c:v>
                </c:pt>
                <c:pt idx="2076">
                  <c:v>6412.0765507822198</c:v>
                </c:pt>
                <c:pt idx="2077">
                  <c:v>6408.9997611859899</c:v>
                </c:pt>
                <c:pt idx="2078">
                  <c:v>6405.9213236996202</c:v>
                </c:pt>
                <c:pt idx="2079">
                  <c:v>6402.8412408485301</c:v>
                </c:pt>
                <c:pt idx="2080">
                  <c:v>6399.7595151630103</c:v>
                </c:pt>
                <c:pt idx="2081">
                  <c:v>6396.67614917831</c:v>
                </c:pt>
                <c:pt idx="2082">
                  <c:v>6393.5911454345396</c:v>
                </c:pt>
                <c:pt idx="2083">
                  <c:v>6390.50450647671</c:v>
                </c:pt>
                <c:pt idx="2084">
                  <c:v>6387.4162348547397</c:v>
                </c:pt>
                <c:pt idx="2085">
                  <c:v>6384.3263331233902</c:v>
                </c:pt>
                <c:pt idx="2086">
                  <c:v>6381.2348038423297</c:v>
                </c:pt>
                <c:pt idx="2087">
                  <c:v>6378.1416495760805</c:v>
                </c:pt>
                <c:pt idx="2088">
                  <c:v>6375.0468728940004</c:v>
                </c:pt>
                <c:pt idx="2089">
                  <c:v>6371.9504763703299</c:v>
                </c:pt>
                <c:pt idx="2090">
                  <c:v>6368.8524625841401</c:v>
                </c:pt>
                <c:pt idx="2091">
                  <c:v>6365.7528341193201</c:v>
                </c:pt>
                <c:pt idx="2092">
                  <c:v>6362.6515935646203</c:v>
                </c:pt>
                <c:pt idx="2093">
                  <c:v>6359.5487435136001</c:v>
                </c:pt>
                <c:pt idx="2094">
                  <c:v>6356.4442865646197</c:v>
                </c:pt>
                <c:pt idx="2095">
                  <c:v>6353.3382253208601</c:v>
                </c:pt>
                <c:pt idx="2096">
                  <c:v>6350.2305623903003</c:v>
                </c:pt>
                <c:pt idx="2097">
                  <c:v>6347.1213003857201</c:v>
                </c:pt>
                <c:pt idx="2098">
                  <c:v>6344.01044192466</c:v>
                </c:pt>
                <c:pt idx="2099">
                  <c:v>6340.8979896294704</c:v>
                </c:pt>
                <c:pt idx="2100">
                  <c:v>6337.7839461272497</c:v>
                </c:pt>
                <c:pt idx="2101">
                  <c:v>6334.6683140498599</c:v>
                </c:pt>
                <c:pt idx="2102">
                  <c:v>6331.5510960339298</c:v>
                </c:pt>
                <c:pt idx="2103">
                  <c:v>6328.4322947208302</c:v>
                </c:pt>
                <c:pt idx="2104">
                  <c:v>6325.3119127566697</c:v>
                </c:pt>
                <c:pt idx="2105">
                  <c:v>6322.1899527922897</c:v>
                </c:pt>
                <c:pt idx="2106">
                  <c:v>6319.06641748326</c:v>
                </c:pt>
                <c:pt idx="2107">
                  <c:v>6315.94130948987</c:v>
                </c:pt>
                <c:pt idx="2108">
                  <c:v>6312.8146314771202</c:v>
                </c:pt>
                <c:pt idx="2109">
                  <c:v>6309.6863861147003</c:v>
                </c:pt>
                <c:pt idx="2110">
                  <c:v>6306.5565760769996</c:v>
                </c:pt>
                <c:pt idx="2111">
                  <c:v>6303.4252040431202</c:v>
                </c:pt>
                <c:pt idx="2112">
                  <c:v>6300.2922726968</c:v>
                </c:pt>
                <c:pt idx="2113">
                  <c:v>6297.1577847264798</c:v>
                </c:pt>
                <c:pt idx="2114">
                  <c:v>6294.0217428252499</c:v>
                </c:pt>
                <c:pt idx="2115">
                  <c:v>6290.8841496908599</c:v>
                </c:pt>
                <c:pt idx="2116">
                  <c:v>6287.7450080257204</c:v>
                </c:pt>
                <c:pt idx="2117">
                  <c:v>6284.6043205368496</c:v>
                </c:pt>
                <c:pt idx="2118">
                  <c:v>6281.4620899359297</c:v>
                </c:pt>
                <c:pt idx="2119">
                  <c:v>6278.3183189392503</c:v>
                </c:pt>
                <c:pt idx="2120">
                  <c:v>6275.1730102677302</c:v>
                </c:pt>
                <c:pt idx="2121">
                  <c:v>6272.0261666468796</c:v>
                </c:pt>
                <c:pt idx="2122">
                  <c:v>6268.8777908068096</c:v>
                </c:pt>
                <c:pt idx="2123">
                  <c:v>6265.7278854822498</c:v>
                </c:pt>
                <c:pt idx="2124">
                  <c:v>6262.5764534124901</c:v>
                </c:pt>
                <c:pt idx="2125">
                  <c:v>6259.4234973413904</c:v>
                </c:pt>
                <c:pt idx="2126">
                  <c:v>6256.2690200174002</c:v>
                </c:pt>
                <c:pt idx="2127">
                  <c:v>6253.1130241935098</c:v>
                </c:pt>
                <c:pt idx="2128">
                  <c:v>6249.9555126272899</c:v>
                </c:pt>
                <c:pt idx="2129">
                  <c:v>6246.7964880808104</c:v>
                </c:pt>
                <c:pt idx="2130">
                  <c:v>6243.6359533207096</c:v>
                </c:pt>
                <c:pt idx="2131">
                  <c:v>6240.4739111181498</c:v>
                </c:pt>
                <c:pt idx="2132">
                  <c:v>6237.3103642487904</c:v>
                </c:pt>
                <c:pt idx="2133">
                  <c:v>6234.1453154928404</c:v>
                </c:pt>
                <c:pt idx="2134">
                  <c:v>6230.9787676349697</c:v>
                </c:pt>
                <c:pt idx="2135">
                  <c:v>6227.8107234643603</c:v>
                </c:pt>
                <c:pt idx="2136">
                  <c:v>6224.6411857746798</c:v>
                </c:pt>
                <c:pt idx="2137">
                  <c:v>6221.4701573640796</c:v>
                </c:pt>
                <c:pt idx="2138">
                  <c:v>6218.2976410351703</c:v>
                </c:pt>
                <c:pt idx="2139">
                  <c:v>6215.12363959501</c:v>
                </c:pt>
                <c:pt idx="2140">
                  <c:v>6211.9481558551397</c:v>
                </c:pt>
                <c:pt idx="2141">
                  <c:v>6208.7711926315196</c:v>
                </c:pt>
                <c:pt idx="2142">
                  <c:v>6205.5927527445601</c:v>
                </c:pt>
                <c:pt idx="2143">
                  <c:v>6202.4128390190699</c:v>
                </c:pt>
                <c:pt idx="2144">
                  <c:v>6199.2314542843096</c:v>
                </c:pt>
                <c:pt idx="2145">
                  <c:v>6196.0486013739301</c:v>
                </c:pt>
                <c:pt idx="2146">
                  <c:v>6192.8642831259904</c:v>
                </c:pt>
                <c:pt idx="2147">
                  <c:v>6189.6785023829198</c:v>
                </c:pt>
                <c:pt idx="2148">
                  <c:v>6186.4912619915704</c:v>
                </c:pt>
                <c:pt idx="2149">
                  <c:v>6183.3025648031398</c:v>
                </c:pt>
                <c:pt idx="2150">
                  <c:v>6180.1124136731896</c:v>
                </c:pt>
                <c:pt idx="2151">
                  <c:v>6176.9208114616504</c:v>
                </c:pt>
                <c:pt idx="2152">
                  <c:v>6173.7277610327901</c:v>
                </c:pt>
                <c:pt idx="2153">
                  <c:v>6170.5332652552397</c:v>
                </c:pt>
                <c:pt idx="2154">
                  <c:v>6167.3373270019201</c:v>
                </c:pt>
                <c:pt idx="2155">
                  <c:v>6164.1399491501197</c:v>
                </c:pt>
                <c:pt idx="2156">
                  <c:v>6160.9411345814096</c:v>
                </c:pt>
                <c:pt idx="2157">
                  <c:v>6157.7408861816602</c:v>
                </c:pt>
                <c:pt idx="2158">
                  <c:v>6154.5392068410601</c:v>
                </c:pt>
                <c:pt idx="2159">
                  <c:v>6151.3360994540699</c:v>
                </c:pt>
                <c:pt idx="2160">
                  <c:v>6148.13156691944</c:v>
                </c:pt>
                <c:pt idx="2161">
                  <c:v>6144.9256121401604</c:v>
                </c:pt>
                <c:pt idx="2162">
                  <c:v>6141.7182380235099</c:v>
                </c:pt>
                <c:pt idx="2163">
                  <c:v>6138.5094474810003</c:v>
                </c:pt>
                <c:pt idx="2164">
                  <c:v>6135.2992434283897</c:v>
                </c:pt>
                <c:pt idx="2165">
                  <c:v>6132.08762878568</c:v>
                </c:pt>
                <c:pt idx="2166">
                  <c:v>6128.8746064770703</c:v>
                </c:pt>
                <c:pt idx="2167">
                  <c:v>6125.660179431</c:v>
                </c:pt>
                <c:pt idx="2168">
                  <c:v>6122.44435058009</c:v>
                </c:pt>
                <c:pt idx="2169">
                  <c:v>6119.2271228611698</c:v>
                </c:pt>
                <c:pt idx="2170">
                  <c:v>6116.0084992152397</c:v>
                </c:pt>
                <c:pt idx="2171">
                  <c:v>6112.7884825875099</c:v>
                </c:pt>
                <c:pt idx="2172">
                  <c:v>6109.5670759273298</c:v>
                </c:pt>
                <c:pt idx="2173">
                  <c:v>6106.3442821881999</c:v>
                </c:pt>
                <c:pt idx="2174">
                  <c:v>6103.1201043278097</c:v>
                </c:pt>
                <c:pt idx="2175">
                  <c:v>6099.8945453079396</c:v>
                </c:pt>
                <c:pt idx="2176">
                  <c:v>6096.6676080945299</c:v>
                </c:pt>
                <c:pt idx="2177">
                  <c:v>6093.4392956576403</c:v>
                </c:pt>
                <c:pt idx="2178">
                  <c:v>6090.2096109714303</c:v>
                </c:pt>
                <c:pt idx="2179">
                  <c:v>6086.9785570141803</c:v>
                </c:pt>
                <c:pt idx="2180">
                  <c:v>6083.7461367682299</c:v>
                </c:pt>
                <c:pt idx="2181">
                  <c:v>6080.5123532200396</c:v>
                </c:pt>
                <c:pt idx="2182">
                  <c:v>6077.2772093601197</c:v>
                </c:pt>
                <c:pt idx="2183">
                  <c:v>6074.0407081830599</c:v>
                </c:pt>
                <c:pt idx="2184">
                  <c:v>6070.8028526874796</c:v>
                </c:pt>
                <c:pt idx="2185">
                  <c:v>6067.56364587608</c:v>
                </c:pt>
                <c:pt idx="2186">
                  <c:v>6064.3230907555599</c:v>
                </c:pt>
                <c:pt idx="2187">
                  <c:v>6061.0811903366703</c:v>
                </c:pt>
                <c:pt idx="2188">
                  <c:v>6057.8379476341797</c:v>
                </c:pt>
                <c:pt idx="2189">
                  <c:v>6054.5933656668303</c:v>
                </c:pt>
                <c:pt idx="2190">
                  <c:v>6051.3474474574004</c:v>
                </c:pt>
                <c:pt idx="2191">
                  <c:v>6048.1001960326403</c:v>
                </c:pt>
                <c:pt idx="2192">
                  <c:v>6044.8516144232699</c:v>
                </c:pt>
                <c:pt idx="2193">
                  <c:v>6041.6017056639803</c:v>
                </c:pt>
                <c:pt idx="2194">
                  <c:v>6038.3504727934296</c:v>
                </c:pt>
                <c:pt idx="2195">
                  <c:v>6035.0979188542096</c:v>
                </c:pt>
                <c:pt idx="2196">
                  <c:v>6031.8440468928702</c:v>
                </c:pt>
                <c:pt idx="2197">
                  <c:v>6028.5888599598702</c:v>
                </c:pt>
                <c:pt idx="2198">
                  <c:v>6025.3323611095902</c:v>
                </c:pt>
                <c:pt idx="2199">
                  <c:v>6022.0745534003399</c:v>
                </c:pt>
                <c:pt idx="2200">
                  <c:v>6018.8154398942997</c:v>
                </c:pt>
                <c:pt idx="2201">
                  <c:v>6015.55502365755</c:v>
                </c:pt>
                <c:pt idx="2202">
                  <c:v>6012.2933077600601</c:v>
                </c:pt>
                <c:pt idx="2203">
                  <c:v>6009.0302952756401</c:v>
                </c:pt>
                <c:pt idx="2204">
                  <c:v>6005.7659892820002</c:v>
                </c:pt>
                <c:pt idx="2205">
                  <c:v>6002.5003928606602</c:v>
                </c:pt>
                <c:pt idx="2206">
                  <c:v>5999.23350909701</c:v>
                </c:pt>
                <c:pt idx="2207">
                  <c:v>5995.9653410802403</c:v>
                </c:pt>
                <c:pt idx="2208">
                  <c:v>5992.6958919033796</c:v>
                </c:pt>
                <c:pt idx="2209">
                  <c:v>5989.4251646632601</c:v>
                </c:pt>
                <c:pt idx="2210">
                  <c:v>5986.1531624605004</c:v>
                </c:pt>
                <c:pt idx="2211">
                  <c:v>5982.8798883995396</c:v>
                </c:pt>
                <c:pt idx="2212">
                  <c:v>5979.6053455885503</c:v>
                </c:pt>
                <c:pt idx="2213">
                  <c:v>5976.3295371395097</c:v>
                </c:pt>
                <c:pt idx="2214">
                  <c:v>5973.0524661681302</c:v>
                </c:pt>
                <c:pt idx="2215">
                  <c:v>5969.7741357938803</c:v>
                </c:pt>
                <c:pt idx="2216">
                  <c:v>5966.4945491399703</c:v>
                </c:pt>
                <c:pt idx="2217">
                  <c:v>5963.2137093333304</c:v>
                </c:pt>
                <c:pt idx="2218">
                  <c:v>5959.9316195046104</c:v>
                </c:pt>
                <c:pt idx="2219">
                  <c:v>5956.64828278816</c:v>
                </c:pt>
                <c:pt idx="2220">
                  <c:v>5953.3637023220299</c:v>
                </c:pt>
                <c:pt idx="2221">
                  <c:v>5950.0778812479602</c:v>
                </c:pt>
                <c:pt idx="2222">
                  <c:v>5946.7908227113503</c:v>
                </c:pt>
                <c:pt idx="2223">
                  <c:v>5943.50252986128</c:v>
                </c:pt>
                <c:pt idx="2224">
                  <c:v>5940.2130058504799</c:v>
                </c:pt>
                <c:pt idx="2225">
                  <c:v>5936.9222538353197</c:v>
                </c:pt>
                <c:pt idx="2226">
                  <c:v>5933.6302769758104</c:v>
                </c:pt>
                <c:pt idx="2227">
                  <c:v>5930.3370784355702</c:v>
                </c:pt>
                <c:pt idx="2228">
                  <c:v>5927.0426613818399</c:v>
                </c:pt>
                <c:pt idx="2229">
                  <c:v>5923.74702898546</c:v>
                </c:pt>
                <c:pt idx="2230">
                  <c:v>5920.4501844208698</c:v>
                </c:pt>
                <c:pt idx="2231">
                  <c:v>5917.1521308660704</c:v>
                </c:pt>
                <c:pt idx="2232">
                  <c:v>5913.8528715026596</c:v>
                </c:pt>
                <c:pt idx="2233">
                  <c:v>5910.5524095157598</c:v>
                </c:pt>
                <c:pt idx="2234">
                  <c:v>5907.2507480940603</c:v>
                </c:pt>
                <c:pt idx="2235">
                  <c:v>5903.9478904298003</c:v>
                </c:pt>
                <c:pt idx="2236">
                  <c:v>5900.6438397187303</c:v>
                </c:pt>
                <c:pt idx="2237">
                  <c:v>5897.3385991601099</c:v>
                </c:pt>
                <c:pt idx="2238">
                  <c:v>5894.03217195672</c:v>
                </c:pt>
                <c:pt idx="2239">
                  <c:v>5890.7245613148298</c:v>
                </c:pt>
                <c:pt idx="2240">
                  <c:v>5887.4157704441895</c:v>
                </c:pt>
                <c:pt idx="2241">
                  <c:v>5884.1058025580296</c:v>
                </c:pt>
                <c:pt idx="2242">
                  <c:v>5880.7946608730299</c:v>
                </c:pt>
                <c:pt idx="2243">
                  <c:v>5877.4823486093401</c:v>
                </c:pt>
                <c:pt idx="2244">
                  <c:v>5874.1688689905304</c:v>
                </c:pt>
                <c:pt idx="2245">
                  <c:v>5870.85422524362</c:v>
                </c:pt>
                <c:pt idx="2246">
                  <c:v>5867.5384205990304</c:v>
                </c:pt>
                <c:pt idx="2247">
                  <c:v>5864.2214582905999</c:v>
                </c:pt>
                <c:pt idx="2248">
                  <c:v>5860.9033415555596</c:v>
                </c:pt>
                <c:pt idx="2249">
                  <c:v>5857.5840736345299</c:v>
                </c:pt>
                <c:pt idx="2250">
                  <c:v>5854.2636577714902</c:v>
                </c:pt>
                <c:pt idx="2251">
                  <c:v>5850.9420972138096</c:v>
                </c:pt>
                <c:pt idx="2252">
                  <c:v>5847.6193952122003</c:v>
                </c:pt>
                <c:pt idx="2253">
                  <c:v>5844.2955550206998</c:v>
                </c:pt>
                <c:pt idx="2254">
                  <c:v>5840.9705798966897</c:v>
                </c:pt>
                <c:pt idx="2255">
                  <c:v>5837.6444731008796</c:v>
                </c:pt>
                <c:pt idx="2256">
                  <c:v>5834.3172378972804</c:v>
                </c:pt>
                <c:pt idx="2257">
                  <c:v>5830.9888775531799</c:v>
                </c:pt>
                <c:pt idx="2258">
                  <c:v>5827.6593953391703</c:v>
                </c:pt>
                <c:pt idx="2259">
                  <c:v>5824.3287945291304</c:v>
                </c:pt>
                <c:pt idx="2260">
                  <c:v>5820.9970784001898</c:v>
                </c:pt>
                <c:pt idx="2261">
                  <c:v>5817.6642502327104</c:v>
                </c:pt>
                <c:pt idx="2262">
                  <c:v>5814.33031331033</c:v>
                </c:pt>
                <c:pt idx="2263">
                  <c:v>5810.9952709198997</c:v>
                </c:pt>
                <c:pt idx="2264">
                  <c:v>5807.6591263514802</c:v>
                </c:pt>
                <c:pt idx="2265">
                  <c:v>5804.3218828983499</c:v>
                </c:pt>
                <c:pt idx="2266">
                  <c:v>5800.9835438569899</c:v>
                </c:pt>
                <c:pt idx="2267">
                  <c:v>5797.6441125270503</c:v>
                </c:pt>
                <c:pt idx="2268">
                  <c:v>5794.3035922113604</c:v>
                </c:pt>
                <c:pt idx="2269">
                  <c:v>5790.9619862159097</c:v>
                </c:pt>
                <c:pt idx="2270">
                  <c:v>5787.6192978498402</c:v>
                </c:pt>
                <c:pt idx="2271">
                  <c:v>5784.2755304254297</c:v>
                </c:pt>
                <c:pt idx="2272">
                  <c:v>5780.9306872581001</c:v>
                </c:pt>
                <c:pt idx="2273">
                  <c:v>5777.5847716663502</c:v>
                </c:pt>
                <c:pt idx="2274">
                  <c:v>5774.2377869718202</c:v>
                </c:pt>
                <c:pt idx="2275">
                  <c:v>5770.8897364992299</c:v>
                </c:pt>
                <c:pt idx="2276">
                  <c:v>5767.5406235763703</c:v>
                </c:pt>
                <c:pt idx="2277">
                  <c:v>5764.1904515341203</c:v>
                </c:pt>
                <c:pt idx="2278">
                  <c:v>5760.8392237063999</c:v>
                </c:pt>
                <c:pt idx="2279">
                  <c:v>5757.4869434302</c:v>
                </c:pt>
                <c:pt idx="2280">
                  <c:v>5754.1336140455096</c:v>
                </c:pt>
                <c:pt idx="2281">
                  <c:v>5750.7792388953603</c:v>
                </c:pt>
                <c:pt idx="2282">
                  <c:v>5747.4238213258104</c:v>
                </c:pt>
                <c:pt idx="2283">
                  <c:v>5744.0673646859004</c:v>
                </c:pt>
                <c:pt idx="2284">
                  <c:v>5740.7098723276504</c:v>
                </c:pt>
                <c:pt idx="2285">
                  <c:v>5737.3513476060698</c:v>
                </c:pt>
                <c:pt idx="2286">
                  <c:v>5733.9917938791395</c:v>
                </c:pt>
                <c:pt idx="2287">
                  <c:v>5730.63121450778</c:v>
                </c:pt>
                <c:pt idx="2288">
                  <c:v>5727.26961285585</c:v>
                </c:pt>
                <c:pt idx="2289">
                  <c:v>5723.9069922901499</c:v>
                </c:pt>
                <c:pt idx="2290">
                  <c:v>5720.5433561803802</c:v>
                </c:pt>
                <c:pt idx="2291">
                  <c:v>5717.1787078991802</c:v>
                </c:pt>
                <c:pt idx="2292">
                  <c:v>5713.8130508220502</c:v>
                </c:pt>
                <c:pt idx="2293">
                  <c:v>5710.4463883273702</c:v>
                </c:pt>
                <c:pt idx="2294">
                  <c:v>5707.0787237964196</c:v>
                </c:pt>
                <c:pt idx="2295">
                  <c:v>5703.7100606133099</c:v>
                </c:pt>
                <c:pt idx="2296">
                  <c:v>5700.3404021650103</c:v>
                </c:pt>
                <c:pt idx="2297">
                  <c:v>5696.9697518413104</c:v>
                </c:pt>
                <c:pt idx="2298">
                  <c:v>5693.59811303485</c:v>
                </c:pt>
                <c:pt idx="2299">
                  <c:v>5690.2254891410503</c:v>
                </c:pt>
                <c:pt idx="2300">
                  <c:v>5686.8518835581499</c:v>
                </c:pt>
                <c:pt idx="2301">
                  <c:v>5683.4772996871498</c:v>
                </c:pt>
                <c:pt idx="2302">
                  <c:v>5680.1017409318501</c:v>
                </c:pt>
                <c:pt idx="2303">
                  <c:v>5676.7252106987899</c:v>
                </c:pt>
                <c:pt idx="2304">
                  <c:v>5673.3477123972898</c:v>
                </c:pt>
                <c:pt idx="2305">
                  <c:v>5669.9692494393703</c:v>
                </c:pt>
                <c:pt idx="2306">
                  <c:v>5666.5898252398101</c:v>
                </c:pt>
                <c:pt idx="2307">
                  <c:v>5663.2094432160702</c:v>
                </c:pt>
                <c:pt idx="2308">
                  <c:v>5659.8281067883399</c:v>
                </c:pt>
                <c:pt idx="2309">
                  <c:v>5656.4458193794799</c:v>
                </c:pt>
                <c:pt idx="2310">
                  <c:v>5653.06258441504</c:v>
                </c:pt>
                <c:pt idx="2311">
                  <c:v>5649.6784053232204</c:v>
                </c:pt>
                <c:pt idx="2312">
                  <c:v>5646.2932855348799</c:v>
                </c:pt>
                <c:pt idx="2313">
                  <c:v>5642.9072284835202</c:v>
                </c:pt>
                <c:pt idx="2314">
                  <c:v>5639.5202376052703</c:v>
                </c:pt>
                <c:pt idx="2315">
                  <c:v>5636.1323163388697</c:v>
                </c:pt>
                <c:pt idx="2316">
                  <c:v>5632.74346812566</c:v>
                </c:pt>
                <c:pt idx="2317">
                  <c:v>5629.3536964095802</c:v>
                </c:pt>
                <c:pt idx="2318">
                  <c:v>5625.9630046371403</c:v>
                </c:pt>
                <c:pt idx="2319">
                  <c:v>5622.57139625743</c:v>
                </c:pt>
                <c:pt idx="2320">
                  <c:v>5619.1788747220598</c:v>
                </c:pt>
                <c:pt idx="2321">
                  <c:v>5615.7854434852197</c:v>
                </c:pt>
                <c:pt idx="2322">
                  <c:v>5612.3911060035998</c:v>
                </c:pt>
                <c:pt idx="2323">
                  <c:v>5608.9958657364296</c:v>
                </c:pt>
                <c:pt idx="2324">
                  <c:v>5605.5997261454104</c:v>
                </c:pt>
                <c:pt idx="2325">
                  <c:v>5602.2026906947704</c:v>
                </c:pt>
                <c:pt idx="2326">
                  <c:v>5598.8047628511904</c:v>
                </c:pt>
                <c:pt idx="2327">
                  <c:v>5595.4059460838198</c:v>
                </c:pt>
                <c:pt idx="2328">
                  <c:v>5592.0062438642699</c:v>
                </c:pt>
                <c:pt idx="2329">
                  <c:v>5588.6056596666003</c:v>
                </c:pt>
                <c:pt idx="2330">
                  <c:v>5585.20419696727</c:v>
                </c:pt>
                <c:pt idx="2331">
                  <c:v>5581.8018592451799</c:v>
                </c:pt>
                <c:pt idx="2332">
                  <c:v>5578.3986499816201</c:v>
                </c:pt>
                <c:pt idx="2333">
                  <c:v>5574.99457266027</c:v>
                </c:pt>
                <c:pt idx="2334">
                  <c:v>5571.5896307671901</c:v>
                </c:pt>
                <c:pt idx="2335">
                  <c:v>5568.18382779083</c:v>
                </c:pt>
                <c:pt idx="2336">
                  <c:v>5564.7771672219296</c:v>
                </c:pt>
                <c:pt idx="2337">
                  <c:v>5561.3696525536297</c:v>
                </c:pt>
                <c:pt idx="2338">
                  <c:v>5557.9612872813595</c:v>
                </c:pt>
                <c:pt idx="2339">
                  <c:v>5554.5520749028801</c:v>
                </c:pt>
                <c:pt idx="2340">
                  <c:v>5551.14201891825</c:v>
                </c:pt>
                <c:pt idx="2341">
                  <c:v>5547.7311228298004</c:v>
                </c:pt>
                <c:pt idx="2342">
                  <c:v>5544.3193901421701</c:v>
                </c:pt>
                <c:pt idx="2343">
                  <c:v>5540.9068243622196</c:v>
                </c:pt>
                <c:pt idx="2344">
                  <c:v>5537.4934289990897</c:v>
                </c:pt>
                <c:pt idx="2345">
                  <c:v>5534.0792075641402</c:v>
                </c:pt>
                <c:pt idx="2346">
                  <c:v>5530.6641635709602</c:v>
                </c:pt>
                <c:pt idx="2347">
                  <c:v>5527.2483005353497</c:v>
                </c:pt>
                <c:pt idx="2348">
                  <c:v>5523.8316219752996</c:v>
                </c:pt>
                <c:pt idx="2349">
                  <c:v>5520.4141314110002</c:v>
                </c:pt>
                <c:pt idx="2350">
                  <c:v>5516.9958323647897</c:v>
                </c:pt>
                <c:pt idx="2351">
                  <c:v>5513.5767283612004</c:v>
                </c:pt>
                <c:pt idx="2352">
                  <c:v>5510.1568229268596</c:v>
                </c:pt>
                <c:pt idx="2353">
                  <c:v>5506.7361195905696</c:v>
                </c:pt>
                <c:pt idx="2354">
                  <c:v>5503.3146218832298</c:v>
                </c:pt>
                <c:pt idx="2355">
                  <c:v>5499.8923333378598</c:v>
                </c:pt>
                <c:pt idx="2356">
                  <c:v>5496.4692574895598</c:v>
                </c:pt>
                <c:pt idx="2357">
                  <c:v>5493.0453978755104</c:v>
                </c:pt>
                <c:pt idx="2358">
                  <c:v>5489.6207580349501</c:v>
                </c:pt>
                <c:pt idx="2359">
                  <c:v>5486.1953415092103</c:v>
                </c:pt>
                <c:pt idx="2360">
                  <c:v>5482.7691518416004</c:v>
                </c:pt>
                <c:pt idx="2361">
                  <c:v>5479.3421925775201</c:v>
                </c:pt>
                <c:pt idx="2362">
                  <c:v>5475.9144672643297</c:v>
                </c:pt>
                <c:pt idx="2363">
                  <c:v>5472.4859794514196</c:v>
                </c:pt>
                <c:pt idx="2364">
                  <c:v>5469.0567326901601</c:v>
                </c:pt>
                <c:pt idx="2365">
                  <c:v>5465.6267305338897</c:v>
                </c:pt>
                <c:pt idx="2366">
                  <c:v>5462.1959765379097</c:v>
                </c:pt>
                <c:pt idx="2367">
                  <c:v>5458.7644742594803</c:v>
                </c:pt>
                <c:pt idx="2368">
                  <c:v>5455.3322272577698</c:v>
                </c:pt>
                <c:pt idx="2369">
                  <c:v>5451.8992390938902</c:v>
                </c:pt>
                <c:pt idx="2370">
                  <c:v>5448.4655133308397</c:v>
                </c:pt>
                <c:pt idx="2371">
                  <c:v>5445.0310535335302</c:v>
                </c:pt>
                <c:pt idx="2372">
                  <c:v>5441.5958632687398</c:v>
                </c:pt>
                <c:pt idx="2373">
                  <c:v>5438.1599461051101</c:v>
                </c:pt>
                <c:pt idx="2374">
                  <c:v>5434.7233056131399</c:v>
                </c:pt>
                <c:pt idx="2375">
                  <c:v>5431.2859453651799</c:v>
                </c:pt>
                <c:pt idx="2376">
                  <c:v>5427.8478689353797</c:v>
                </c:pt>
                <c:pt idx="2377">
                  <c:v>5424.4090798997104</c:v>
                </c:pt>
                <c:pt idx="2378">
                  <c:v>5420.9695818359596</c:v>
                </c:pt>
                <c:pt idx="2379">
                  <c:v>5417.5293783236802</c:v>
                </c:pt>
                <c:pt idx="2380">
                  <c:v>5414.0884729441996</c:v>
                </c:pt>
                <c:pt idx="2381">
                  <c:v>5410.6468692805902</c:v>
                </c:pt>
                <c:pt idx="2382">
                  <c:v>5407.2045709177</c:v>
                </c:pt>
                <c:pt idx="2383">
                  <c:v>5403.7615814420797</c:v>
                </c:pt>
                <c:pt idx="2384">
                  <c:v>5400.3179044420003</c:v>
                </c:pt>
                <c:pt idx="2385">
                  <c:v>5396.8735435074404</c:v>
                </c:pt>
                <c:pt idx="2386">
                  <c:v>5393.4285022300601</c:v>
                </c:pt>
                <c:pt idx="2387">
                  <c:v>5389.98278420321</c:v>
                </c:pt>
                <c:pt idx="2388">
                  <c:v>5386.53639302188</c:v>
                </c:pt>
                <c:pt idx="2389">
                  <c:v>5383.0893322827196</c:v>
                </c:pt>
                <c:pt idx="2390">
                  <c:v>5379.64160558401</c:v>
                </c:pt>
                <c:pt idx="2391">
                  <c:v>5376.1932165256503</c:v>
                </c:pt>
                <c:pt idx="2392">
                  <c:v>5372.7441687091396</c:v>
                </c:pt>
                <c:pt idx="2393">
                  <c:v>5369.2944657375801</c:v>
                </c:pt>
                <c:pt idx="2394">
                  <c:v>5365.8441112156297</c:v>
                </c:pt>
                <c:pt idx="2395">
                  <c:v>5362.3931087495503</c:v>
                </c:pt>
                <c:pt idx="2396">
                  <c:v>5358.9414619470999</c:v>
                </c:pt>
                <c:pt idx="2397">
                  <c:v>5355.4891744176102</c:v>
                </c:pt>
                <c:pt idx="2398">
                  <c:v>5352.0362497719298</c:v>
                </c:pt>
                <c:pt idx="2399">
                  <c:v>5348.5826916223896</c:v>
                </c:pt>
                <c:pt idx="2400">
                  <c:v>5345.1285035828396</c:v>
                </c:pt>
                <c:pt idx="2401">
                  <c:v>5341.6736892686004</c:v>
                </c:pt>
                <c:pt idx="2402">
                  <c:v>5338.2182522964604</c:v>
                </c:pt>
                <c:pt idx="2403">
                  <c:v>5334.7621962846397</c:v>
                </c:pt>
                <c:pt idx="2404">
                  <c:v>5331.3055248528099</c:v>
                </c:pt>
                <c:pt idx="2405">
                  <c:v>5327.8482416220804</c:v>
                </c:pt>
                <c:pt idx="2406">
                  <c:v>5324.3903502149396</c:v>
                </c:pt>
                <c:pt idx="2407">
                  <c:v>5320.9318542552801</c:v>
                </c:pt>
                <c:pt idx="2408">
                  <c:v>5317.4727573683804</c:v>
                </c:pt>
                <c:pt idx="2409">
                  <c:v>5314.0130631808697</c:v>
                </c:pt>
                <c:pt idx="2410">
                  <c:v>5310.5527753207398</c:v>
                </c:pt>
                <c:pt idx="2411">
                  <c:v>5307.0918974173101</c:v>
                </c:pt>
                <c:pt idx="2412">
                  <c:v>5303.6304331012298</c:v>
                </c:pt>
                <c:pt idx="2413">
                  <c:v>5300.1683860044504</c:v>
                </c:pt>
                <c:pt idx="2414">
                  <c:v>5296.7057597602197</c:v>
                </c:pt>
                <c:pt idx="2415">
                  <c:v>5293.2425580030604</c:v>
                </c:pt>
                <c:pt idx="2416">
                  <c:v>5289.7787843687502</c:v>
                </c:pt>
                <c:pt idx="2417">
                  <c:v>5286.3144424943303</c:v>
                </c:pt>
                <c:pt idx="2418">
                  <c:v>5282.8495360180696</c:v>
                </c:pt>
                <c:pt idx="2419">
                  <c:v>5279.3840685794503</c:v>
                </c:pt>
                <c:pt idx="2420">
                  <c:v>5275.9180438191797</c:v>
                </c:pt>
                <c:pt idx="2421">
                  <c:v>5272.4514653791402</c:v>
                </c:pt>
                <c:pt idx="2422">
                  <c:v>5268.9843369024002</c:v>
                </c:pt>
                <c:pt idx="2423">
                  <c:v>5265.5166620331602</c:v>
                </c:pt>
                <c:pt idx="2424">
                  <c:v>5262.0484444168096</c:v>
                </c:pt>
                <c:pt idx="2425">
                  <c:v>5258.5796876998502</c:v>
                </c:pt>
                <c:pt idx="2426">
                  <c:v>5255.1103955298804</c:v>
                </c:pt>
                <c:pt idx="2427">
                  <c:v>5251.6405715556402</c:v>
                </c:pt>
                <c:pt idx="2428">
                  <c:v>5248.1702194269201</c:v>
                </c:pt>
                <c:pt idx="2429">
                  <c:v>5244.69934279462</c:v>
                </c:pt>
                <c:pt idx="2430">
                  <c:v>5241.2279453106603</c:v>
                </c:pt>
                <c:pt idx="2431">
                  <c:v>5237.7560306280202</c:v>
                </c:pt>
                <c:pt idx="2432">
                  <c:v>5234.2836024007202</c:v>
                </c:pt>
                <c:pt idx="2433">
                  <c:v>5230.8106642837702</c:v>
                </c:pt>
                <c:pt idx="2434">
                  <c:v>5227.3372199331898</c:v>
                </c:pt>
                <c:pt idx="2435">
                  <c:v>5223.8632730059799</c:v>
                </c:pt>
                <c:pt idx="2436">
                  <c:v>5220.3888271600999</c:v>
                </c:pt>
                <c:pt idx="2437">
                  <c:v>5216.9138860544799</c:v>
                </c:pt>
                <c:pt idx="2438">
                  <c:v>5213.4384533489701</c:v>
                </c:pt>
                <c:pt idx="2439">
                  <c:v>5209.9625327043505</c:v>
                </c:pt>
                <c:pt idx="2440">
                  <c:v>5206.4861277823102</c:v>
                </c:pt>
                <c:pt idx="2441">
                  <c:v>5203.00924224542</c:v>
                </c:pt>
                <c:pt idx="2442">
                  <c:v>5199.5318797571399</c:v>
                </c:pt>
                <c:pt idx="2443">
                  <c:v>5196.0540439817796</c:v>
                </c:pt>
                <c:pt idx="2444">
                  <c:v>5192.5757385845</c:v>
                </c:pt>
                <c:pt idx="2445">
                  <c:v>5189.0969672312804</c:v>
                </c:pt>
                <c:pt idx="2446">
                  <c:v>5185.6177335889497</c:v>
                </c:pt>
                <c:pt idx="2447">
                  <c:v>5182.1380413250999</c:v>
                </c:pt>
                <c:pt idx="2448">
                  <c:v>5178.6578941081098</c:v>
                </c:pt>
                <c:pt idx="2449">
                  <c:v>5175.17729560715</c:v>
                </c:pt>
                <c:pt idx="2450">
                  <c:v>5171.6962494921199</c:v>
                </c:pt>
                <c:pt idx="2451">
                  <c:v>5168.2147594336802</c:v>
                </c:pt>
                <c:pt idx="2452">
                  <c:v>5164.7328291031899</c:v>
                </c:pt>
                <c:pt idx="2453">
                  <c:v>5161.2504621727303</c:v>
                </c:pt>
                <c:pt idx="2454">
                  <c:v>5157.7677973230102</c:v>
                </c:pt>
                <c:pt idx="2455">
                  <c:v>5154.2845688042698</c:v>
                </c:pt>
                <c:pt idx="2456">
                  <c:v>5150.8009156468897</c:v>
                </c:pt>
                <c:pt idx="2457">
                  <c:v>5147.3168415261798</c:v>
                </c:pt>
                <c:pt idx="2458">
                  <c:v>5143.8323501184605</c:v>
                </c:pt>
                <c:pt idx="2459">
                  <c:v>5140.3474451009897</c:v>
                </c:pt>
                <c:pt idx="2460">
                  <c:v>5136.8621301520197</c:v>
                </c:pt>
                <c:pt idx="2461">
                  <c:v>5133.3764089507204</c:v>
                </c:pt>
                <c:pt idx="2462">
                  <c:v>5129.89028517716</c:v>
                </c:pt>
                <c:pt idx="2463">
                  <c:v>5126.4037625123601</c:v>
                </c:pt>
                <c:pt idx="2464">
                  <c:v>5122.91684463819</c:v>
                </c:pt>
                <c:pt idx="2465">
                  <c:v>5119.4295352374302</c:v>
                </c:pt>
                <c:pt idx="2466">
                  <c:v>5115.9418379936897</c:v>
                </c:pt>
                <c:pt idx="2467">
                  <c:v>5112.4537565914497</c:v>
                </c:pt>
                <c:pt idx="2468">
                  <c:v>5108.9652947159902</c:v>
                </c:pt>
                <c:pt idx="2469">
                  <c:v>5105.4764560534304</c:v>
                </c:pt>
                <c:pt idx="2470">
                  <c:v>5101.9872442906899</c:v>
                </c:pt>
                <c:pt idx="2471">
                  <c:v>5098.4976631154404</c:v>
                </c:pt>
                <c:pt idx="2472">
                  <c:v>5095.0077162161597</c:v>
                </c:pt>
                <c:pt idx="2473">
                  <c:v>5091.51740728205</c:v>
                </c:pt>
                <c:pt idx="2474">
                  <c:v>5088.0267400030598</c:v>
                </c:pt>
                <c:pt idx="2475">
                  <c:v>5084.5357180698602</c:v>
                </c:pt>
                <c:pt idx="2476">
                  <c:v>5081.0443451738402</c:v>
                </c:pt>
                <c:pt idx="2477">
                  <c:v>5077.5526250070498</c:v>
                </c:pt>
                <c:pt idx="2478">
                  <c:v>5074.0605612622403</c:v>
                </c:pt>
                <c:pt idx="2479">
                  <c:v>5070.5681576328298</c:v>
                </c:pt>
                <c:pt idx="2480">
                  <c:v>5067.07541781286</c:v>
                </c:pt>
                <c:pt idx="2481">
                  <c:v>5063.5823454970096</c:v>
                </c:pt>
                <c:pt idx="2482">
                  <c:v>5060.08894438059</c:v>
                </c:pt>
                <c:pt idx="2483">
                  <c:v>5056.5952181594903</c:v>
                </c:pt>
                <c:pt idx="2484">
                  <c:v>5053.1011705301999</c:v>
                </c:pt>
                <c:pt idx="2485">
                  <c:v>5049.6068051897801</c:v>
                </c:pt>
                <c:pt idx="2486">
                  <c:v>5046.1121258358398</c:v>
                </c:pt>
                <c:pt idx="2487">
                  <c:v>5042.6171361665301</c:v>
                </c:pt>
                <c:pt idx="2488">
                  <c:v>5039.1218398805304</c:v>
                </c:pt>
                <c:pt idx="2489">
                  <c:v>5035.6262406770302</c:v>
                </c:pt>
                <c:pt idx="2490">
                  <c:v>5032.1303422557203</c:v>
                </c:pt>
                <c:pt idx="2491">
                  <c:v>5028.6341483167598</c:v>
                </c:pt>
                <c:pt idx="2492">
                  <c:v>5025.1376625608</c:v>
                </c:pt>
                <c:pt idx="2493">
                  <c:v>5021.6408886889103</c:v>
                </c:pt>
                <c:pt idx="2494">
                  <c:v>5018.1438304026096</c:v>
                </c:pt>
                <c:pt idx="2495">
                  <c:v>5014.6464914038597</c:v>
                </c:pt>
                <c:pt idx="2496">
                  <c:v>5011.1488753949998</c:v>
                </c:pt>
                <c:pt idx="2497">
                  <c:v>5007.6509860787701</c:v>
                </c:pt>
                <c:pt idx="2498">
                  <c:v>5004.1528271583102</c:v>
                </c:pt>
                <c:pt idx="2499">
                  <c:v>5000.6544023370798</c:v>
                </c:pt>
                <c:pt idx="2500">
                  <c:v>4997.1557153189397</c:v>
                </c:pt>
                <c:pt idx="2501">
                  <c:v>4993.6567698080398</c:v>
                </c:pt>
                <c:pt idx="2502">
                  <c:v>4990.1575695088704</c:v>
                </c:pt>
                <c:pt idx="2503">
                  <c:v>4986.65811812623</c:v>
                </c:pt>
                <c:pt idx="2504">
                  <c:v>4983.1584193651797</c:v>
                </c:pt>
                <c:pt idx="2505">
                  <c:v>4979.6584769311003</c:v>
                </c:pt>
                <c:pt idx="2506">
                  <c:v>4976.1582945295904</c:v>
                </c:pt>
                <c:pt idx="2507">
                  <c:v>4972.65787586652</c:v>
                </c:pt>
                <c:pt idx="2508">
                  <c:v>4969.15722464799</c:v>
                </c:pt>
                <c:pt idx="2509">
                  <c:v>4965.6563445803104</c:v>
                </c:pt>
                <c:pt idx="2510">
                  <c:v>4962.1552393699803</c:v>
                </c:pt>
                <c:pt idx="2511">
                  <c:v>4958.6539127237302</c:v>
                </c:pt>
                <c:pt idx="2512">
                  <c:v>4955.1523683484102</c:v>
                </c:pt>
                <c:pt idx="2513">
                  <c:v>4951.6506099510798</c:v>
                </c:pt>
                <c:pt idx="2514">
                  <c:v>4948.1486412389004</c:v>
                </c:pt>
                <c:pt idx="2515">
                  <c:v>4944.6464659191997</c:v>
                </c:pt>
                <c:pt idx="2516">
                  <c:v>4941.1440876994002</c:v>
                </c:pt>
                <c:pt idx="2517">
                  <c:v>4937.6415102870296</c:v>
                </c:pt>
                <c:pt idx="2518">
                  <c:v>4934.1387373897196</c:v>
                </c:pt>
                <c:pt idx="2519">
                  <c:v>4930.6357727151399</c:v>
                </c:pt>
                <c:pt idx="2520">
                  <c:v>4927.1326199710602</c:v>
                </c:pt>
                <c:pt idx="2521">
                  <c:v>4923.6292828652704</c:v>
                </c:pt>
                <c:pt idx="2522">
                  <c:v>4920.1257651055903</c:v>
                </c:pt>
                <c:pt idx="2523">
                  <c:v>4916.6220703998597</c:v>
                </c:pt>
                <c:pt idx="2524">
                  <c:v>4913.1182024559303</c:v>
                </c:pt>
                <c:pt idx="2525">
                  <c:v>4909.61416498164</c:v>
                </c:pt>
                <c:pt idx="2526">
                  <c:v>4906.1099616847696</c:v>
                </c:pt>
                <c:pt idx="2527">
                  <c:v>4902.6055962731098</c:v>
                </c:pt>
                <c:pt idx="2528">
                  <c:v>4899.1010724543503</c:v>
                </c:pt>
                <c:pt idx="2529">
                  <c:v>4895.59639393614</c:v>
                </c:pt>
                <c:pt idx="2530">
                  <c:v>4892.0915644260403</c:v>
                </c:pt>
                <c:pt idx="2531">
                  <c:v>4888.5865876315102</c:v>
                </c:pt>
                <c:pt idx="2532">
                  <c:v>4885.0814672598899</c:v>
                </c:pt>
                <c:pt idx="2533">
                  <c:v>4881.5762070184101</c:v>
                </c:pt>
                <c:pt idx="2534">
                  <c:v>4878.0708106141601</c:v>
                </c:pt>
                <c:pt idx="2535">
                  <c:v>4874.5652817540704</c:v>
                </c:pt>
                <c:pt idx="2536">
                  <c:v>4871.0596241448902</c:v>
                </c:pt>
                <c:pt idx="2537">
                  <c:v>4867.5538414932198</c:v>
                </c:pt>
                <c:pt idx="2538">
                  <c:v>4864.0479375054301</c:v>
                </c:pt>
                <c:pt idx="2539">
                  <c:v>4860.5419158877103</c:v>
                </c:pt>
                <c:pt idx="2540">
                  <c:v>4857.0357803460101</c:v>
                </c:pt>
                <c:pt idx="2541">
                  <c:v>4853.5295345860504</c:v>
                </c:pt>
                <c:pt idx="2542">
                  <c:v>4850.0231823132799</c:v>
                </c:pt>
                <c:pt idx="2543">
                  <c:v>4846.5167272329199</c:v>
                </c:pt>
                <c:pt idx="2544">
                  <c:v>4843.01017304989</c:v>
                </c:pt>
                <c:pt idx="2545">
                  <c:v>4839.5035234688003</c:v>
                </c:pt>
                <c:pt idx="2546">
                  <c:v>4835.9967821939899</c:v>
                </c:pt>
                <c:pt idx="2547">
                  <c:v>4832.4899529294498</c:v>
                </c:pt>
                <c:pt idx="2548">
                  <c:v>4828.9830393788498</c:v>
                </c:pt>
                <c:pt idx="2549">
                  <c:v>4825.4760452455102</c:v>
                </c:pt>
                <c:pt idx="2550">
                  <c:v>4821.9689742323799</c:v>
                </c:pt>
                <c:pt idx="2551">
                  <c:v>4818.4618300420498</c:v>
                </c:pt>
                <c:pt idx="2552">
                  <c:v>4814.9546163767</c:v>
                </c:pt>
                <c:pt idx="2553">
                  <c:v>4811.4473369381103</c:v>
                </c:pt>
                <c:pt idx="2554">
                  <c:v>4807.9399954276696</c:v>
                </c:pt>
                <c:pt idx="2555">
                  <c:v>4804.43259554631</c:v>
                </c:pt>
                <c:pt idx="2556">
                  <c:v>4800.92514099452</c:v>
                </c:pt>
                <c:pt idx="2557">
                  <c:v>4797.4176354723404</c:v>
                </c:pt>
                <c:pt idx="2558">
                  <c:v>4793.9100826793301</c:v>
                </c:pt>
                <c:pt idx="2559">
                  <c:v>4790.4024863145696</c:v>
                </c:pt>
                <c:pt idx="2560">
                  <c:v>4786.8948500766301</c:v>
                </c:pt>
                <c:pt idx="2561">
                  <c:v>4783.3871776635997</c:v>
                </c:pt>
                <c:pt idx="2562">
                  <c:v>4779.8794727729901</c:v>
                </c:pt>
                <c:pt idx="2563">
                  <c:v>4776.3717391018199</c:v>
                </c:pt>
                <c:pt idx="2564">
                  <c:v>4772.8639803465303</c:v>
                </c:pt>
                <c:pt idx="2565">
                  <c:v>4769.3562002029903</c:v>
                </c:pt>
                <c:pt idx="2566">
                  <c:v>4765.8484023665096</c:v>
                </c:pt>
                <c:pt idx="2567">
                  <c:v>4762.3405905317804</c:v>
                </c:pt>
                <c:pt idx="2568">
                  <c:v>4758.8327683929001</c:v>
                </c:pt>
                <c:pt idx="2569">
                  <c:v>4755.3249396433403</c:v>
                </c:pt>
                <c:pt idx="2570">
                  <c:v>4751.8171079759504</c:v>
                </c:pt>
                <c:pt idx="2571">
                  <c:v>4748.3092770828998</c:v>
                </c:pt>
                <c:pt idx="2572">
                  <c:v>4744.8014506557402</c:v>
                </c:pt>
                <c:pt idx="2573">
                  <c:v>4741.2936323853</c:v>
                </c:pt>
                <c:pt idx="2574">
                  <c:v>4737.7858259617497</c:v>
                </c:pt>
                <c:pt idx="2575">
                  <c:v>4734.2780350745597</c:v>
                </c:pt>
                <c:pt idx="2576">
                  <c:v>4730.7702634124798</c:v>
                </c:pt>
                <c:pt idx="2577">
                  <c:v>4727.2625146635</c:v>
                </c:pt>
                <c:pt idx="2578">
                  <c:v>4723.7547925149102</c:v>
                </c:pt>
                <c:pt idx="2579">
                  <c:v>4720.2471006532296</c:v>
                </c:pt>
                <c:pt idx="2580">
                  <c:v>4716.7394427642002</c:v>
                </c:pt>
                <c:pt idx="2581">
                  <c:v>4713.2318225327899</c:v>
                </c:pt>
                <c:pt idx="2582">
                  <c:v>4709.7242436431798</c:v>
                </c:pt>
                <c:pt idx="2583">
                  <c:v>4706.2167097787096</c:v>
                </c:pt>
                <c:pt idx="2584">
                  <c:v>4702.7092246219399</c:v>
                </c:pt>
                <c:pt idx="2585">
                  <c:v>4699.2017918545498</c:v>
                </c:pt>
                <c:pt idx="2586">
                  <c:v>4695.6944151574098</c:v>
                </c:pt>
                <c:pt idx="2587">
                  <c:v>4692.1870982105002</c:v>
                </c:pt>
                <c:pt idx="2588">
                  <c:v>4688.6798446929497</c:v>
                </c:pt>
                <c:pt idx="2589">
                  <c:v>4685.1726582829597</c:v>
                </c:pt>
                <c:pt idx="2590">
                  <c:v>4681.66554265788</c:v>
                </c:pt>
                <c:pt idx="2591">
                  <c:v>4678.1585014941102</c:v>
                </c:pt>
                <c:pt idx="2592">
                  <c:v>4674.6515384671402</c:v>
                </c:pt>
                <c:pt idx="2593">
                  <c:v>4671.1446572514897</c:v>
                </c:pt>
                <c:pt idx="2594">
                  <c:v>4667.6378615207504</c:v>
                </c:pt>
                <c:pt idx="2595">
                  <c:v>4664.1311549475504</c:v>
                </c:pt>
                <c:pt idx="2596">
                  <c:v>4660.6245412035096</c:v>
                </c:pt>
                <c:pt idx="2597">
                  <c:v>4657.1180239592904</c:v>
                </c:pt>
                <c:pt idx="2598">
                  <c:v>4653.6116068845004</c:v>
                </c:pt>
                <c:pt idx="2599">
                  <c:v>4650.1052936477699</c:v>
                </c:pt>
                <c:pt idx="2600">
                  <c:v>4646.5990879166702</c:v>
                </c:pt>
                <c:pt idx="2601">
                  <c:v>4643.0929933577399</c:v>
                </c:pt>
                <c:pt idx="2602">
                  <c:v>4639.5870136364601</c:v>
                </c:pt>
                <c:pt idx="2603">
                  <c:v>4636.0811524172304</c:v>
                </c:pt>
                <c:pt idx="2604">
                  <c:v>4632.57541336336</c:v>
                </c:pt>
                <c:pt idx="2605">
                  <c:v>4629.0698001370702</c:v>
                </c:pt>
                <c:pt idx="2606">
                  <c:v>4625.56431639946</c:v>
                </c:pt>
                <c:pt idx="2607">
                  <c:v>4622.05896581053</c:v>
                </c:pt>
                <c:pt idx="2608">
                  <c:v>4618.55375202911</c:v>
                </c:pt>
                <c:pt idx="2609">
                  <c:v>4615.0486787129003</c:v>
                </c:pt>
                <c:pt idx="2610">
                  <c:v>4611.5437495184296</c:v>
                </c:pt>
                <c:pt idx="2611">
                  <c:v>4608.0389681010502</c:v>
                </c:pt>
                <c:pt idx="2612">
                  <c:v>4604.5343381149396</c:v>
                </c:pt>
                <c:pt idx="2613">
                  <c:v>4601.0298632130498</c:v>
                </c:pt>
                <c:pt idx="2614">
                  <c:v>4597.5255470471302</c:v>
                </c:pt>
                <c:pt idx="2615">
                  <c:v>4594.0213932676998</c:v>
                </c:pt>
                <c:pt idx="2616">
                  <c:v>4590.5174055240504</c:v>
                </c:pt>
                <c:pt idx="2617">
                  <c:v>4587.0135874642001</c:v>
                </c:pt>
                <c:pt idx="2618">
                  <c:v>4583.5099427349096</c:v>
                </c:pt>
                <c:pt idx="2619">
                  <c:v>4580.0064749816602</c:v>
                </c:pt>
                <c:pt idx="2620">
                  <c:v>4576.5031878486498</c:v>
                </c:pt>
                <c:pt idx="2621">
                  <c:v>4573.0000849787602</c:v>
                </c:pt>
                <c:pt idx="2622">
                  <c:v>4569.4971700135602</c:v>
                </c:pt>
                <c:pt idx="2623">
                  <c:v>4565.9944465932904</c:v>
                </c:pt>
                <c:pt idx="2624">
                  <c:v>4562.49191835684</c:v>
                </c:pt>
                <c:pt idx="2625">
                  <c:v>4558.9895889417603</c:v>
                </c:pt>
                <c:pt idx="2626">
                  <c:v>4555.4874619842103</c:v>
                </c:pt>
                <c:pt idx="2627">
                  <c:v>4551.9855411189801</c:v>
                </c:pt>
                <c:pt idx="2628">
                  <c:v>4548.4838299794801</c:v>
                </c:pt>
                <c:pt idx="2629">
                  <c:v>4544.9823321977001</c:v>
                </c:pt>
                <c:pt idx="2630">
                  <c:v>4541.4810514042101</c:v>
                </c:pt>
                <c:pt idx="2631">
                  <c:v>4537.9799912281496</c:v>
                </c:pt>
                <c:pt idx="2632">
                  <c:v>4534.4791552972201</c:v>
                </c:pt>
                <c:pt idx="2633">
                  <c:v>4530.9785472376598</c:v>
                </c:pt>
                <c:pt idx="2634">
                  <c:v>4527.4781706742397</c:v>
                </c:pt>
                <c:pt idx="2635">
                  <c:v>4523.9780292302503</c:v>
                </c:pt>
                <c:pt idx="2636">
                  <c:v>4520.4781265274896</c:v>
                </c:pt>
                <c:pt idx="2637">
                  <c:v>4516.9784661862504</c:v>
                </c:pt>
                <c:pt idx="2638">
                  <c:v>4513.4790518252903</c:v>
                </c:pt>
                <c:pt idx="2639">
                  <c:v>4509.9798870618597</c:v>
                </c:pt>
                <c:pt idx="2640">
                  <c:v>4506.4809755116403</c:v>
                </c:pt>
                <c:pt idx="2641">
                  <c:v>4502.9823207887803</c:v>
                </c:pt>
                <c:pt idx="2642">
                  <c:v>4499.4839265058399</c:v>
                </c:pt>
                <c:pt idx="2643">
                  <c:v>4495.9857962738197</c:v>
                </c:pt>
                <c:pt idx="2644">
                  <c:v>4492.4879337020902</c:v>
                </c:pt>
                <c:pt idx="2645">
                  <c:v>4488.9903423984397</c:v>
                </c:pt>
                <c:pt idx="2646">
                  <c:v>4485.49302596905</c:v>
                </c:pt>
                <c:pt idx="2647">
                  <c:v>4481.9959880184497</c:v>
                </c:pt>
                <c:pt idx="2648">
                  <c:v>4478.4992321495201</c:v>
                </c:pt>
                <c:pt idx="2649">
                  <c:v>4475.0027619635102</c:v>
                </c:pt>
                <c:pt idx="2650">
                  <c:v>4471.5065810599799</c:v>
                </c:pt>
                <c:pt idx="2651">
                  <c:v>4468.0106930368202</c:v>
                </c:pt>
                <c:pt idx="2652">
                  <c:v>4464.5151014902203</c:v>
                </c:pt>
                <c:pt idx="2653">
                  <c:v>4461.0198100146699</c:v>
                </c:pt>
                <c:pt idx="2654">
                  <c:v>4457.5248222029404</c:v>
                </c:pt>
                <c:pt idx="2655">
                  <c:v>4454.0301416460698</c:v>
                </c:pt>
                <c:pt idx="2656">
                  <c:v>4450.5357719333597</c:v>
                </c:pt>
                <c:pt idx="2657">
                  <c:v>4447.0417166523603</c:v>
                </c:pt>
                <c:pt idx="2658">
                  <c:v>4443.5479793888298</c:v>
                </c:pt>
                <c:pt idx="2659">
                  <c:v>4440.0545637267996</c:v>
                </c:pt>
                <c:pt idx="2660">
                  <c:v>4436.5614732484501</c:v>
                </c:pt>
                <c:pt idx="2661">
                  <c:v>4433.0687115341998</c:v>
                </c:pt>
                <c:pt idx="2662">
                  <c:v>4429.5762821626404</c:v>
                </c:pt>
                <c:pt idx="2663">
                  <c:v>4426.0841887105198</c:v>
                </c:pt>
                <c:pt idx="2664">
                  <c:v>4422.5924347527898</c:v>
                </c:pt>
                <c:pt idx="2665">
                  <c:v>4419.1010238624904</c:v>
                </c:pt>
                <c:pt idx="2666">
                  <c:v>4415.6099596108597</c:v>
                </c:pt>
                <c:pt idx="2667">
                  <c:v>4412.1192455672099</c:v>
                </c:pt>
                <c:pt idx="2668">
                  <c:v>4408.6288852989901</c:v>
                </c:pt>
                <c:pt idx="2669">
                  <c:v>4405.1388823717598</c:v>
                </c:pt>
                <c:pt idx="2670">
                  <c:v>4401.6492403491402</c:v>
                </c:pt>
                <c:pt idx="2671">
                  <c:v>4398.1599627928399</c:v>
                </c:pt>
                <c:pt idx="2672">
                  <c:v>4394.6710532626303</c:v>
                </c:pt>
                <c:pt idx="2673">
                  <c:v>4391.18251531635</c:v>
                </c:pt>
                <c:pt idx="2674">
                  <c:v>4387.6943525098604</c:v>
                </c:pt>
                <c:pt idx="2675">
                  <c:v>4384.2065683970504</c:v>
                </c:pt>
                <c:pt idx="2676">
                  <c:v>4380.7191665298396</c:v>
                </c:pt>
                <c:pt idx="2677">
                  <c:v>4377.2321504581296</c:v>
                </c:pt>
                <c:pt idx="2678">
                  <c:v>4373.74552372985</c:v>
                </c:pt>
                <c:pt idx="2679">
                  <c:v>4370.2592898908797</c:v>
                </c:pt>
                <c:pt idx="2680">
                  <c:v>4366.7734524850703</c:v>
                </c:pt>
                <c:pt idx="2681">
                  <c:v>4363.2880150542396</c:v>
                </c:pt>
                <c:pt idx="2682">
                  <c:v>4359.8029811381502</c:v>
                </c:pt>
                <c:pt idx="2683">
                  <c:v>4356.3183542745001</c:v>
                </c:pt>
                <c:pt idx="2684">
                  <c:v>4352.8341379988897</c:v>
                </c:pt>
                <c:pt idx="2685">
                  <c:v>4349.3503358448597</c:v>
                </c:pt>
                <c:pt idx="2686">
                  <c:v>4345.8669513438199</c:v>
                </c:pt>
                <c:pt idx="2687">
                  <c:v>4342.3839880250898</c:v>
                </c:pt>
                <c:pt idx="2688">
                  <c:v>4338.90144941585</c:v>
                </c:pt>
                <c:pt idx="2689">
                  <c:v>4335.4193390411401</c:v>
                </c:pt>
                <c:pt idx="2690">
                  <c:v>4331.9376604238696</c:v>
                </c:pt>
                <c:pt idx="2691">
                  <c:v>4328.4564170847598</c:v>
                </c:pt>
                <c:pt idx="2692">
                  <c:v>4324.9756125423801</c:v>
                </c:pt>
                <c:pt idx="2693">
                  <c:v>4321.4952503131199</c:v>
                </c:pt>
                <c:pt idx="2694">
                  <c:v>4318.0153339111603</c:v>
                </c:pt>
                <c:pt idx="2695">
                  <c:v>4314.5358668484696</c:v>
                </c:pt>
                <c:pt idx="2696">
                  <c:v>4311.0568526348197</c:v>
                </c:pt>
                <c:pt idx="2697">
                  <c:v>4307.5782947777298</c:v>
                </c:pt>
                <c:pt idx="2698">
                  <c:v>4304.1001967824895</c:v>
                </c:pt>
                <c:pt idx="2699">
                  <c:v>4300.6225621521398</c:v>
                </c:pt>
                <c:pt idx="2700">
                  <c:v>4297.1453943874403</c:v>
                </c:pt>
                <c:pt idx="2701">
                  <c:v>4293.6686969868897</c:v>
                </c:pt>
                <c:pt idx="2702">
                  <c:v>4290.1924734466802</c:v>
                </c:pt>
                <c:pt idx="2703">
                  <c:v>4286.7167272607303</c:v>
                </c:pt>
                <c:pt idx="2704">
                  <c:v>4283.2414619206202</c:v>
                </c:pt>
                <c:pt idx="2705">
                  <c:v>4279.7666809156399</c:v>
                </c:pt>
                <c:pt idx="2706">
                  <c:v>4276.2923877327103</c:v>
                </c:pt>
                <c:pt idx="2707">
                  <c:v>4272.8185858564302</c:v>
                </c:pt>
                <c:pt idx="2708">
                  <c:v>4269.3452787690303</c:v>
                </c:pt>
                <c:pt idx="2709">
                  <c:v>4265.87246995039</c:v>
                </c:pt>
                <c:pt idx="2710">
                  <c:v>4262.4001628779797</c:v>
                </c:pt>
                <c:pt idx="2711">
                  <c:v>4258.9283610269104</c:v>
                </c:pt>
                <c:pt idx="2712">
                  <c:v>4255.4570678698801</c:v>
                </c:pt>
                <c:pt idx="2713">
                  <c:v>4251.9862868771597</c:v>
                </c:pt>
                <c:pt idx="2714">
                  <c:v>4248.5160215166197</c:v>
                </c:pt>
                <c:pt idx="2715">
                  <c:v>4245.0462752536696</c:v>
                </c:pt>
                <c:pt idx="2716">
                  <c:v>4241.5770515512904</c:v>
                </c:pt>
                <c:pt idx="2717">
                  <c:v>4238.1083538700004</c:v>
                </c:pt>
                <c:pt idx="2718">
                  <c:v>4234.6401856678503</c:v>
                </c:pt>
                <c:pt idx="2719">
                  <c:v>4231.1725504003898</c:v>
                </c:pt>
                <c:pt idx="2720">
                  <c:v>4227.7054515207001</c:v>
                </c:pt>
                <c:pt idx="2721">
                  <c:v>4224.2388924793704</c:v>
                </c:pt>
                <c:pt idx="2722">
                  <c:v>4220.7728767244298</c:v>
                </c:pt>
                <c:pt idx="2723">
                  <c:v>4217.3074077014298</c:v>
                </c:pt>
                <c:pt idx="2724">
                  <c:v>4213.84248885335</c:v>
                </c:pt>
                <c:pt idx="2725">
                  <c:v>4210.3781236206496</c:v>
                </c:pt>
                <c:pt idx="2726">
                  <c:v>4206.9143154412104</c:v>
                </c:pt>
                <c:pt idx="2727">
                  <c:v>4203.4510677503604</c:v>
                </c:pt>
                <c:pt idx="2728">
                  <c:v>4199.9883839808199</c:v>
                </c:pt>
                <c:pt idx="2729">
                  <c:v>4196.52626756275</c:v>
                </c:pt>
                <c:pt idx="2730">
                  <c:v>4193.0647219236898</c:v>
                </c:pt>
                <c:pt idx="2731">
                  <c:v>4189.6037504885699</c:v>
                </c:pt>
                <c:pt idx="2732">
                  <c:v>4186.1433566797004</c:v>
                </c:pt>
                <c:pt idx="2733">
                  <c:v>4182.6835439167298</c:v>
                </c:pt>
                <c:pt idx="2734">
                  <c:v>4179.2243156166996</c:v>
                </c:pt>
                <c:pt idx="2735">
                  <c:v>4175.7656751939803</c:v>
                </c:pt>
                <c:pt idx="2736">
                  <c:v>4172.3076260602502</c:v>
                </c:pt>
                <c:pt idx="2737">
                  <c:v>4168.85017162453</c:v>
                </c:pt>
                <c:pt idx="2738">
                  <c:v>4165.3933152931504</c:v>
                </c:pt>
                <c:pt idx="2739">
                  <c:v>4161.9370604697397</c:v>
                </c:pt>
                <c:pt idx="2740">
                  <c:v>4158.4814105552196</c:v>
                </c:pt>
                <c:pt idx="2741">
                  <c:v>4155.0263689477597</c:v>
                </c:pt>
                <c:pt idx="2742">
                  <c:v>4151.5719390428403</c:v>
                </c:pt>
                <c:pt idx="2743">
                  <c:v>4148.1181242331504</c:v>
                </c:pt>
                <c:pt idx="2744">
                  <c:v>4144.6649279086796</c:v>
                </c:pt>
                <c:pt idx="2745">
                  <c:v>4141.2123534565999</c:v>
                </c:pt>
                <c:pt idx="2746">
                  <c:v>4137.7604042613302</c:v>
                </c:pt>
                <c:pt idx="2747">
                  <c:v>4134.3090837045102</c:v>
                </c:pt>
                <c:pt idx="2748">
                  <c:v>4130.8583951649598</c:v>
                </c:pt>
                <c:pt idx="2749">
                  <c:v>4127.4083420187098</c:v>
                </c:pt>
                <c:pt idx="2750">
                  <c:v>4123.9589276389697</c:v>
                </c:pt>
                <c:pt idx="2751">
                  <c:v>4120.5101553961003</c:v>
                </c:pt>
                <c:pt idx="2752">
                  <c:v>4117.0620286576504</c:v>
                </c:pt>
                <c:pt idx="2753">
                  <c:v>4113.6145507883002</c:v>
                </c:pt>
                <c:pt idx="2754">
                  <c:v>4110.1677251498704</c:v>
                </c:pt>
                <c:pt idx="2755">
                  <c:v>4106.7215551013096</c:v>
                </c:pt>
                <c:pt idx="2756">
                  <c:v>4103.2760439986996</c:v>
                </c:pt>
                <c:pt idx="2757">
                  <c:v>4099.8311951952001</c:v>
                </c:pt>
                <c:pt idx="2758">
                  <c:v>4096.3870120410902</c:v>
                </c:pt>
                <c:pt idx="2759">
                  <c:v>4092.9434978837198</c:v>
                </c:pt>
                <c:pt idx="2760">
                  <c:v>4089.5006560675401</c:v>
                </c:pt>
                <c:pt idx="2761">
                  <c:v>4086.0584899340502</c:v>
                </c:pt>
                <c:pt idx="2762">
                  <c:v>4082.6170028217798</c:v>
                </c:pt>
                <c:pt idx="2763">
                  <c:v>4079.17619806636</c:v>
                </c:pt>
                <c:pt idx="2764">
                  <c:v>4075.7360790004</c:v>
                </c:pt>
                <c:pt idx="2765">
                  <c:v>4072.2966489535602</c:v>
                </c:pt>
                <c:pt idx="2766">
                  <c:v>4068.8579112525199</c:v>
                </c:pt>
                <c:pt idx="2767">
                  <c:v>4065.4198692209602</c:v>
                </c:pt>
                <c:pt idx="2768">
                  <c:v>4061.9825261795199</c:v>
                </c:pt>
                <c:pt idx="2769">
                  <c:v>4058.5458854458702</c:v>
                </c:pt>
                <c:pt idx="2770">
                  <c:v>4055.10995033463</c:v>
                </c:pt>
                <c:pt idx="2771">
                  <c:v>4051.6747241573798</c:v>
                </c:pt>
                <c:pt idx="2772">
                  <c:v>4048.2402102226501</c:v>
                </c:pt>
                <c:pt idx="2773">
                  <c:v>4044.8064118359298</c:v>
                </c:pt>
                <c:pt idx="2774">
                  <c:v>4041.37333229962</c:v>
                </c:pt>
                <c:pt idx="2775">
                  <c:v>4037.94097491306</c:v>
                </c:pt>
                <c:pt idx="2776">
                  <c:v>4034.5093429724702</c:v>
                </c:pt>
                <c:pt idx="2777">
                  <c:v>4031.0784397710199</c:v>
                </c:pt>
                <c:pt idx="2778">
                  <c:v>4027.6482685987298</c:v>
                </c:pt>
                <c:pt idx="2779">
                  <c:v>4024.2188327425201</c:v>
                </c:pt>
                <c:pt idx="2780">
                  <c:v>4020.7901354861701</c:v>
                </c:pt>
                <c:pt idx="2781">
                  <c:v>4017.36218011034</c:v>
                </c:pt>
                <c:pt idx="2782">
                  <c:v>4013.9349698925098</c:v>
                </c:pt>
                <c:pt idx="2783">
                  <c:v>4010.5085081070301</c:v>
                </c:pt>
                <c:pt idx="2784">
                  <c:v>4007.0827980250701</c:v>
                </c:pt>
                <c:pt idx="2785">
                  <c:v>4003.6578429146198</c:v>
                </c:pt>
                <c:pt idx="2786">
                  <c:v>4000.2336460404899</c:v>
                </c:pt>
                <c:pt idx="2787">
                  <c:v>3996.81021066427</c:v>
                </c:pt>
                <c:pt idx="2788">
                  <c:v>3993.3875400443699</c:v>
                </c:pt>
                <c:pt idx="2789">
                  <c:v>3989.9656374359502</c:v>
                </c:pt>
                <c:pt idx="2790">
                  <c:v>3986.5445060909801</c:v>
                </c:pt>
                <c:pt idx="2791">
                  <c:v>3983.1241492581498</c:v>
                </c:pt>
                <c:pt idx="2792">
                  <c:v>3979.7045701829302</c:v>
                </c:pt>
                <c:pt idx="2793">
                  <c:v>3976.2857721075302</c:v>
                </c:pt>
                <c:pt idx="2794">
                  <c:v>3972.8677582708801</c:v>
                </c:pt>
                <c:pt idx="2795">
                  <c:v>3969.4505319086402</c:v>
                </c:pt>
                <c:pt idx="2796">
                  <c:v>3966.03409625318</c:v>
                </c:pt>
                <c:pt idx="2797">
                  <c:v>3962.61845453359</c:v>
                </c:pt>
                <c:pt idx="2798">
                  <c:v>3959.2036099756301</c:v>
                </c:pt>
                <c:pt idx="2799">
                  <c:v>3955.7895658017401</c:v>
                </c:pt>
                <c:pt idx="2800">
                  <c:v>3952.37632523108</c:v>
                </c:pt>
                <c:pt idx="2801">
                  <c:v>3948.96389147941</c:v>
                </c:pt>
                <c:pt idx="2802">
                  <c:v>3945.5522677591998</c:v>
                </c:pt>
                <c:pt idx="2803">
                  <c:v>3942.1414572795302</c:v>
                </c:pt>
                <c:pt idx="2804">
                  <c:v>3938.7314632461398</c:v>
                </c:pt>
                <c:pt idx="2805">
                  <c:v>3935.32228886138</c:v>
                </c:pt>
                <c:pt idx="2806">
                  <c:v>3931.9139373242201</c:v>
                </c:pt>
                <c:pt idx="2807">
                  <c:v>3928.5064118302398</c:v>
                </c:pt>
                <c:pt idx="2808">
                  <c:v>3925.09971557163</c:v>
                </c:pt>
                <c:pt idx="2809">
                  <c:v>3921.69385173714</c:v>
                </c:pt>
                <c:pt idx="2810">
                  <c:v>3918.28882351212</c:v>
                </c:pt>
                <c:pt idx="2811">
                  <c:v>3914.8846340784999</c:v>
                </c:pt>
                <c:pt idx="2812">
                  <c:v>3911.4812866147299</c:v>
                </c:pt>
                <c:pt idx="2813">
                  <c:v>3908.0787842958598</c:v>
                </c:pt>
                <c:pt idx="2814">
                  <c:v>3904.6771302934399</c:v>
                </c:pt>
                <c:pt idx="2815">
                  <c:v>3901.2763277755798</c:v>
                </c:pt>
                <c:pt idx="2816">
                  <c:v>3897.8763799069002</c:v>
                </c:pt>
                <c:pt idx="2817">
                  <c:v>3894.4772898485398</c:v>
                </c:pt>
                <c:pt idx="2818">
                  <c:v>3891.0790607581398</c:v>
                </c:pt>
                <c:pt idx="2819">
                  <c:v>3887.68169578983</c:v>
                </c:pt>
                <c:pt idx="2820">
                  <c:v>3884.2851980942301</c:v>
                </c:pt>
                <c:pt idx="2821">
                  <c:v>3880.88957081846</c:v>
                </c:pt>
                <c:pt idx="2822">
                  <c:v>3877.49481710605</c:v>
                </c:pt>
                <c:pt idx="2823">
                  <c:v>3874.1009400970602</c:v>
                </c:pt>
                <c:pt idx="2824">
                  <c:v>3870.7079429279402</c:v>
                </c:pt>
                <c:pt idx="2825">
                  <c:v>3867.3158287316101</c:v>
                </c:pt>
                <c:pt idx="2826">
                  <c:v>3863.9246006374201</c:v>
                </c:pt>
                <c:pt idx="2827">
                  <c:v>3860.5342617711299</c:v>
                </c:pt>
                <c:pt idx="2828">
                  <c:v>3857.1448152549301</c:v>
                </c:pt>
                <c:pt idx="2829">
                  <c:v>3853.7562642073899</c:v>
                </c:pt>
                <c:pt idx="2830">
                  <c:v>3850.36861174349</c:v>
                </c:pt>
                <c:pt idx="2831">
                  <c:v>3846.9818609745898</c:v>
                </c:pt>
                <c:pt idx="2832">
                  <c:v>3843.5960150084502</c:v>
                </c:pt>
                <c:pt idx="2833">
                  <c:v>3840.2110769491601</c:v>
                </c:pt>
                <c:pt idx="2834">
                  <c:v>3836.8270498971901</c:v>
                </c:pt>
                <c:pt idx="2835">
                  <c:v>3833.4439369493698</c:v>
                </c:pt>
                <c:pt idx="2836">
                  <c:v>3830.0617411988401</c:v>
                </c:pt>
                <c:pt idx="2837">
                  <c:v>3826.6804657350999</c:v>
                </c:pt>
                <c:pt idx="2838">
                  <c:v>3823.3001136439698</c:v>
                </c:pt>
                <c:pt idx="2839">
                  <c:v>3819.9206880075799</c:v>
                </c:pt>
                <c:pt idx="2840">
                  <c:v>3816.5421919043501</c:v>
                </c:pt>
                <c:pt idx="2841">
                  <c:v>3813.1646284090298</c:v>
                </c:pt>
                <c:pt idx="2842">
                  <c:v>3809.7880005926199</c:v>
                </c:pt>
                <c:pt idx="2843">
                  <c:v>3806.4123115224402</c:v>
                </c:pt>
                <c:pt idx="2844">
                  <c:v>3803.0375642620602</c:v>
                </c:pt>
                <c:pt idx="2845">
                  <c:v>3799.6637618712998</c:v>
                </c:pt>
                <c:pt idx="2846">
                  <c:v>3796.29090740625</c:v>
                </c:pt>
                <c:pt idx="2847">
                  <c:v>3792.9190039192499</c:v>
                </c:pt>
                <c:pt idx="2848">
                  <c:v>3789.54805445887</c:v>
                </c:pt>
                <c:pt idx="2849">
                  <c:v>3786.1780620698901</c:v>
                </c:pt>
                <c:pt idx="2850">
                  <c:v>3782.80902979334</c:v>
                </c:pt>
                <c:pt idx="2851">
                  <c:v>3779.4409606664399</c:v>
                </c:pt>
                <c:pt idx="2852">
                  <c:v>3776.0738577226098</c:v>
                </c:pt>
                <c:pt idx="2853">
                  <c:v>3772.7077239914902</c:v>
                </c:pt>
                <c:pt idx="2854">
                  <c:v>3769.3425624988599</c:v>
                </c:pt>
                <c:pt idx="2855">
                  <c:v>3765.9783762667298</c:v>
                </c:pt>
                <c:pt idx="2856">
                  <c:v>3762.6151683132298</c:v>
                </c:pt>
                <c:pt idx="2857">
                  <c:v>3759.25294165268</c:v>
                </c:pt>
                <c:pt idx="2858">
                  <c:v>3755.8916992955401</c:v>
                </c:pt>
                <c:pt idx="2859">
                  <c:v>3752.53144424841</c:v>
                </c:pt>
                <c:pt idx="2860">
                  <c:v>3749.1721795140302</c:v>
                </c:pt>
                <c:pt idx="2861">
                  <c:v>3745.8139080912702</c:v>
                </c:pt>
                <c:pt idx="2862">
                  <c:v>3742.4566329751101</c:v>
                </c:pt>
                <c:pt idx="2863">
                  <c:v>3739.1003571566398</c:v>
                </c:pt>
                <c:pt idx="2864">
                  <c:v>3735.7450836230601</c:v>
                </c:pt>
                <c:pt idx="2865">
                  <c:v>3732.3908153576499</c:v>
                </c:pt>
                <c:pt idx="2866">
                  <c:v>3729.0375553397798</c:v>
                </c:pt>
                <c:pt idx="2867">
                  <c:v>3725.6853065449</c:v>
                </c:pt>
                <c:pt idx="2868">
                  <c:v>3722.33407194454</c:v>
                </c:pt>
                <c:pt idx="2869">
                  <c:v>3718.9838545062498</c:v>
                </c:pt>
                <c:pt idx="2870">
                  <c:v>3715.6346571936801</c:v>
                </c:pt>
                <c:pt idx="2871">
                  <c:v>3712.28648296649</c:v>
                </c:pt>
                <c:pt idx="2872">
                  <c:v>3708.9393347803998</c:v>
                </c:pt>
                <c:pt idx="2873">
                  <c:v>3705.5932155871401</c:v>
                </c:pt>
                <c:pt idx="2874">
                  <c:v>3702.24812833446</c:v>
                </c:pt>
                <c:pt idx="2875">
                  <c:v>3698.9040759661402</c:v>
                </c:pt>
                <c:pt idx="2876">
                  <c:v>3695.5610614219499</c:v>
                </c:pt>
                <c:pt idx="2877">
                  <c:v>3692.2190876376399</c:v>
                </c:pt>
                <c:pt idx="2878">
                  <c:v>3688.8781575449798</c:v>
                </c:pt>
                <c:pt idx="2879">
                  <c:v>3685.53827407171</c:v>
                </c:pt>
                <c:pt idx="2880">
                  <c:v>3682.19944014152</c:v>
                </c:pt>
                <c:pt idx="2881">
                  <c:v>3678.86165867409</c:v>
                </c:pt>
                <c:pt idx="2882">
                  <c:v>3675.52493258504</c:v>
                </c:pt>
                <c:pt idx="2883">
                  <c:v>3672.1892647859499</c:v>
                </c:pt>
                <c:pt idx="2884">
                  <c:v>3668.8546581843302</c:v>
                </c:pt>
                <c:pt idx="2885">
                  <c:v>3665.5211156836399</c:v>
                </c:pt>
                <c:pt idx="2886">
                  <c:v>3662.1886401832398</c:v>
                </c:pt>
                <c:pt idx="2887">
                  <c:v>3658.85723457841</c:v>
                </c:pt>
                <c:pt idx="2888">
                  <c:v>3655.52690176037</c:v>
                </c:pt>
                <c:pt idx="2889">
                  <c:v>3652.1976446162098</c:v>
                </c:pt>
                <c:pt idx="2890">
                  <c:v>3648.8694660289302</c:v>
                </c:pt>
                <c:pt idx="2891">
                  <c:v>3645.5423688773999</c:v>
                </c:pt>
                <c:pt idx="2892">
                  <c:v>3642.2163560363801</c:v>
                </c:pt>
                <c:pt idx="2893">
                  <c:v>3638.8914303765</c:v>
                </c:pt>
                <c:pt idx="2894">
                  <c:v>3635.5675947642499</c:v>
                </c:pt>
                <c:pt idx="2895">
                  <c:v>3632.2448520619801</c:v>
                </c:pt>
                <c:pt idx="2896">
                  <c:v>3628.92320512789</c:v>
                </c:pt>
                <c:pt idx="2897">
                  <c:v>3625.60265681602</c:v>
                </c:pt>
                <c:pt idx="2898">
                  <c:v>3622.28320997623</c:v>
                </c:pt>
                <c:pt idx="2899">
                  <c:v>3618.96486745421</c:v>
                </c:pt>
                <c:pt idx="2900">
                  <c:v>3615.6476320914899</c:v>
                </c:pt>
                <c:pt idx="2901">
                  <c:v>3612.3315067253802</c:v>
                </c:pt>
                <c:pt idx="2902">
                  <c:v>3609.0164941890098</c:v>
                </c:pt>
                <c:pt idx="2903">
                  <c:v>3605.7025973113</c:v>
                </c:pt>
                <c:pt idx="2904">
                  <c:v>3602.3898189169599</c:v>
                </c:pt>
                <c:pt idx="2905">
                  <c:v>3599.07816182648</c:v>
                </c:pt>
                <c:pt idx="2906">
                  <c:v>3595.7676288561402</c:v>
                </c:pt>
                <c:pt idx="2907">
                  <c:v>3592.4582228179502</c:v>
                </c:pt>
                <c:pt idx="2908">
                  <c:v>3589.1500815355998</c:v>
                </c:pt>
                <c:pt idx="2909">
                  <c:v>3585.8429381382398</c:v>
                </c:pt>
                <c:pt idx="2910">
                  <c:v>3582.5369305539598</c:v>
                </c:pt>
                <c:pt idx="2911">
                  <c:v>3579.2320615779599</c:v>
                </c:pt>
                <c:pt idx="2912">
                  <c:v>3575.9283340012198</c:v>
                </c:pt>
                <c:pt idx="2913">
                  <c:v>3572.6257506105599</c:v>
                </c:pt>
                <c:pt idx="2914">
                  <c:v>3569.3243141885901</c:v>
                </c:pt>
                <c:pt idx="2915">
                  <c:v>3566.0240275137198</c:v>
                </c:pt>
                <c:pt idx="2916">
                  <c:v>3562.72489336017</c:v>
                </c:pt>
                <c:pt idx="2917">
                  <c:v>3559.4269144978998</c:v>
                </c:pt>
                <c:pt idx="2918">
                  <c:v>3556.1300936927</c:v>
                </c:pt>
                <c:pt idx="2919">
                  <c:v>3552.8344337060798</c:v>
                </c:pt>
                <c:pt idx="2920">
                  <c:v>3549.5399372953498</c:v>
                </c:pt>
                <c:pt idx="2921">
                  <c:v>3546.2466072135499</c:v>
                </c:pt>
                <c:pt idx="2922">
                  <c:v>3542.95444620948</c:v>
                </c:pt>
                <c:pt idx="2923">
                  <c:v>3539.6634570276801</c:v>
                </c:pt>
                <c:pt idx="2924">
                  <c:v>3536.37364240843</c:v>
                </c:pt>
                <c:pt idx="2925">
                  <c:v>3533.0850050877302</c:v>
                </c:pt>
                <c:pt idx="2926">
                  <c:v>3529.7975477973</c:v>
                </c:pt>
                <c:pt idx="2927">
                  <c:v>3526.5112732645898</c:v>
                </c:pt>
                <c:pt idx="2928">
                  <c:v>3523.22618421273</c:v>
                </c:pt>
                <c:pt idx="2929">
                  <c:v>3519.94228336059</c:v>
                </c:pt>
                <c:pt idx="2930">
                  <c:v>3516.6595734226898</c:v>
                </c:pt>
                <c:pt idx="2931">
                  <c:v>3513.3780571092698</c:v>
                </c:pt>
                <c:pt idx="2932">
                  <c:v>3510.0977371262302</c:v>
                </c:pt>
                <c:pt idx="2933">
                  <c:v>3506.8186161751801</c:v>
                </c:pt>
                <c:pt idx="2934">
                  <c:v>3503.5406969533501</c:v>
                </c:pt>
                <c:pt idx="2935">
                  <c:v>3500.26398215366</c:v>
                </c:pt>
                <c:pt idx="2936">
                  <c:v>3496.9884744646802</c:v>
                </c:pt>
                <c:pt idx="2937">
                  <c:v>3493.7141765706301</c:v>
                </c:pt>
                <c:pt idx="2938">
                  <c:v>3490.4410911513701</c:v>
                </c:pt>
                <c:pt idx="2939">
                  <c:v>3487.1692208823902</c:v>
                </c:pt>
                <c:pt idx="2940">
                  <c:v>3483.8985684348299</c:v>
                </c:pt>
                <c:pt idx="2941">
                  <c:v>3480.6291364754202</c:v>
                </c:pt>
                <c:pt idx="2942">
                  <c:v>3477.3609276665302</c:v>
                </c:pt>
                <c:pt idx="2943">
                  <c:v>3474.09394466615</c:v>
                </c:pt>
                <c:pt idx="2944">
                  <c:v>3470.8281901278301</c:v>
                </c:pt>
                <c:pt idx="2945">
                  <c:v>3467.5636667007702</c:v>
                </c:pt>
                <c:pt idx="2946">
                  <c:v>3464.30037702973</c:v>
                </c:pt>
                <c:pt idx="2947">
                  <c:v>3461.03832375507</c:v>
                </c:pt>
                <c:pt idx="2948">
                  <c:v>3457.7775095127199</c:v>
                </c:pt>
                <c:pt idx="2949">
                  <c:v>3454.5179369341799</c:v>
                </c:pt>
                <c:pt idx="2950">
                  <c:v>3451.2596086465301</c:v>
                </c:pt>
                <c:pt idx="2951">
                  <c:v>3448.0025272724001</c:v>
                </c:pt>
                <c:pt idx="2952">
                  <c:v>3444.7466954299798</c:v>
                </c:pt>
                <c:pt idx="2953">
                  <c:v>3441.49211573302</c:v>
                </c:pt>
                <c:pt idx="2954">
                  <c:v>3438.2387907907901</c:v>
                </c:pt>
                <c:pt idx="2955">
                  <c:v>3434.9867232081201</c:v>
                </c:pt>
                <c:pt idx="2956">
                  <c:v>3431.7359155853501</c:v>
                </c:pt>
                <c:pt idx="2957">
                  <c:v>3428.4863705183602</c:v>
                </c:pt>
                <c:pt idx="2958">
                  <c:v>3425.2380905985501</c:v>
                </c:pt>
                <c:pt idx="2959">
                  <c:v>3421.9910784128301</c:v>
                </c:pt>
                <c:pt idx="2960">
                  <c:v>3418.7453365435999</c:v>
                </c:pt>
                <c:pt idx="2961">
                  <c:v>3415.5008675688</c:v>
                </c:pt>
                <c:pt idx="2962">
                  <c:v>3412.2576740618401</c:v>
                </c:pt>
                <c:pt idx="2963">
                  <c:v>3409.0157585916299</c:v>
                </c:pt>
                <c:pt idx="2964">
                  <c:v>3405.7751237225598</c:v>
                </c:pt>
                <c:pt idx="2965">
                  <c:v>3402.5357720144898</c:v>
                </c:pt>
                <c:pt idx="2966">
                  <c:v>3399.29770602279</c:v>
                </c:pt>
                <c:pt idx="2967">
                  <c:v>3396.06092829825</c:v>
                </c:pt>
                <c:pt idx="2968">
                  <c:v>3392.82544138716</c:v>
                </c:pt>
                <c:pt idx="2969">
                  <c:v>3389.5912478312598</c:v>
                </c:pt>
                <c:pt idx="2970">
                  <c:v>3386.3583501677199</c:v>
                </c:pt>
                <c:pt idx="2971">
                  <c:v>3383.1267509291902</c:v>
                </c:pt>
                <c:pt idx="2972">
                  <c:v>3379.8964526437198</c:v>
                </c:pt>
                <c:pt idx="2973">
                  <c:v>3376.6674578348402</c:v>
                </c:pt>
                <c:pt idx="2974">
                  <c:v>3373.4397690214801</c:v>
                </c:pt>
                <c:pt idx="2975">
                  <c:v>3370.2133887180098</c:v>
                </c:pt>
                <c:pt idx="2976">
                  <c:v>3366.9883194342101</c:v>
                </c:pt>
                <c:pt idx="2977">
                  <c:v>3363.76456367527</c:v>
                </c:pt>
                <c:pt idx="2978">
                  <c:v>3360.5421239418001</c:v>
                </c:pt>
                <c:pt idx="2979">
                  <c:v>3357.3210027298201</c:v>
                </c:pt>
                <c:pt idx="2980">
                  <c:v>3354.10120253073</c:v>
                </c:pt>
                <c:pt idx="2981">
                  <c:v>3350.8827258313299</c:v>
                </c:pt>
                <c:pt idx="2982">
                  <c:v>3347.6655751138201</c:v>
                </c:pt>
                <c:pt idx="2983">
                  <c:v>3344.4497528557699</c:v>
                </c:pt>
                <c:pt idx="2984">
                  <c:v>3341.2352615301202</c:v>
                </c:pt>
                <c:pt idx="2985">
                  <c:v>3338.0221036051998</c:v>
                </c:pt>
                <c:pt idx="2986">
                  <c:v>3334.8102815447101</c:v>
                </c:pt>
                <c:pt idx="2987">
                  <c:v>3331.5997978076998</c:v>
                </c:pt>
                <c:pt idx="2988">
                  <c:v>3328.3906548485902</c:v>
                </c:pt>
                <c:pt idx="2989">
                  <c:v>3325.1828551171402</c:v>
                </c:pt>
                <c:pt idx="2990">
                  <c:v>3321.9764010584599</c:v>
                </c:pt>
                <c:pt idx="2991">
                  <c:v>3318.7712951130202</c:v>
                </c:pt>
                <c:pt idx="2992">
                  <c:v>3315.5675397166001</c:v>
                </c:pt>
                <c:pt idx="2993">
                  <c:v>3312.3651373003399</c:v>
                </c:pt>
                <c:pt idx="2994">
                  <c:v>3309.1640902907102</c:v>
                </c:pt>
                <c:pt idx="2995">
                  <c:v>3305.9644011094801</c:v>
                </c:pt>
                <c:pt idx="2996">
                  <c:v>3302.7660721737502</c:v>
                </c:pt>
                <c:pt idx="2997">
                  <c:v>3299.5691058959401</c:v>
                </c:pt>
                <c:pt idx="2998">
                  <c:v>3296.3735046837801</c:v>
                </c:pt>
                <c:pt idx="2999">
                  <c:v>3293.1792709402998</c:v>
                </c:pt>
                <c:pt idx="3000">
                  <c:v>3289.98640706384</c:v>
                </c:pt>
                <c:pt idx="3001">
                  <c:v>3286.7949154480202</c:v>
                </c:pt>
                <c:pt idx="3002">
                  <c:v>3283.6047984817601</c:v>
                </c:pt>
                <c:pt idx="3003">
                  <c:v>3280.41605854928</c:v>
                </c:pt>
                <c:pt idx="3004">
                  <c:v>3277.2286980300601</c:v>
                </c:pt>
                <c:pt idx="3005">
                  <c:v>3274.04271929887</c:v>
                </c:pt>
                <c:pt idx="3006">
                  <c:v>3270.8581247257598</c:v>
                </c:pt>
                <c:pt idx="3007">
                  <c:v>3267.6749166760401</c:v>
                </c:pt>
                <c:pt idx="3008">
                  <c:v>3264.4930975102802</c:v>
                </c:pt>
                <c:pt idx="3009">
                  <c:v>3261.3126695843198</c:v>
                </c:pt>
                <c:pt idx="3010">
                  <c:v>3258.1336352492499</c:v>
                </c:pt>
                <c:pt idx="3011">
                  <c:v>3254.95599685143</c:v>
                </c:pt>
                <c:pt idx="3012">
                  <c:v>3251.7797567324301</c:v>
                </c:pt>
                <c:pt idx="3013">
                  <c:v>3248.60491722911</c:v>
                </c:pt>
                <c:pt idx="3014">
                  <c:v>3245.4314806735301</c:v>
                </c:pt>
                <c:pt idx="3015">
                  <c:v>3242.2594493930101</c:v>
                </c:pt>
                <c:pt idx="3016">
                  <c:v>3239.0888257100801</c:v>
                </c:pt>
                <c:pt idx="3017">
                  <c:v>3235.9196119425201</c:v>
                </c:pt>
                <c:pt idx="3018">
                  <c:v>3232.7518104033102</c:v>
                </c:pt>
                <c:pt idx="3019">
                  <c:v>3229.5854234006702</c:v>
                </c:pt>
                <c:pt idx="3020">
                  <c:v>3226.4204532380299</c:v>
                </c:pt>
                <c:pt idx="3021">
                  <c:v>3223.2569022140001</c:v>
                </c:pt>
                <c:pt idx="3022">
                  <c:v>3220.0947726224499</c:v>
                </c:pt>
                <c:pt idx="3023">
                  <c:v>3216.9340667524002</c:v>
                </c:pt>
                <c:pt idx="3024">
                  <c:v>3213.7747868881102</c:v>
                </c:pt>
                <c:pt idx="3025">
                  <c:v>3210.6169353089999</c:v>
                </c:pt>
                <c:pt idx="3026">
                  <c:v>3207.4605142897199</c:v>
                </c:pt>
                <c:pt idx="3027">
                  <c:v>3204.30552610007</c:v>
                </c:pt>
                <c:pt idx="3028">
                  <c:v>3201.15197300506</c:v>
                </c:pt>
                <c:pt idx="3029">
                  <c:v>3197.9998572648601</c:v>
                </c:pt>
                <c:pt idx="3030">
                  <c:v>3194.8491811348299</c:v>
                </c:pt>
                <c:pt idx="3031">
                  <c:v>3191.6999468654899</c:v>
                </c:pt>
                <c:pt idx="3032">
                  <c:v>3188.5521567025398</c:v>
                </c:pt>
                <c:pt idx="3033">
                  <c:v>3185.4058128868301</c:v>
                </c:pt>
                <c:pt idx="3034">
                  <c:v>3182.2609176544001</c:v>
                </c:pt>
                <c:pt idx="3035">
                  <c:v>3179.1174732364102</c:v>
                </c:pt>
                <c:pt idx="3036">
                  <c:v>3175.9754818592</c:v>
                </c:pt>
                <c:pt idx="3037">
                  <c:v>3172.83494574426</c:v>
                </c:pt>
                <c:pt idx="3038">
                  <c:v>3169.6958671082002</c:v>
                </c:pt>
                <c:pt idx="3039">
                  <c:v>3166.5582481627998</c:v>
                </c:pt>
                <c:pt idx="3040">
                  <c:v>3163.4220911149901</c:v>
                </c:pt>
                <c:pt idx="3041">
                  <c:v>3160.2873981667899</c:v>
                </c:pt>
                <c:pt idx="3042">
                  <c:v>3157.1541715154099</c:v>
                </c:pt>
                <c:pt idx="3043">
                  <c:v>3154.0224133531401</c:v>
                </c:pt>
                <c:pt idx="3044">
                  <c:v>3150.89212586743</c:v>
                </c:pt>
                <c:pt idx="3045">
                  <c:v>3147.7633112408398</c:v>
                </c:pt>
                <c:pt idx="3046">
                  <c:v>3144.6359716510401</c:v>
                </c:pt>
                <c:pt idx="3047">
                  <c:v>3141.5101092708401</c:v>
                </c:pt>
                <c:pt idx="3048">
                  <c:v>3138.3857262681499</c:v>
                </c:pt>
                <c:pt idx="3049">
                  <c:v>3135.26282480598</c:v>
                </c:pt>
                <c:pt idx="3050">
                  <c:v>3132.1414070424698</c:v>
                </c:pt>
                <c:pt idx="3051">
                  <c:v>3129.0214751308399</c:v>
                </c:pt>
                <c:pt idx="3052">
                  <c:v>3125.90303121943</c:v>
                </c:pt>
                <c:pt idx="3053">
                  <c:v>3122.7860774516598</c:v>
                </c:pt>
                <c:pt idx="3054">
                  <c:v>3119.6706159660598</c:v>
                </c:pt>
                <c:pt idx="3055">
                  <c:v>3116.5566488962399</c:v>
                </c:pt>
                <c:pt idx="3056">
                  <c:v>3113.4441783709099</c:v>
                </c:pt>
                <c:pt idx="3057">
                  <c:v>3110.3332065138502</c:v>
                </c:pt>
                <c:pt idx="3058">
                  <c:v>3107.2237354439399</c:v>
                </c:pt>
                <c:pt idx="3059">
                  <c:v>3104.1157672751101</c:v>
                </c:pt>
                <c:pt idx="3060">
                  <c:v>3101.00930411642</c:v>
                </c:pt>
                <c:pt idx="3061">
                  <c:v>3097.9043480719401</c:v>
                </c:pt>
                <c:pt idx="3062">
                  <c:v>3094.8009012408502</c:v>
                </c:pt>
                <c:pt idx="3063">
                  <c:v>3091.6989657173999</c:v>
                </c:pt>
                <c:pt idx="3064">
                  <c:v>3088.5985435908901</c:v>
                </c:pt>
                <c:pt idx="3065">
                  <c:v>3085.4996369456699</c:v>
                </c:pt>
                <c:pt idx="3066">
                  <c:v>3082.4022478611901</c:v>
                </c:pt>
                <c:pt idx="3067">
                  <c:v>3079.3063784119299</c:v>
                </c:pt>
                <c:pt idx="3068">
                  <c:v>3076.2120306674101</c:v>
                </c:pt>
                <c:pt idx="3069">
                  <c:v>3073.1192066922399</c:v>
                </c:pt>
                <c:pt idx="3070">
                  <c:v>3070.0279085460502</c:v>
                </c:pt>
                <c:pt idx="3071">
                  <c:v>3066.93813828353</c:v>
                </c:pt>
                <c:pt idx="3072">
                  <c:v>3063.8498979544102</c:v>
                </c:pt>
                <c:pt idx="3073">
                  <c:v>3060.76318960345</c:v>
                </c:pt>
                <c:pt idx="3074">
                  <c:v>3057.67801527047</c:v>
                </c:pt>
                <c:pt idx="3075">
                  <c:v>3054.5943769903201</c:v>
                </c:pt>
                <c:pt idx="3076">
                  <c:v>3051.5122767928801</c:v>
                </c:pt>
                <c:pt idx="3077">
                  <c:v>3048.4317167030499</c:v>
                </c:pt>
                <c:pt idx="3078">
                  <c:v>3045.3526987407799</c:v>
                </c:pt>
                <c:pt idx="3079">
                  <c:v>3042.2752249210398</c:v>
                </c:pt>
                <c:pt idx="3080">
                  <c:v>3039.1992972538101</c:v>
                </c:pt>
                <c:pt idx="3081">
                  <c:v>3036.12491774413</c:v>
                </c:pt>
                <c:pt idx="3082">
                  <c:v>3033.0520883920099</c:v>
                </c:pt>
                <c:pt idx="3083">
                  <c:v>3029.9808111925099</c:v>
                </c:pt>
                <c:pt idx="3084">
                  <c:v>3026.9110881357001</c:v>
                </c:pt>
                <c:pt idx="3085">
                  <c:v>3023.8429212066599</c:v>
                </c:pt>
                <c:pt idx="3086">
                  <c:v>3020.7763123854802</c:v>
                </c:pt>
                <c:pt idx="3087">
                  <c:v>3017.7112636472698</c:v>
                </c:pt>
                <c:pt idx="3088">
                  <c:v>3014.6477769621201</c:v>
                </c:pt>
                <c:pt idx="3089">
                  <c:v>3011.5858542951601</c:v>
                </c:pt>
                <c:pt idx="3090">
                  <c:v>3008.5254976064898</c:v>
                </c:pt>
                <c:pt idx="3091">
                  <c:v>3005.4667088512301</c:v>
                </c:pt>
                <c:pt idx="3092">
                  <c:v>3002.4094899795</c:v>
                </c:pt>
                <c:pt idx="3093">
                  <c:v>2999.3538429364098</c:v>
                </c:pt>
                <c:pt idx="3094">
                  <c:v>2996.29976966205</c:v>
                </c:pt>
                <c:pt idx="3095">
                  <c:v>2993.2472720915298</c:v>
                </c:pt>
                <c:pt idx="3096">
                  <c:v>2990.1963521549401</c:v>
                </c:pt>
                <c:pt idx="3097">
                  <c:v>2987.1470117773501</c:v>
                </c:pt>
                <c:pt idx="3098">
                  <c:v>2984.0992528788302</c:v>
                </c:pt>
                <c:pt idx="3099">
                  <c:v>2981.0530773744199</c:v>
                </c:pt>
                <c:pt idx="3100">
                  <c:v>2978.0084871741701</c:v>
                </c:pt>
                <c:pt idx="3101">
                  <c:v>2974.9654841830802</c:v>
                </c:pt>
                <c:pt idx="3102">
                  <c:v>2971.9240703011501</c:v>
                </c:pt>
                <c:pt idx="3103">
                  <c:v>2968.8842474233502</c:v>
                </c:pt>
                <c:pt idx="3104">
                  <c:v>2965.84601743963</c:v>
                </c:pt>
                <c:pt idx="3105">
                  <c:v>2962.8093822349201</c:v>
                </c:pt>
                <c:pt idx="3106">
                  <c:v>2959.7743436891101</c:v>
                </c:pt>
                <c:pt idx="3107">
                  <c:v>2956.74090367706</c:v>
                </c:pt>
                <c:pt idx="3108">
                  <c:v>2953.7090640686401</c:v>
                </c:pt>
                <c:pt idx="3109">
                  <c:v>2950.6788267286302</c:v>
                </c:pt>
                <c:pt idx="3110">
                  <c:v>2947.6501935168098</c:v>
                </c:pt>
                <c:pt idx="3111">
                  <c:v>2944.62316628792</c:v>
                </c:pt>
                <c:pt idx="3112">
                  <c:v>2941.5977468916799</c:v>
                </c:pt>
                <c:pt idx="3113">
                  <c:v>2938.57393717273</c:v>
                </c:pt>
                <c:pt idx="3114">
                  <c:v>2935.5517389707202</c:v>
                </c:pt>
                <c:pt idx="3115">
                  <c:v>2932.53115412023</c:v>
                </c:pt>
                <c:pt idx="3116">
                  <c:v>2929.5121844507999</c:v>
                </c:pt>
                <c:pt idx="3117">
                  <c:v>2926.4948317869498</c:v>
                </c:pt>
                <c:pt idx="3118">
                  <c:v>2923.4790979481199</c:v>
                </c:pt>
                <c:pt idx="3119">
                  <c:v>2920.4649847487399</c:v>
                </c:pt>
                <c:pt idx="3120">
                  <c:v>2917.4524939981602</c:v>
                </c:pt>
                <c:pt idx="3121">
                  <c:v>2914.4416275007102</c:v>
                </c:pt>
                <c:pt idx="3122">
                  <c:v>2911.43238705566</c:v>
                </c:pt>
                <c:pt idx="3123">
                  <c:v>2908.4247744572299</c:v>
                </c:pt>
                <c:pt idx="3124">
                  <c:v>2905.4187914945901</c:v>
                </c:pt>
                <c:pt idx="3125">
                  <c:v>2902.41443995184</c:v>
                </c:pt>
                <c:pt idx="3126">
                  <c:v>2899.4117216080599</c:v>
                </c:pt>
                <c:pt idx="3127">
                  <c:v>2896.4106382372502</c:v>
                </c:pt>
                <c:pt idx="3128">
                  <c:v>2893.4111916083598</c:v>
                </c:pt>
                <c:pt idx="3129">
                  <c:v>2890.4133834852901</c:v>
                </c:pt>
                <c:pt idx="3130">
                  <c:v>2887.4172156268601</c:v>
                </c:pt>
                <c:pt idx="3131">
                  <c:v>2884.4226897868698</c:v>
                </c:pt>
                <c:pt idx="3132">
                  <c:v>2881.4298077140302</c:v>
                </c:pt>
                <c:pt idx="3133">
                  <c:v>2878.4385711519899</c:v>
                </c:pt>
                <c:pt idx="3134">
                  <c:v>2875.4489818393499</c:v>
                </c:pt>
                <c:pt idx="3135">
                  <c:v>2872.4610415096499</c:v>
                </c:pt>
                <c:pt idx="3136">
                  <c:v>2869.47475189136</c:v>
                </c:pt>
                <c:pt idx="3137">
                  <c:v>2866.4901147078799</c:v>
                </c:pt>
                <c:pt idx="3138">
                  <c:v>2863.5071316775502</c:v>
                </c:pt>
                <c:pt idx="3139">
                  <c:v>2860.5258045136602</c:v>
                </c:pt>
                <c:pt idx="3140">
                  <c:v>2857.5461349244001</c:v>
                </c:pt>
                <c:pt idx="3141">
                  <c:v>2854.5681246129302</c:v>
                </c:pt>
                <c:pt idx="3142">
                  <c:v>2851.5917752773198</c:v>
                </c:pt>
                <c:pt idx="3143">
                  <c:v>2848.6170886105801</c:v>
                </c:pt>
                <c:pt idx="3144">
                  <c:v>2845.6440663006501</c:v>
                </c:pt>
                <c:pt idx="3145">
                  <c:v>2842.6727100303901</c:v>
                </c:pt>
                <c:pt idx="3146">
                  <c:v>2839.7030214776</c:v>
                </c:pt>
                <c:pt idx="3147">
                  <c:v>2836.7350023150202</c:v>
                </c:pt>
                <c:pt idx="3148">
                  <c:v>2833.7686542103002</c:v>
                </c:pt>
                <c:pt idx="3149">
                  <c:v>2830.8039788260198</c:v>
                </c:pt>
                <c:pt idx="3150">
                  <c:v>2827.8409778197001</c:v>
                </c:pt>
                <c:pt idx="3151">
                  <c:v>2824.8796528437902</c:v>
                </c:pt>
                <c:pt idx="3152">
                  <c:v>2821.9200055456399</c:v>
                </c:pt>
                <c:pt idx="3153">
                  <c:v>2818.9620375675599</c:v>
                </c:pt>
                <c:pt idx="3154">
                  <c:v>2816.0057505467598</c:v>
                </c:pt>
                <c:pt idx="3155">
                  <c:v>2813.0511461154001</c:v>
                </c:pt>
                <c:pt idx="3156">
                  <c:v>2810.09822590055</c:v>
                </c:pt>
                <c:pt idx="3157">
                  <c:v>2807.1469915242001</c:v>
                </c:pt>
                <c:pt idx="3158">
                  <c:v>2804.19744460328</c:v>
                </c:pt>
                <c:pt idx="3159">
                  <c:v>2801.24958674964</c:v>
                </c:pt>
                <c:pt idx="3160">
                  <c:v>2798.3034195700502</c:v>
                </c:pt>
                <c:pt idx="3161">
                  <c:v>2795.3589446662099</c:v>
                </c:pt>
                <c:pt idx="3162">
                  <c:v>2792.4161636347499</c:v>
                </c:pt>
                <c:pt idx="3163">
                  <c:v>2789.4750780671998</c:v>
                </c:pt>
                <c:pt idx="3164">
                  <c:v>2786.5356895500499</c:v>
                </c:pt>
                <c:pt idx="3165">
                  <c:v>2783.5979996646802</c:v>
                </c:pt>
                <c:pt idx="3166">
                  <c:v>2780.6620099874099</c:v>
                </c:pt>
                <c:pt idx="3167">
                  <c:v>2777.7277220894898</c:v>
                </c:pt>
                <c:pt idx="3168">
                  <c:v>2774.7951375370899</c:v>
                </c:pt>
                <c:pt idx="3169">
                  <c:v>2771.86425789129</c:v>
                </c:pt>
                <c:pt idx="3170">
                  <c:v>2768.93508470811</c:v>
                </c:pt>
                <c:pt idx="3171">
                  <c:v>2766.00761953849</c:v>
                </c:pt>
                <c:pt idx="3172">
                  <c:v>2763.0818639282902</c:v>
                </c:pt>
                <c:pt idx="3173">
                  <c:v>2760.1578194183098</c:v>
                </c:pt>
                <c:pt idx="3174">
                  <c:v>2757.2354875442402</c:v>
                </c:pt>
                <c:pt idx="3175">
                  <c:v>2754.3148698367399</c:v>
                </c:pt>
                <c:pt idx="3176">
                  <c:v>2751.39596782135</c:v>
                </c:pt>
                <c:pt idx="3177">
                  <c:v>2748.4787830185701</c:v>
                </c:pt>
                <c:pt idx="3178">
                  <c:v>2745.5633169438202</c:v>
                </c:pt>
                <c:pt idx="3179">
                  <c:v>2742.6495711074199</c:v>
                </c:pt>
                <c:pt idx="3180">
                  <c:v>2739.7375470146299</c:v>
                </c:pt>
                <c:pt idx="3181">
                  <c:v>2736.8272461656602</c:v>
                </c:pt>
                <c:pt idx="3182">
                  <c:v>2733.9186700556202</c:v>
                </c:pt>
                <c:pt idx="3183">
                  <c:v>2731.0118201745499</c:v>
                </c:pt>
                <c:pt idx="3184">
                  <c:v>2728.1066980074102</c:v>
                </c:pt>
                <c:pt idx="3185">
                  <c:v>2725.2033050341101</c:v>
                </c:pt>
                <c:pt idx="3186">
                  <c:v>2722.3016427294801</c:v>
                </c:pt>
                <c:pt idx="3187">
                  <c:v>2719.4017125632699</c:v>
                </c:pt>
                <c:pt idx="3188">
                  <c:v>2716.5035160001598</c:v>
                </c:pt>
                <c:pt idx="3189">
                  <c:v>2713.6070544997601</c:v>
                </c:pt>
                <c:pt idx="3190">
                  <c:v>2710.7123295166298</c:v>
                </c:pt>
                <c:pt idx="3191">
                  <c:v>2707.8193425002401</c:v>
                </c:pt>
                <c:pt idx="3192">
                  <c:v>2704.9280948949799</c:v>
                </c:pt>
                <c:pt idx="3193">
                  <c:v>2702.0385881402099</c:v>
                </c:pt>
                <c:pt idx="3194">
                  <c:v>2699.1508236701902</c:v>
                </c:pt>
                <c:pt idx="3195">
                  <c:v>2696.2648029141201</c:v>
                </c:pt>
                <c:pt idx="3196">
                  <c:v>2693.3805272961499</c:v>
                </c:pt>
                <c:pt idx="3197">
                  <c:v>2690.4979982353302</c:v>
                </c:pt>
                <c:pt idx="3198">
                  <c:v>2687.6172171457001</c:v>
                </c:pt>
                <c:pt idx="3199">
                  <c:v>2684.7381854361802</c:v>
                </c:pt>
                <c:pt idx="3200">
                  <c:v>2681.86090451066</c:v>
                </c:pt>
                <c:pt idx="3201">
                  <c:v>2678.9853757679498</c:v>
                </c:pt>
                <c:pt idx="3202">
                  <c:v>2676.1116006018201</c:v>
                </c:pt>
                <c:pt idx="3203">
                  <c:v>2673.2395804009602</c:v>
                </c:pt>
                <c:pt idx="3204">
                  <c:v>2670.3693165490099</c:v>
                </c:pt>
                <c:pt idx="3205">
                  <c:v>2667.5008104245499</c:v>
                </c:pt>
                <c:pt idx="3206">
                  <c:v>2664.6340634010899</c:v>
                </c:pt>
                <c:pt idx="3207">
                  <c:v>2661.7690768471102</c:v>
                </c:pt>
                <c:pt idx="3208">
                  <c:v>2658.9058521260099</c:v>
                </c:pt>
                <c:pt idx="3209">
                  <c:v>2656.0443905961401</c:v>
                </c:pt>
                <c:pt idx="3210">
                  <c:v>2653.1846936108</c:v>
                </c:pt>
                <c:pt idx="3211">
                  <c:v>2650.3267625182398</c:v>
                </c:pt>
                <c:pt idx="3212">
                  <c:v>2647.47059866165</c:v>
                </c:pt>
                <c:pt idx="3213">
                  <c:v>2644.6162033791802</c:v>
                </c:pt>
                <c:pt idx="3214">
                  <c:v>2641.76357800392</c:v>
                </c:pt>
                <c:pt idx="3215">
                  <c:v>2638.9127238639098</c:v>
                </c:pt>
                <c:pt idx="3216">
                  <c:v>2636.0636422821599</c:v>
                </c:pt>
                <c:pt idx="3217">
                  <c:v>2633.2163345766298</c:v>
                </c:pt>
                <c:pt idx="3218">
                  <c:v>2630.3708020601998</c:v>
                </c:pt>
                <c:pt idx="3219">
                  <c:v>2627.5270460407601</c:v>
                </c:pt>
                <c:pt idx="3220">
                  <c:v>2624.6850678211199</c:v>
                </c:pt>
                <c:pt idx="3221">
                  <c:v>2621.84486869907</c:v>
                </c:pt>
                <c:pt idx="3222">
                  <c:v>2619.0064499673399</c:v>
                </c:pt>
                <c:pt idx="3223">
                  <c:v>2616.1698129136398</c:v>
                </c:pt>
                <c:pt idx="3224">
                  <c:v>2613.3349588206302</c:v>
                </c:pt>
                <c:pt idx="3225">
                  <c:v>2610.50188896594</c:v>
                </c:pt>
                <c:pt idx="3226">
                  <c:v>2607.6706046221798</c:v>
                </c:pt>
                <c:pt idx="3227">
                  <c:v>2604.8411070569</c:v>
                </c:pt>
                <c:pt idx="3228">
                  <c:v>2602.0133975326298</c:v>
                </c:pt>
                <c:pt idx="3229">
                  <c:v>2599.1874773068798</c:v>
                </c:pt>
                <c:pt idx="3230">
                  <c:v>2596.3633476321102</c:v>
                </c:pt>
                <c:pt idx="3231">
                  <c:v>2593.5410097557901</c:v>
                </c:pt>
                <c:pt idx="3232">
                  <c:v>2590.72046492032</c:v>
                </c:pt>
                <c:pt idx="3233">
                  <c:v>2587.9017143630999</c:v>
                </c:pt>
                <c:pt idx="3234">
                  <c:v>2585.0847593165099</c:v>
                </c:pt>
                <c:pt idx="3235">
                  <c:v>2582.2696010079098</c:v>
                </c:pt>
                <c:pt idx="3236">
                  <c:v>2579.4562406596201</c:v>
                </c:pt>
                <c:pt idx="3237">
                  <c:v>2576.6446794889598</c:v>
                </c:pt>
                <c:pt idx="3238">
                  <c:v>2573.8349187082499</c:v>
                </c:pt>
                <c:pt idx="3239">
                  <c:v>2571.0269595247601</c:v>
                </c:pt>
                <c:pt idx="3240">
                  <c:v>2568.2208031407699</c:v>
                </c:pt>
                <c:pt idx="3241">
                  <c:v>2565.4164507535502</c:v>
                </c:pt>
                <c:pt idx="3242">
                  <c:v>2562.6139035553501</c:v>
                </c:pt>
                <c:pt idx="3243">
                  <c:v>2559.8131627334301</c:v>
                </c:pt>
                <c:pt idx="3244">
                  <c:v>2557.0142294700199</c:v>
                </c:pt>
                <c:pt idx="3245">
                  <c:v>2554.21710494237</c:v>
                </c:pt>
                <c:pt idx="3246">
                  <c:v>2551.42179032273</c:v>
                </c:pt>
                <c:pt idx="3247">
                  <c:v>2548.6282867783102</c:v>
                </c:pt>
                <c:pt idx="3248">
                  <c:v>2545.83659547138</c:v>
                </c:pt>
                <c:pt idx="3249">
                  <c:v>2543.0467175591798</c:v>
                </c:pt>
                <c:pt idx="3250">
                  <c:v>2540.25865419396</c:v>
                </c:pt>
                <c:pt idx="3251">
                  <c:v>2537.4724065229798</c:v>
                </c:pt>
                <c:pt idx="3252">
                  <c:v>2534.6879756885</c:v>
                </c:pt>
                <c:pt idx="3253">
                  <c:v>2531.9053628278298</c:v>
                </c:pt>
                <c:pt idx="3254">
                  <c:v>2529.1245690732399</c:v>
                </c:pt>
                <c:pt idx="3255">
                  <c:v>2526.3455955520599</c:v>
                </c:pt>
                <c:pt idx="3256">
                  <c:v>2523.5684433866199</c:v>
                </c:pt>
                <c:pt idx="3257">
                  <c:v>2520.7931136942698</c:v>
                </c:pt>
                <c:pt idx="3258">
                  <c:v>2518.0196075873801</c:v>
                </c:pt>
                <c:pt idx="3259">
                  <c:v>2515.2479261733502</c:v>
                </c:pt>
                <c:pt idx="3260">
                  <c:v>2512.47807055461</c:v>
                </c:pt>
                <c:pt idx="3261">
                  <c:v>2509.71004182861</c:v>
                </c:pt>
                <c:pt idx="3262">
                  <c:v>2506.9438410878402</c:v>
                </c:pt>
                <c:pt idx="3263">
                  <c:v>2504.1794694198302</c:v>
                </c:pt>
                <c:pt idx="3264">
                  <c:v>2501.4169279071102</c:v>
                </c:pt>
                <c:pt idx="3265">
                  <c:v>2498.6562176273001</c:v>
                </c:pt>
                <c:pt idx="3266">
                  <c:v>2495.89733965301</c:v>
                </c:pt>
                <c:pt idx="3267">
                  <c:v>2493.14029505193</c:v>
                </c:pt>
                <c:pt idx="3268">
                  <c:v>2490.3850848867701</c:v>
                </c:pt>
                <c:pt idx="3269">
                  <c:v>2487.6317102153198</c:v>
                </c:pt>
                <c:pt idx="3270">
                  <c:v>2484.8801720903698</c:v>
                </c:pt>
                <c:pt idx="3271">
                  <c:v>2482.1304715598098</c:v>
                </c:pt>
                <c:pt idx="3272">
                  <c:v>2479.3826096665498</c:v>
                </c:pt>
                <c:pt idx="3273">
                  <c:v>2476.63658744857</c:v>
                </c:pt>
                <c:pt idx="3274">
                  <c:v>2473.8924059389301</c:v>
                </c:pt>
                <c:pt idx="3275">
                  <c:v>2471.1500661657101</c:v>
                </c:pt>
                <c:pt idx="3276">
                  <c:v>2468.4095691520802</c:v>
                </c:pt>
                <c:pt idx="3277">
                  <c:v>2465.6709159162901</c:v>
                </c:pt>
                <c:pt idx="3278">
                  <c:v>2462.9341074716199</c:v>
                </c:pt>
                <c:pt idx="3279">
                  <c:v>2460.1991448264598</c:v>
                </c:pt>
                <c:pt idx="3280">
                  <c:v>2457.46602898425</c:v>
                </c:pt>
                <c:pt idx="3281">
                  <c:v>2454.7347609435101</c:v>
                </c:pt>
                <c:pt idx="3282">
                  <c:v>2452.0053416978699</c:v>
                </c:pt>
                <c:pt idx="3283">
                  <c:v>2449.2777722359901</c:v>
                </c:pt>
                <c:pt idx="3284">
                  <c:v>2446.5520535416599</c:v>
                </c:pt>
                <c:pt idx="3285">
                  <c:v>2443.8281865937302</c:v>
                </c:pt>
                <c:pt idx="3286">
                  <c:v>2441.1061723661701</c:v>
                </c:pt>
                <c:pt idx="3287">
                  <c:v>2438.3860118279999</c:v>
                </c:pt>
                <c:pt idx="3288">
                  <c:v>2435.66770594338</c:v>
                </c:pt>
                <c:pt idx="3289">
                  <c:v>2432.9512556715399</c:v>
                </c:pt>
                <c:pt idx="3290">
                  <c:v>2430.2366619668201</c:v>
                </c:pt>
                <c:pt idx="3291">
                  <c:v>2427.5239257786602</c:v>
                </c:pt>
                <c:pt idx="3292">
                  <c:v>2424.8130480516302</c:v>
                </c:pt>
                <c:pt idx="3293">
                  <c:v>2422.1040297253799</c:v>
                </c:pt>
                <c:pt idx="3294">
                  <c:v>2419.3968717346902</c:v>
                </c:pt>
                <c:pt idx="3295">
                  <c:v>2416.6915750094399</c:v>
                </c:pt>
                <c:pt idx="3296">
                  <c:v>2413.9881404746602</c:v>
                </c:pt>
                <c:pt idx="3297">
                  <c:v>2411.28656905045</c:v>
                </c:pt>
                <c:pt idx="3298">
                  <c:v>2408.5868616521002</c:v>
                </c:pt>
                <c:pt idx="3299">
                  <c:v>2405.88901918997</c:v>
                </c:pt>
                <c:pt idx="3300">
                  <c:v>2403.19304256959</c:v>
                </c:pt>
                <c:pt idx="3301">
                  <c:v>2400.4989326915902</c:v>
                </c:pt>
                <c:pt idx="3302">
                  <c:v>2397.80669045176</c:v>
                </c:pt>
                <c:pt idx="3303">
                  <c:v>2395.11631674104</c:v>
                </c:pt>
                <c:pt idx="3304">
                  <c:v>2392.42781244547</c:v>
                </c:pt>
                <c:pt idx="3305">
                  <c:v>2389.7411784462802</c:v>
                </c:pt>
                <c:pt idx="3306">
                  <c:v>2387.0564156198302</c:v>
                </c:pt>
                <c:pt idx="3307">
                  <c:v>2384.3735248376302</c:v>
                </c:pt>
                <c:pt idx="3308">
                  <c:v>2381.6925069663398</c:v>
                </c:pt>
                <c:pt idx="3309">
                  <c:v>2379.0133628678</c:v>
                </c:pt>
                <c:pt idx="3310">
                  <c:v>2376.3360933990002</c:v>
                </c:pt>
                <c:pt idx="3311">
                  <c:v>2373.6606994120798</c:v>
                </c:pt>
                <c:pt idx="3312">
                  <c:v>2370.9871817543599</c:v>
                </c:pt>
                <c:pt idx="3313">
                  <c:v>2368.31554126834</c:v>
                </c:pt>
                <c:pt idx="3314">
                  <c:v>2365.6457787916902</c:v>
                </c:pt>
                <c:pt idx="3315">
                  <c:v>2362.9778951572598</c:v>
                </c:pt>
                <c:pt idx="3316">
                  <c:v>2360.3118911930501</c:v>
                </c:pt>
                <c:pt idx="3317">
                  <c:v>2357.6477677223002</c:v>
                </c:pt>
                <c:pt idx="3318">
                  <c:v>2354.9855255633902</c:v>
                </c:pt>
                <c:pt idx="3319">
                  <c:v>2352.32516552991</c:v>
                </c:pt>
                <c:pt idx="3320">
                  <c:v>2349.6666884306401</c:v>
                </c:pt>
                <c:pt idx="3321">
                  <c:v>2347.0100950695801</c:v>
                </c:pt>
                <c:pt idx="3322">
                  <c:v>2344.3553862458998</c:v>
                </c:pt>
                <c:pt idx="3323">
                  <c:v>2341.7025627539801</c:v>
                </c:pt>
                <c:pt idx="3324">
                  <c:v>2339.0516253834298</c:v>
                </c:pt>
                <c:pt idx="3325">
                  <c:v>2336.40257491905</c:v>
                </c:pt>
                <c:pt idx="3326">
                  <c:v>2333.7554121408598</c:v>
                </c:pt>
                <c:pt idx="3327">
                  <c:v>2331.1101378241101</c:v>
                </c:pt>
                <c:pt idx="3328">
                  <c:v>2328.4667527392598</c:v>
                </c:pt>
                <c:pt idx="3329">
                  <c:v>2325.8252576519899</c:v>
                </c:pt>
                <c:pt idx="3330">
                  <c:v>2323.1856533232299</c:v>
                </c:pt>
                <c:pt idx="3331">
                  <c:v>2320.5479405091301</c:v>
                </c:pt>
                <c:pt idx="3332">
                  <c:v>2317.9121199610699</c:v>
                </c:pt>
                <c:pt idx="3333">
                  <c:v>2315.2781924256901</c:v>
                </c:pt>
                <c:pt idx="3334">
                  <c:v>2312.6461586448499</c:v>
                </c:pt>
                <c:pt idx="3335">
                  <c:v>2310.0160193556799</c:v>
                </c:pt>
                <c:pt idx="3336">
                  <c:v>2307.3877752905501</c:v>
                </c:pt>
                <c:pt idx="3337">
                  <c:v>2304.7614271770699</c:v>
                </c:pt>
                <c:pt idx="3338">
                  <c:v>2302.1369757381399</c:v>
                </c:pt>
                <c:pt idx="3339">
                  <c:v>2299.5144216919002</c:v>
                </c:pt>
                <c:pt idx="3340">
                  <c:v>2296.8937657517599</c:v>
                </c:pt>
                <c:pt idx="3341">
                  <c:v>2294.27500862641</c:v>
                </c:pt>
                <c:pt idx="3342">
                  <c:v>2291.6581510197998</c:v>
                </c:pt>
                <c:pt idx="3343">
                  <c:v>2289.0431936311602</c:v>
                </c:pt>
                <c:pt idx="3344">
                  <c:v>2286.430137155</c:v>
                </c:pt>
                <c:pt idx="3345">
                  <c:v>2283.8189822811401</c:v>
                </c:pt>
                <c:pt idx="3346">
                  <c:v>2281.2097296946399</c:v>
                </c:pt>
                <c:pt idx="3347">
                  <c:v>2278.6023800758999</c:v>
                </c:pt>
                <c:pt idx="3348">
                  <c:v>2275.9969341005999</c:v>
                </c:pt>
                <c:pt idx="3349">
                  <c:v>2273.3933924397002</c:v>
                </c:pt>
                <c:pt idx="3350">
                  <c:v>2270.7917557594901</c:v>
                </c:pt>
                <c:pt idx="3351">
                  <c:v>2268.1920247215598</c:v>
                </c:pt>
                <c:pt idx="3352">
                  <c:v>2265.5941999828201</c:v>
                </c:pt>
                <c:pt idx="3353">
                  <c:v>2262.99828219548</c:v>
                </c:pt>
                <c:pt idx="3354">
                  <c:v>2260.4042720070902</c:v>
                </c:pt>
                <c:pt idx="3355">
                  <c:v>2257.8121700605002</c:v>
                </c:pt>
                <c:pt idx="3356">
                  <c:v>2255.2219769939102</c:v>
                </c:pt>
                <c:pt idx="3357">
                  <c:v>2252.63369344085</c:v>
                </c:pt>
                <c:pt idx="3358">
                  <c:v>2250.0473200301699</c:v>
                </c:pt>
                <c:pt idx="3359">
                  <c:v>2247.46285738608</c:v>
                </c:pt>
                <c:pt idx="3360">
                  <c:v>2244.8803061281301</c:v>
                </c:pt>
                <c:pt idx="3361">
                  <c:v>2242.2996668711999</c:v>
                </c:pt>
                <c:pt idx="3362">
                  <c:v>2239.7209402255498</c:v>
                </c:pt>
                <c:pt idx="3363">
                  <c:v>2237.1441267967798</c:v>
                </c:pt>
                <c:pt idx="3364">
                  <c:v>2234.5692271858702</c:v>
                </c:pt>
                <c:pt idx="3365">
                  <c:v>2231.9962419891299</c:v>
                </c:pt>
                <c:pt idx="3366">
                  <c:v>2229.4251717982702</c:v>
                </c:pt>
                <c:pt idx="3367">
                  <c:v>2226.8560172003699</c:v>
                </c:pt>
                <c:pt idx="3368">
                  <c:v>2224.28877877787</c:v>
                </c:pt>
                <c:pt idx="3369">
                  <c:v>2221.7234571086201</c:v>
                </c:pt>
                <c:pt idx="3370">
                  <c:v>2219.1600527658402</c:v>
                </c:pt>
                <c:pt idx="3371">
                  <c:v>2216.59856631814</c:v>
                </c:pt>
                <c:pt idx="3372">
                  <c:v>2214.0389983295199</c:v>
                </c:pt>
                <c:pt idx="3373">
                  <c:v>2211.4813493594002</c:v>
                </c:pt>
                <c:pt idx="3374">
                  <c:v>2208.9256199625802</c:v>
                </c:pt>
                <c:pt idx="3375">
                  <c:v>2206.3718106892802</c:v>
                </c:pt>
                <c:pt idx="3376">
                  <c:v>2203.8199220851402</c:v>
                </c:pt>
                <c:pt idx="3377">
                  <c:v>2201.2699546911999</c:v>
                </c:pt>
                <c:pt idx="3378">
                  <c:v>2198.7219090439398</c:v>
                </c:pt>
                <c:pt idx="3379">
                  <c:v>2196.1757856752401</c:v>
                </c:pt>
                <c:pt idx="3380">
                  <c:v>2193.63158511243</c:v>
                </c:pt>
                <c:pt idx="3381">
                  <c:v>2191.0893078782701</c:v>
                </c:pt>
                <c:pt idx="3382">
                  <c:v>2188.5489544909701</c:v>
                </c:pt>
                <c:pt idx="3383">
                  <c:v>2186.0105254641499</c:v>
                </c:pt>
                <c:pt idx="3384">
                  <c:v>2183.4740213069199</c:v>
                </c:pt>
                <c:pt idx="3385">
                  <c:v>2180.9394425238102</c:v>
                </c:pt>
                <c:pt idx="3386">
                  <c:v>2178.4067896148199</c:v>
                </c:pt>
                <c:pt idx="3387">
                  <c:v>2175.87606307541</c:v>
                </c:pt>
                <c:pt idx="3388">
                  <c:v>2173.3472633965098</c:v>
                </c:pt>
                <c:pt idx="3389">
                  <c:v>2170.8203910645102</c:v>
                </c:pt>
                <c:pt idx="3390">
                  <c:v>2168.2954465612902</c:v>
                </c:pt>
                <c:pt idx="3391">
                  <c:v>2165.7724303642099</c:v>
                </c:pt>
                <c:pt idx="3392">
                  <c:v>2163.2513429460801</c:v>
                </c:pt>
                <c:pt idx="3393">
                  <c:v>2160.7321847752401</c:v>
                </c:pt>
                <c:pt idx="3394">
                  <c:v>2158.2149563155099</c:v>
                </c:pt>
                <c:pt idx="3395">
                  <c:v>2155.6996580262098</c:v>
                </c:pt>
                <c:pt idx="3396">
                  <c:v>2153.18629036215</c:v>
                </c:pt>
                <c:pt idx="3397">
                  <c:v>2150.6748537736598</c:v>
                </c:pt>
                <c:pt idx="3398">
                  <c:v>2148.1653487065701</c:v>
                </c:pt>
                <c:pt idx="3399">
                  <c:v>2145.6577756022598</c:v>
                </c:pt>
                <c:pt idx="3400">
                  <c:v>2143.1521348975898</c:v>
                </c:pt>
                <c:pt idx="3401">
                  <c:v>2140.6484270249598</c:v>
                </c:pt>
                <c:pt idx="3402">
                  <c:v>2138.1466524123298</c:v>
                </c:pt>
                <c:pt idx="3403">
                  <c:v>2135.64681148314</c:v>
                </c:pt>
                <c:pt idx="3404">
                  <c:v>2133.1489046564302</c:v>
                </c:pt>
                <c:pt idx="3405">
                  <c:v>2130.6529323467398</c:v>
                </c:pt>
                <c:pt idx="3406">
                  <c:v>2128.15889496419</c:v>
                </c:pt>
                <c:pt idx="3407">
                  <c:v>2125.6667929144401</c:v>
                </c:pt>
                <c:pt idx="3408">
                  <c:v>2123.1766265987098</c:v>
                </c:pt>
                <c:pt idx="3409">
                  <c:v>2120.6883964137901</c:v>
                </c:pt>
                <c:pt idx="3410">
                  <c:v>2118.20210275204</c:v>
                </c:pt>
                <c:pt idx="3411">
                  <c:v>2115.7177460014</c:v>
                </c:pt>
                <c:pt idx="3412">
                  <c:v>2113.2353265453698</c:v>
                </c:pt>
                <c:pt idx="3413">
                  <c:v>2110.7548447630502</c:v>
                </c:pt>
                <c:pt idx="3414">
                  <c:v>2108.2763010291301</c:v>
                </c:pt>
                <c:pt idx="3415">
                  <c:v>2105.7996957138898</c:v>
                </c:pt>
                <c:pt idx="3416">
                  <c:v>2103.3250291832101</c:v>
                </c:pt>
                <c:pt idx="3417">
                  <c:v>2100.8523017985799</c:v>
                </c:pt>
                <c:pt idx="3418">
                  <c:v>2098.3815139170902</c:v>
                </c:pt>
                <c:pt idx="3419">
                  <c:v>2095.9126658914502</c:v>
                </c:pt>
                <c:pt idx="3420">
                  <c:v>2093.44575806998</c:v>
                </c:pt>
                <c:pt idx="3421">
                  <c:v>2090.9807907966401</c:v>
                </c:pt>
                <c:pt idx="3422">
                  <c:v>2088.5177644109999</c:v>
                </c:pt>
                <c:pt idx="3423">
                  <c:v>2086.0566792483</c:v>
                </c:pt>
                <c:pt idx="3424">
                  <c:v>2083.5975356393701</c:v>
                </c:pt>
                <c:pt idx="3425">
                  <c:v>2081.1403339107201</c:v>
                </c:pt>
                <c:pt idx="3426">
                  <c:v>2078.6850743844898</c:v>
                </c:pt>
                <c:pt idx="3427">
                  <c:v>2076.2317573784999</c:v>
                </c:pt>
                <c:pt idx="3428">
                  <c:v>2073.78038320621</c:v>
                </c:pt>
                <c:pt idx="3429">
                  <c:v>2071.3309521767401</c:v>
                </c:pt>
                <c:pt idx="3430">
                  <c:v>2068.8834645949</c:v>
                </c:pt>
                <c:pt idx="3431">
                  <c:v>2066.4379207611501</c:v>
                </c:pt>
                <c:pt idx="3432">
                  <c:v>2063.9943209716698</c:v>
                </c:pt>
                <c:pt idx="3433">
                  <c:v>2061.5526655182698</c:v>
                </c:pt>
                <c:pt idx="3434">
                  <c:v>2059.1129546884999</c:v>
                </c:pt>
                <c:pt idx="3435">
                  <c:v>2056.6751887655901</c:v>
                </c:pt>
                <c:pt idx="3436">
                  <c:v>2054.2393680284599</c:v>
                </c:pt>
                <c:pt idx="3437">
                  <c:v>2051.8054927517501</c:v>
                </c:pt>
                <c:pt idx="3438">
                  <c:v>2049.3735632058001</c:v>
                </c:pt>
                <c:pt idx="3439">
                  <c:v>2046.94357965668</c:v>
                </c:pt>
                <c:pt idx="3440">
                  <c:v>2044.5155423661899</c:v>
                </c:pt>
                <c:pt idx="3441">
                  <c:v>2042.0894515918201</c:v>
                </c:pt>
                <c:pt idx="3442">
                  <c:v>2039.6653075868301</c:v>
                </c:pt>
                <c:pt idx="3443">
                  <c:v>2037.24311060021</c:v>
                </c:pt>
                <c:pt idx="3444">
                  <c:v>2034.8228608766799</c:v>
                </c:pt>
                <c:pt idx="3445">
                  <c:v>2032.4045586567199</c:v>
                </c:pt>
                <c:pt idx="3446">
                  <c:v>2029.98820417657</c:v>
                </c:pt>
                <c:pt idx="3447">
                  <c:v>2027.5737976682101</c:v>
                </c:pt>
                <c:pt idx="3448">
                  <c:v>2025.16133935941</c:v>
                </c:pt>
                <c:pt idx="3449">
                  <c:v>2022.7508294736799</c:v>
                </c:pt>
                <c:pt idx="3450">
                  <c:v>2020.3422682303401</c:v>
                </c:pt>
                <c:pt idx="3451">
                  <c:v>2017.9356558444699</c:v>
                </c:pt>
                <c:pt idx="3452">
                  <c:v>2015.53099252693</c:v>
                </c:pt>
                <c:pt idx="3453">
                  <c:v>2013.1282784844</c:v>
                </c:pt>
                <c:pt idx="3454">
                  <c:v>2010.72751391933</c:v>
                </c:pt>
                <c:pt idx="3455">
                  <c:v>2008.32869902998</c:v>
                </c:pt>
                <c:pt idx="3456">
                  <c:v>2005.9318340104301</c:v>
                </c:pt>
                <c:pt idx="3457">
                  <c:v>2003.5369190505601</c:v>
                </c:pt>
                <c:pt idx="3458">
                  <c:v>2001.14395433607</c:v>
                </c:pt>
                <c:pt idx="3459">
                  <c:v>1998.75294004851</c:v>
                </c:pt>
                <c:pt idx="3460">
                  <c:v>1996.36387636522</c:v>
                </c:pt>
                <c:pt idx="3461">
                  <c:v>1993.97676345941</c:v>
                </c:pt>
                <c:pt idx="3462">
                  <c:v>1991.5916015001101</c:v>
                </c:pt>
                <c:pt idx="3463">
                  <c:v>1989.2083906522</c:v>
                </c:pt>
                <c:pt idx="3464">
                  <c:v>1986.8271310764301</c:v>
                </c:pt>
                <c:pt idx="3465">
                  <c:v>1984.44782292938</c:v>
                </c:pt>
                <c:pt idx="3466">
                  <c:v>1982.0704663635299</c:v>
                </c:pt>
                <c:pt idx="3467">
                  <c:v>1979.6950615271901</c:v>
                </c:pt>
                <c:pt idx="3468">
                  <c:v>1977.3216085645699</c:v>
                </c:pt>
                <c:pt idx="3469">
                  <c:v>1974.9501076157601</c:v>
                </c:pt>
                <c:pt idx="3470">
                  <c:v>1972.58055881672</c:v>
                </c:pt>
                <c:pt idx="3471">
                  <c:v>1970.21296229932</c:v>
                </c:pt>
                <c:pt idx="3472">
                  <c:v>1967.84731819132</c:v>
                </c:pt>
                <c:pt idx="3473">
                  <c:v>1965.48362661638</c:v>
                </c:pt>
                <c:pt idx="3474">
                  <c:v>1963.12188769407</c:v>
                </c:pt>
                <c:pt idx="3475">
                  <c:v>1960.7621015398699</c:v>
                </c:pt>
                <c:pt idx="3476">
                  <c:v>1958.4042682652</c:v>
                </c:pt>
                <c:pt idx="3477">
                  <c:v>1956.0483879773899</c:v>
                </c:pt>
                <c:pt idx="3478">
                  <c:v>1953.69446077969</c:v>
                </c:pt>
                <c:pt idx="3479">
                  <c:v>1951.34248677132</c:v>
                </c:pt>
                <c:pt idx="3480">
                  <c:v>1948.9924660474101</c:v>
                </c:pt>
                <c:pt idx="3481">
                  <c:v>1946.64439869906</c:v>
                </c:pt>
                <c:pt idx="3482">
                  <c:v>1944.2982848133199</c:v>
                </c:pt>
                <c:pt idx="3483">
                  <c:v>1941.9541244731899</c:v>
                </c:pt>
                <c:pt idx="3484">
                  <c:v>1939.61191775764</c:v>
                </c:pt>
                <c:pt idx="3485">
                  <c:v>1937.2716647416401</c:v>
                </c:pt>
                <c:pt idx="3486">
                  <c:v>1934.9333654960899</c:v>
                </c:pt>
                <c:pt idx="3487">
                  <c:v>1932.5970200879001</c:v>
                </c:pt>
                <c:pt idx="3488">
                  <c:v>1930.2626285799799</c:v>
                </c:pt>
                <c:pt idx="3489">
                  <c:v>1927.9301910312099</c:v>
                </c:pt>
                <c:pt idx="3490">
                  <c:v>1925.5997074964801</c:v>
                </c:pt>
                <c:pt idx="3491">
                  <c:v>1923.2711780267</c:v>
                </c:pt>
                <c:pt idx="3492">
                  <c:v>1920.9446026687799</c:v>
                </c:pt>
                <c:pt idx="3493">
                  <c:v>1918.61998146564</c:v>
                </c:pt>
                <c:pt idx="3494">
                  <c:v>1916.29731445625</c:v>
                </c:pt>
                <c:pt idx="3495">
                  <c:v>1913.97660167559</c:v>
                </c:pt>
                <c:pt idx="3496">
                  <c:v>1911.65784315468</c:v>
                </c:pt>
                <c:pt idx="3497">
                  <c:v>1909.3410389205801</c:v>
                </c:pt>
                <c:pt idx="3498">
                  <c:v>1907.0261889964099</c:v>
                </c:pt>
                <c:pt idx="3499">
                  <c:v>1904.71329340133</c:v>
                </c:pt>
                <c:pt idx="3500">
                  <c:v>1902.4023521505701</c:v>
                </c:pt>
                <c:pt idx="3501">
                  <c:v>1900.0933652554199</c:v>
                </c:pt>
                <c:pt idx="3502">
                  <c:v>1897.7863327232401</c:v>
                </c:pt>
                <c:pt idx="3503">
                  <c:v>1895.48125455747</c:v>
                </c:pt>
                <c:pt idx="3504">
                  <c:v>1893.17813075765</c:v>
                </c:pt>
                <c:pt idx="3505">
                  <c:v>1890.8769613193699</c:v>
                </c:pt>
                <c:pt idx="3506">
                  <c:v>1888.5777462343599</c:v>
                </c:pt>
                <c:pt idx="3507">
                  <c:v>1886.28048549043</c:v>
                </c:pt>
                <c:pt idx="3508">
                  <c:v>1883.9851790714799</c:v>
                </c:pt>
                <c:pt idx="3509">
                  <c:v>1881.6918269575699</c:v>
                </c:pt>
                <c:pt idx="3510">
                  <c:v>1879.40042912484</c:v>
                </c:pt>
                <c:pt idx="3511">
                  <c:v>1877.11098554556</c:v>
                </c:pt>
                <c:pt idx="3512">
                  <c:v>1874.8234961881601</c:v>
                </c:pt>
                <c:pt idx="3513">
                  <c:v>1872.5379610171699</c:v>
                </c:pt>
                <c:pt idx="3514">
                  <c:v>1870.2543799933001</c:v>
                </c:pt>
                <c:pt idx="3515">
                  <c:v>1867.9727530733701</c:v>
                </c:pt>
                <c:pt idx="3516">
                  <c:v>1865.6930802104</c:v>
                </c:pt>
                <c:pt idx="3517">
                  <c:v>1863.41536135354</c:v>
                </c:pt>
                <c:pt idx="3518">
                  <c:v>1861.1395964481201</c:v>
                </c:pt>
                <c:pt idx="3519">
                  <c:v>1858.86578543564</c:v>
                </c:pt>
                <c:pt idx="3520">
                  <c:v>1856.59392825379</c:v>
                </c:pt>
                <c:pt idx="3521">
                  <c:v>1854.32402483643</c:v>
                </c:pt>
                <c:pt idx="3522">
                  <c:v>1852.05607511363</c:v>
                </c:pt>
                <c:pt idx="3523">
                  <c:v>1849.7900790116501</c:v>
                </c:pt>
                <c:pt idx="3524">
                  <c:v>1847.5260364529499</c:v>
                </c:pt>
                <c:pt idx="3525">
                  <c:v>1845.2639473562199</c:v>
                </c:pt>
                <c:pt idx="3526">
                  <c:v>1843.0038116363501</c:v>
                </c:pt>
                <c:pt idx="3527">
                  <c:v>1840.7456292044501</c:v>
                </c:pt>
                <c:pt idx="3528">
                  <c:v>1838.48939996787</c:v>
                </c:pt>
                <c:pt idx="3529">
                  <c:v>1836.2351238302001</c:v>
                </c:pt>
                <c:pt idx="3530">
                  <c:v>1833.9828006912601</c:v>
                </c:pt>
                <c:pt idx="3531">
                  <c:v>1831.7324304471299</c:v>
                </c:pt>
                <c:pt idx="3532">
                  <c:v>1829.4840129901399</c:v>
                </c:pt>
                <c:pt idx="3533">
                  <c:v>1827.2375482088601</c:v>
                </c:pt>
                <c:pt idx="3534">
                  <c:v>1824.99303598816</c:v>
                </c:pt>
                <c:pt idx="3535">
                  <c:v>1822.7504762091601</c:v>
                </c:pt>
                <c:pt idx="3536">
                  <c:v>1820.50986874928</c:v>
                </c:pt>
                <c:pt idx="3537">
                  <c:v>1818.27121348221</c:v>
                </c:pt>
                <c:pt idx="3538">
                  <c:v>1816.0345102779199</c:v>
                </c:pt>
                <c:pt idx="3539">
                  <c:v>1813.7997590027001</c:v>
                </c:pt>
                <c:pt idx="3540">
                  <c:v>1811.56695951915</c:v>
                </c:pt>
                <c:pt idx="3541">
                  <c:v>1809.3361116861499</c:v>
                </c:pt>
                <c:pt idx="3542">
                  <c:v>1807.10721535893</c:v>
                </c:pt>
                <c:pt idx="3543">
                  <c:v>1804.8802703890101</c:v>
                </c:pt>
                <c:pt idx="3544">
                  <c:v>1802.6552766242701</c:v>
                </c:pt>
                <c:pt idx="3545">
                  <c:v>1800.4322339088999</c:v>
                </c:pt>
                <c:pt idx="3546">
                  <c:v>1798.2111420834599</c:v>
                </c:pt>
                <c:pt idx="3547">
                  <c:v>1795.9920009848299</c:v>
                </c:pt>
                <c:pt idx="3548">
                  <c:v>1793.7748104462601</c:v>
                </c:pt>
                <c:pt idx="3549">
                  <c:v>1791.5595702973701</c:v>
                </c:pt>
                <c:pt idx="3550">
                  <c:v>1789.34628036412</c:v>
                </c:pt>
                <c:pt idx="3551">
                  <c:v>1787.1349404688599</c:v>
                </c:pt>
                <c:pt idx="3552">
                  <c:v>1784.9255504303201</c:v>
                </c:pt>
                <c:pt idx="3553">
                  <c:v>1782.7181100636301</c:v>
                </c:pt>
                <c:pt idx="3554">
                  <c:v>1780.5126191802799</c:v>
                </c:pt>
                <c:pt idx="3555">
                  <c:v>1778.3090775881799</c:v>
                </c:pt>
                <c:pt idx="3556">
                  <c:v>1776.10748509166</c:v>
                </c:pt>
                <c:pt idx="3557">
                  <c:v>1773.90784149142</c:v>
                </c:pt>
                <c:pt idx="3558">
                  <c:v>1771.7101465846099</c:v>
                </c:pt>
                <c:pt idx="3559">
                  <c:v>1769.5144001648</c:v>
                </c:pt>
                <c:pt idx="3560">
                  <c:v>1767.32060202199</c:v>
                </c:pt>
                <c:pt idx="3561">
                  <c:v>1765.1287519426101</c:v>
                </c:pt>
                <c:pt idx="3562">
                  <c:v>1762.9388497095499</c:v>
                </c:pt>
                <c:pt idx="3563">
                  <c:v>1760.75089510212</c:v>
                </c:pt>
                <c:pt idx="3564">
                  <c:v>1758.5648878961199</c:v>
                </c:pt>
                <c:pt idx="3565">
                  <c:v>1756.38082786379</c:v>
                </c:pt>
                <c:pt idx="3566">
                  <c:v>1754.19871477385</c:v>
                </c:pt>
                <c:pt idx="3567">
                  <c:v>1752.0185483915</c:v>
                </c:pt>
                <c:pt idx="3568">
                  <c:v>1749.8403284784199</c:v>
                </c:pt>
                <c:pt idx="3569">
                  <c:v>1747.66405479276</c:v>
                </c:pt>
                <c:pt idx="3570">
                  <c:v>1745.48972708919</c:v>
                </c:pt>
                <c:pt idx="3571">
                  <c:v>1743.31734511886</c:v>
                </c:pt>
                <c:pt idx="3572">
                  <c:v>1741.1469086294601</c:v>
                </c:pt>
                <c:pt idx="3573">
                  <c:v>1738.9784173651699</c:v>
                </c:pt>
                <c:pt idx="3574">
                  <c:v>1736.8118710666799</c:v>
                </c:pt>
                <c:pt idx="3575">
                  <c:v>1734.64726947124</c:v>
                </c:pt>
                <c:pt idx="3576">
                  <c:v>1732.4846123126099</c:v>
                </c:pt>
                <c:pt idx="3577">
                  <c:v>1730.32389932109</c:v>
                </c:pt>
                <c:pt idx="3578">
                  <c:v>1728.16513022356</c:v>
                </c:pt>
                <c:pt idx="3579">
                  <c:v>1726.0083047434</c:v>
                </c:pt>
                <c:pt idx="3580">
                  <c:v>1723.8534226006</c:v>
                </c:pt>
                <c:pt idx="3581">
                  <c:v>1721.70048351169</c:v>
                </c:pt>
                <c:pt idx="3582">
                  <c:v>1719.5494871897699</c:v>
                </c:pt>
                <c:pt idx="3583">
                  <c:v>1717.40043334453</c:v>
                </c:pt>
                <c:pt idx="3584">
                  <c:v>1715.2533216822601</c:v>
                </c:pt>
                <c:pt idx="3585">
                  <c:v>1713.10815190581</c:v>
                </c:pt>
                <c:pt idx="3586">
                  <c:v>1710.96492371464</c:v>
                </c:pt>
                <c:pt idx="3587">
                  <c:v>1708.8236368048499</c:v>
                </c:pt>
                <c:pt idx="3588">
                  <c:v>1706.6842908691001</c:v>
                </c:pt>
                <c:pt idx="3589">
                  <c:v>1704.5468855966899</c:v>
                </c:pt>
                <c:pt idx="3590">
                  <c:v>1702.4114206735701</c:v>
                </c:pt>
                <c:pt idx="3591">
                  <c:v>1700.27789578229</c:v>
                </c:pt>
                <c:pt idx="3592">
                  <c:v>1698.1463106020401</c:v>
                </c:pt>
                <c:pt idx="3593">
                  <c:v>1696.0166648086799</c:v>
                </c:pt>
                <c:pt idx="3594">
                  <c:v>1693.88895807469</c:v>
                </c:pt>
                <c:pt idx="3595">
                  <c:v>1691.76319006924</c:v>
                </c:pt>
                <c:pt idx="3596">
                  <c:v>1689.6393604581301</c:v>
                </c:pt>
                <c:pt idx="3597">
                  <c:v>1687.5174689038699</c:v>
                </c:pt>
                <c:pt idx="3598">
                  <c:v>1685.3975150656199</c:v>
                </c:pt>
                <c:pt idx="3599">
                  <c:v>1683.27949859923</c:v>
                </c:pt>
                <c:pt idx="3600">
                  <c:v>1681.16341915725</c:v>
                </c:pt>
                <c:pt idx="3601">
                  <c:v>1679.0492763889099</c:v>
                </c:pt>
                <c:pt idx="3602">
                  <c:v>1676.93706994017</c:v>
                </c:pt>
                <c:pt idx="3603">
                  <c:v>1674.82679945369</c:v>
                </c:pt>
                <c:pt idx="3604">
                  <c:v>1672.7184645688301</c:v>
                </c:pt>
                <c:pt idx="3605">
                  <c:v>1670.6120649217</c:v>
                </c:pt>
                <c:pt idx="3606">
                  <c:v>1668.50760014512</c:v>
                </c:pt>
                <c:pt idx="3607">
                  <c:v>1666.4050698686699</c:v>
                </c:pt>
                <c:pt idx="3608">
                  <c:v>1664.3044737186599</c:v>
                </c:pt>
                <c:pt idx="3609">
                  <c:v>1662.2058113181499</c:v>
                </c:pt>
                <c:pt idx="3610">
                  <c:v>1660.1090822869701</c:v>
                </c:pt>
                <c:pt idx="3611">
                  <c:v>1658.0142862416801</c:v>
                </c:pt>
                <c:pt idx="3612">
                  <c:v>1655.92142279566</c:v>
                </c:pt>
                <c:pt idx="3613">
                  <c:v>1653.83049155903</c:v>
                </c:pt>
                <c:pt idx="3614">
                  <c:v>1651.7414921387101</c:v>
                </c:pt>
                <c:pt idx="3615">
                  <c:v>1649.6544241384099</c:v>
                </c:pt>
                <c:pt idx="3616">
                  <c:v>1647.56928715862</c:v>
                </c:pt>
                <c:pt idx="3617">
                  <c:v>1645.48608079667</c:v>
                </c:pt>
                <c:pt idx="3618">
                  <c:v>1643.4048046466701</c:v>
                </c:pt>
                <c:pt idx="3619">
                  <c:v>1641.3254582995501</c:v>
                </c:pt>
                <c:pt idx="3620">
                  <c:v>1639.2480413430701</c:v>
                </c:pt>
                <c:pt idx="3621">
                  <c:v>1637.1725533618301</c:v>
                </c:pt>
                <c:pt idx="3622">
                  <c:v>1635.09899393726</c:v>
                </c:pt>
                <c:pt idx="3623">
                  <c:v>1633.0273626476301</c:v>
                </c:pt>
                <c:pt idx="3624">
                  <c:v>1630.9576590680499</c:v>
                </c:pt>
                <c:pt idx="3625">
                  <c:v>1628.88988277052</c:v>
                </c:pt>
                <c:pt idx="3626">
                  <c:v>1626.82403332387</c:v>
                </c:pt>
                <c:pt idx="3627">
                  <c:v>1624.7601102938299</c:v>
                </c:pt>
                <c:pt idx="3628">
                  <c:v>1622.6981132429801</c:v>
                </c:pt>
                <c:pt idx="3629">
                  <c:v>1620.6380417308001</c:v>
                </c:pt>
                <c:pt idx="3630">
                  <c:v>1618.57989531366</c:v>
                </c:pt>
                <c:pt idx="3631">
                  <c:v>1616.52367354483</c:v>
                </c:pt>
                <c:pt idx="3632">
                  <c:v>1614.46937597447</c:v>
                </c:pt>
                <c:pt idx="3633">
                  <c:v>1612.41700214967</c:v>
                </c:pt>
                <c:pt idx="3634">
                  <c:v>1610.3665516144199</c:v>
                </c:pt>
                <c:pt idx="3635">
                  <c:v>1608.31802390965</c:v>
                </c:pt>
                <c:pt idx="3636">
                  <c:v>1606.27141857321</c:v>
                </c:pt>
                <c:pt idx="3637">
                  <c:v>1604.22673513989</c:v>
                </c:pt>
                <c:pt idx="3638">
                  <c:v>1602.18397314143</c:v>
                </c:pt>
                <c:pt idx="3639">
                  <c:v>1600.1431321065199</c:v>
                </c:pt>
                <c:pt idx="3640">
                  <c:v>1598.1042115608</c:v>
                </c:pt>
                <c:pt idx="3641">
                  <c:v>1596.0672110268899</c:v>
                </c:pt>
                <c:pt idx="3642">
                  <c:v>1594.03213002436</c:v>
                </c:pt>
                <c:pt idx="3643">
                  <c:v>1591.9989680697799</c:v>
                </c:pt>
                <c:pt idx="3644">
                  <c:v>1589.9677246766801</c:v>
                </c:pt>
                <c:pt idx="3645">
                  <c:v>1587.93839935561</c:v>
                </c:pt>
                <c:pt idx="3646">
                  <c:v>1585.9109916141099</c:v>
                </c:pt>
                <c:pt idx="3647">
                  <c:v>1583.8855009567001</c:v>
                </c:pt>
                <c:pt idx="3648">
                  <c:v>1581.86192688495</c:v>
                </c:pt>
                <c:pt idx="3649">
                  <c:v>1579.8402688974199</c:v>
                </c:pt>
                <c:pt idx="3650">
                  <c:v>1577.8205264897099</c:v>
                </c:pt>
                <c:pt idx="3651">
                  <c:v>1575.80269915445</c:v>
                </c:pt>
                <c:pt idx="3652">
                  <c:v>1573.7867863813001</c:v>
                </c:pt>
                <c:pt idx="3653">
                  <c:v>1571.77278765698</c:v>
                </c:pt>
                <c:pt idx="3654">
                  <c:v>1569.76070246525</c:v>
                </c:pt>
                <c:pt idx="3655">
                  <c:v>1567.7505302869299</c:v>
                </c:pt>
                <c:pt idx="3656">
                  <c:v>1565.7422705999199</c:v>
                </c:pt>
                <c:pt idx="3657">
                  <c:v>1563.7359228791699</c:v>
                </c:pt>
                <c:pt idx="3658">
                  <c:v>1561.7314865967301</c:v>
                </c:pt>
                <c:pt idx="3659">
                  <c:v>1559.7289612217201</c:v>
                </c:pt>
                <c:pt idx="3660">
                  <c:v>1557.72834622037</c:v>
                </c:pt>
                <c:pt idx="3661">
                  <c:v>1555.72964105599</c:v>
                </c:pt>
                <c:pt idx="3662">
                  <c:v>1553.7328451890201</c:v>
                </c:pt>
                <c:pt idx="3663">
                  <c:v>1551.73795807698</c:v>
                </c:pt>
                <c:pt idx="3664">
                  <c:v>1549.74497917454</c:v>
                </c:pt>
                <c:pt idx="3665">
                  <c:v>1547.7539079334899</c:v>
                </c:pt>
                <c:pt idx="3666">
                  <c:v>1545.76474380274</c:v>
                </c:pt>
                <c:pt idx="3667">
                  <c:v>1543.77748622836</c:v>
                </c:pt>
                <c:pt idx="3668">
                  <c:v>1541.79213465354</c:v>
                </c:pt>
                <c:pt idx="3669">
                  <c:v>1539.8086885186499</c:v>
                </c:pt>
                <c:pt idx="3670">
                  <c:v>1537.82714726121</c:v>
                </c:pt>
                <c:pt idx="3671">
                  <c:v>1535.8475103159101</c:v>
                </c:pt>
                <c:pt idx="3672">
                  <c:v>1533.8697771146001</c:v>
                </c:pt>
                <c:pt idx="3673">
                  <c:v>1531.8939470863399</c:v>
                </c:pt>
                <c:pt idx="3674">
                  <c:v>1529.9200196573399</c:v>
                </c:pt>
                <c:pt idx="3675">
                  <c:v>1527.94799425104</c:v>
                </c:pt>
                <c:pt idx="3676">
                  <c:v>1525.9778702880601</c:v>
                </c:pt>
                <c:pt idx="3677">
                  <c:v>1524.00964718623</c:v>
                </c:pt>
                <c:pt idx="3678">
                  <c:v>1522.0433243606001</c:v>
                </c:pt>
                <c:pt idx="3679">
                  <c:v>1520.07890122344</c:v>
                </c:pt>
                <c:pt idx="3680">
                  <c:v>1518.11637718424</c:v>
                </c:pt>
                <c:pt idx="3681">
                  <c:v>1516.1557516497401</c:v>
                </c:pt>
                <c:pt idx="3682">
                  <c:v>1514.19702402391</c:v>
                </c:pt>
                <c:pt idx="3683">
                  <c:v>1512.2401937079701</c:v>
                </c:pt>
                <c:pt idx="3684">
                  <c:v>1510.2852601003999</c:v>
                </c:pt>
                <c:pt idx="3685">
                  <c:v>1508.33222259694</c:v>
                </c:pt>
                <c:pt idx="3686">
                  <c:v>1506.3810805906</c:v>
                </c:pt>
                <c:pt idx="3687">
                  <c:v>1504.43183347165</c:v>
                </c:pt>
                <c:pt idx="3688">
                  <c:v>1502.4844806276701</c:v>
                </c:pt>
                <c:pt idx="3689">
                  <c:v>1500.5390214435099</c:v>
                </c:pt>
                <c:pt idx="3690">
                  <c:v>1498.59545530132</c:v>
                </c:pt>
                <c:pt idx="3691">
                  <c:v>1496.65378158055</c:v>
                </c:pt>
                <c:pt idx="3692">
                  <c:v>1494.7139996579699</c:v>
                </c:pt>
                <c:pt idx="3693">
                  <c:v>1492.77610890765</c:v>
                </c:pt>
                <c:pt idx="3694">
                  <c:v>1490.840108701</c:v>
                </c:pt>
                <c:pt idx="3695">
                  <c:v>1488.9059984067401</c:v>
                </c:pt>
                <c:pt idx="3696">
                  <c:v>1486.9737773909501</c:v>
                </c:pt>
                <c:pt idx="3697">
                  <c:v>1485.0434450170401</c:v>
                </c:pt>
                <c:pt idx="3698">
                  <c:v>1483.1150006457599</c:v>
                </c:pt>
                <c:pt idx="3699">
                  <c:v>1481.18844363524</c:v>
                </c:pt>
                <c:pt idx="3700">
                  <c:v>1479.2637733409499</c:v>
                </c:pt>
                <c:pt idx="3701">
                  <c:v>1477.3409891157601</c:v>
                </c:pt>
                <c:pt idx="3702">
                  <c:v>1475.4200903098699</c:v>
                </c:pt>
                <c:pt idx="3703">
                  <c:v>1473.5010762709201</c:v>
                </c:pt>
                <c:pt idx="3704">
                  <c:v>1471.5839463438899</c:v>
                </c:pt>
                <c:pt idx="3705">
                  <c:v>1469.6686998712</c:v>
                </c:pt>
                <c:pt idx="3706">
                  <c:v>1467.75533619264</c:v>
                </c:pt>
                <c:pt idx="3707">
                  <c:v>1465.8438546454299</c:v>
                </c:pt>
                <c:pt idx="3708">
                  <c:v>1463.9342545642101</c:v>
                </c:pt>
                <c:pt idx="3709">
                  <c:v>1462.02653528102</c:v>
                </c:pt>
                <c:pt idx="3710">
                  <c:v>1460.1206961253699</c:v>
                </c:pt>
                <c:pt idx="3711">
                  <c:v>1458.21673642417</c:v>
                </c:pt>
                <c:pt idx="3712">
                  <c:v>1456.3146555018</c:v>
                </c:pt>
                <c:pt idx="3713">
                  <c:v>1454.4144526800801</c:v>
                </c:pt>
                <c:pt idx="3714">
                  <c:v>1452.51612727828</c:v>
                </c:pt>
                <c:pt idx="3715">
                  <c:v>1450.61967861317</c:v>
                </c:pt>
                <c:pt idx="3716">
                  <c:v>1448.7251059989401</c:v>
                </c:pt>
                <c:pt idx="3717">
                  <c:v>1446.8324087473</c:v>
                </c:pt>
                <c:pt idx="3718">
                  <c:v>1444.9415861674399</c:v>
                </c:pt>
                <c:pt idx="3719">
                  <c:v>1443.0526375660099</c:v>
                </c:pt>
                <c:pt idx="3720">
                  <c:v>1441.1655622471999</c:v>
                </c:pt>
                <c:pt idx="3721">
                  <c:v>1439.28035951267</c:v>
                </c:pt>
                <c:pt idx="3722">
                  <c:v>1437.39702866163</c:v>
                </c:pt>
                <c:pt idx="3723">
                  <c:v>1435.5155689907699</c:v>
                </c:pt>
                <c:pt idx="3724">
                  <c:v>1433.6359797943301</c:v>
                </c:pt>
                <c:pt idx="3725">
                  <c:v>1431.7582603640799</c:v>
                </c:pt>
                <c:pt idx="3726">
                  <c:v>1429.88240998932</c:v>
                </c:pt>
                <c:pt idx="3727">
                  <c:v>1428.0084279569101</c:v>
                </c:pt>
                <c:pt idx="3728">
                  <c:v>1426.1363135512399</c:v>
                </c:pt>
                <c:pt idx="3729">
                  <c:v>1424.2660660542799</c:v>
                </c:pt>
                <c:pt idx="3730">
                  <c:v>1422.3976847455499</c:v>
                </c:pt>
                <c:pt idx="3731">
                  <c:v>1420.5311689021601</c:v>
                </c:pt>
                <c:pt idx="3732">
                  <c:v>1418.6665177988</c:v>
                </c:pt>
                <c:pt idx="3733">
                  <c:v>1416.80373070772</c:v>
                </c:pt>
                <c:pt idx="3734">
                  <c:v>1414.94280689879</c:v>
                </c:pt>
                <c:pt idx="3735">
                  <c:v>1413.08374563948</c:v>
                </c:pt>
                <c:pt idx="3736">
                  <c:v>1411.22654619483</c:v>
                </c:pt>
                <c:pt idx="3737">
                  <c:v>1409.37120782754</c:v>
                </c:pt>
                <c:pt idx="3738">
                  <c:v>1407.5177297979001</c:v>
                </c:pt>
                <c:pt idx="3739">
                  <c:v>1405.66611136385</c:v>
                </c:pt>
                <c:pt idx="3740">
                  <c:v>1403.8163517809301</c:v>
                </c:pt>
                <c:pt idx="3741">
                  <c:v>1401.96845030235</c:v>
                </c:pt>
                <c:pt idx="3742">
                  <c:v>1400.1224061789501</c:v>
                </c:pt>
                <c:pt idx="3743">
                  <c:v>1398.2782186592401</c:v>
                </c:pt>
                <c:pt idx="3744">
                  <c:v>1396.4358869893699</c:v>
                </c:pt>
                <c:pt idx="3745">
                  <c:v>1394.5954104131699</c:v>
                </c:pt>
                <c:pt idx="3746">
                  <c:v>1392.75678817214</c:v>
                </c:pt>
                <c:pt idx="3747">
                  <c:v>1390.92001950545</c:v>
                </c:pt>
                <c:pt idx="3748">
                  <c:v>1389.0851036499801</c:v>
                </c:pt>
                <c:pt idx="3749">
                  <c:v>1387.2520398402801</c:v>
                </c:pt>
                <c:pt idx="3750">
                  <c:v>1385.4208273086199</c:v>
                </c:pt>
                <c:pt idx="3751">
                  <c:v>1383.5914652849599</c:v>
                </c:pt>
                <c:pt idx="3752">
                  <c:v>1381.7639529969799</c:v>
                </c:pt>
                <c:pt idx="3753">
                  <c:v>1379.9382896700799</c:v>
                </c:pt>
                <c:pt idx="3754">
                  <c:v>1378.1144745274</c:v>
                </c:pt>
                <c:pt idx="3755">
                  <c:v>1376.29250678978</c:v>
                </c:pt>
                <c:pt idx="3756">
                  <c:v>1374.4723856758501</c:v>
                </c:pt>
                <c:pt idx="3757">
                  <c:v>1372.65411040193</c:v>
                </c:pt>
                <c:pt idx="3758">
                  <c:v>1370.83768018214</c:v>
                </c:pt>
                <c:pt idx="3759">
                  <c:v>1369.0230942283399</c:v>
                </c:pt>
                <c:pt idx="3760">
                  <c:v>1367.21035175016</c:v>
                </c:pt>
                <c:pt idx="3761">
                  <c:v>1365.3994519549999</c:v>
                </c:pt>
                <c:pt idx="3762">
                  <c:v>1363.59039404804</c:v>
                </c:pt>
                <c:pt idx="3763">
                  <c:v>1361.78317723225</c:v>
                </c:pt>
                <c:pt idx="3764">
                  <c:v>1359.9778007084101</c:v>
                </c:pt>
                <c:pt idx="3765">
                  <c:v>1358.1742636750701</c:v>
                </c:pt>
                <c:pt idx="3766">
                  <c:v>1356.3725653286001</c:v>
                </c:pt>
                <c:pt idx="3767">
                  <c:v>1354.57270486318</c:v>
                </c:pt>
                <c:pt idx="3768">
                  <c:v>1352.77468147083</c:v>
                </c:pt>
                <c:pt idx="3769">
                  <c:v>1350.9784943413799</c:v>
                </c:pt>
                <c:pt idx="3770">
                  <c:v>1349.1841426624701</c:v>
                </c:pt>
                <c:pt idx="3771">
                  <c:v>1347.3916256196301</c:v>
                </c:pt>
                <c:pt idx="3772">
                  <c:v>1345.60094239621</c:v>
                </c:pt>
                <c:pt idx="3773">
                  <c:v>1343.8120921733901</c:v>
                </c:pt>
                <c:pt idx="3774">
                  <c:v>1342.02507413026</c:v>
                </c:pt>
                <c:pt idx="3775">
                  <c:v>1340.2398874437399</c:v>
                </c:pt>
                <c:pt idx="3776">
                  <c:v>1338.45653128864</c:v>
                </c:pt>
                <c:pt idx="3777">
                  <c:v>1336.67500483763</c:v>
                </c:pt>
                <c:pt idx="3778">
                  <c:v>1334.8953072612801</c:v>
                </c:pt>
                <c:pt idx="3779">
                  <c:v>1333.1174377280599</c:v>
                </c:pt>
                <c:pt idx="3780">
                  <c:v>1331.3413954043399</c:v>
                </c:pt>
                <c:pt idx="3781">
                  <c:v>1329.56717945437</c:v>
                </c:pt>
                <c:pt idx="3782">
                  <c:v>1327.79478904033</c:v>
                </c:pt>
                <c:pt idx="3783">
                  <c:v>1326.02422332233</c:v>
                </c:pt>
                <c:pt idx="3784">
                  <c:v>1324.2554814584</c:v>
                </c:pt>
                <c:pt idx="3785">
                  <c:v>1322.48856260448</c:v>
                </c:pt>
                <c:pt idx="3786">
                  <c:v>1320.7234659144699</c:v>
                </c:pt>
                <c:pt idx="3787">
                  <c:v>1318.9601905402201</c:v>
                </c:pt>
                <c:pt idx="3788">
                  <c:v>1317.1987356315201</c:v>
                </c:pt>
                <c:pt idx="3789">
                  <c:v>1315.43910033611</c:v>
                </c:pt>
                <c:pt idx="3790">
                  <c:v>1313.68128379973</c:v>
                </c:pt>
                <c:pt idx="3791">
                  <c:v>1311.9252851660499</c:v>
                </c:pt>
                <c:pt idx="3792">
                  <c:v>1310.1711035767501</c:v>
                </c:pt>
                <c:pt idx="3793">
                  <c:v>1308.4187381714701</c:v>
                </c:pt>
                <c:pt idx="3794">
                  <c:v>1306.66818808786</c:v>
                </c:pt>
                <c:pt idx="3795">
                  <c:v>1304.91945246156</c:v>
                </c:pt>
                <c:pt idx="3796">
                  <c:v>1303.17253042622</c:v>
                </c:pt>
                <c:pt idx="3797">
                  <c:v>1301.42742111348</c:v>
                </c:pt>
                <c:pt idx="3798">
                  <c:v>1299.6841236530299</c:v>
                </c:pt>
                <c:pt idx="3799">
                  <c:v>1297.9426371725599</c:v>
                </c:pt>
                <c:pt idx="3800">
                  <c:v>1296.20296079779</c:v>
                </c:pt>
                <c:pt idx="3801">
                  <c:v>1294.4650936524999</c:v>
                </c:pt>
                <c:pt idx="3802">
                  <c:v>1292.7290348585</c:v>
                </c:pt>
                <c:pt idx="3803">
                  <c:v>1290.9947835356299</c:v>
                </c:pt>
                <c:pt idx="3804">
                  <c:v>1289.2623388018101</c:v>
                </c:pt>
                <c:pt idx="3805">
                  <c:v>1287.5316997730299</c:v>
                </c:pt>
                <c:pt idx="3806">
                  <c:v>1285.80286556332</c:v>
                </c:pt>
                <c:pt idx="3807">
                  <c:v>1284.07583528481</c:v>
                </c:pt>
                <c:pt idx="3808">
                  <c:v>1282.3506080477</c:v>
                </c:pt>
                <c:pt idx="3809">
                  <c:v>1280.6271829602999</c:v>
                </c:pt>
                <c:pt idx="3810">
                  <c:v>1278.90555912898</c:v>
                </c:pt>
                <c:pt idx="3811">
                  <c:v>1277.18573565824</c:v>
                </c:pt>
                <c:pt idx="3812">
                  <c:v>1275.46771165067</c:v>
                </c:pt>
                <c:pt idx="3813">
                  <c:v>1273.75148620699</c:v>
                </c:pt>
                <c:pt idx="3814">
                  <c:v>1272.0370584260399</c:v>
                </c:pt>
                <c:pt idx="3815">
                  <c:v>1270.3244274047699</c:v>
                </c:pt>
                <c:pt idx="3816">
                  <c:v>1268.61359223828</c:v>
                </c:pt>
                <c:pt idx="3817">
                  <c:v>1266.9045520198099</c:v>
                </c:pt>
                <c:pt idx="3818">
                  <c:v>1265.19730584073</c:v>
                </c:pt>
                <c:pt idx="3819">
                  <c:v>1263.4918527906</c:v>
                </c:pt>
                <c:pt idx="3820">
                  <c:v>1261.7881919571</c:v>
                </c:pt>
                <c:pt idx="3821">
                  <c:v>1260.08632242609</c:v>
                </c:pt>
                <c:pt idx="3822">
                  <c:v>1258.3862432816099</c:v>
                </c:pt>
                <c:pt idx="3823">
                  <c:v>1256.68795360587</c:v>
                </c:pt>
                <c:pt idx="3824">
                  <c:v>1254.99145247928</c:v>
                </c:pt>
                <c:pt idx="3825">
                  <c:v>1253.2967389804101</c:v>
                </c:pt>
                <c:pt idx="3826">
                  <c:v>1251.6038121860599</c:v>
                </c:pt>
                <c:pt idx="3827">
                  <c:v>1249.9126711712199</c:v>
                </c:pt>
                <c:pt idx="3828">
                  <c:v>1248.2233150090999</c:v>
                </c:pt>
                <c:pt idx="3829">
                  <c:v>1246.5357427711201</c:v>
                </c:pt>
                <c:pt idx="3830">
                  <c:v>1244.84995352691</c:v>
                </c:pt>
                <c:pt idx="3831">
                  <c:v>1243.16594634436</c:v>
                </c:pt>
                <c:pt idx="3832">
                  <c:v>1241.4837202895701</c:v>
                </c:pt>
                <c:pt idx="3833">
                  <c:v>1239.8032744268901</c:v>
                </c:pt>
                <c:pt idx="3834">
                  <c:v>1238.1246078189299</c:v>
                </c:pt>
                <c:pt idx="3835">
                  <c:v>1236.4477195265499</c:v>
                </c:pt>
                <c:pt idx="3836">
                  <c:v>1234.7726086088701</c:v>
                </c:pt>
                <c:pt idx="3837">
                  <c:v>1233.0992741232601</c:v>
                </c:pt>
                <c:pt idx="3838">
                  <c:v>1231.42771512539</c:v>
                </c:pt>
                <c:pt idx="3839">
                  <c:v>1229.7579306692101</c:v>
                </c:pt>
                <c:pt idx="3840">
                  <c:v>1228.0899198069401</c:v>
                </c:pt>
                <c:pt idx="3841">
                  <c:v>1226.4236815890899</c:v>
                </c:pt>
                <c:pt idx="3842">
                  <c:v>1224.75921506451</c:v>
                </c:pt>
                <c:pt idx="3843">
                  <c:v>1223.0965192803001</c:v>
                </c:pt>
                <c:pt idx="3844">
                  <c:v>1221.4355932819101</c:v>
                </c:pt>
                <c:pt idx="3845">
                  <c:v>1219.7764361130901</c:v>
                </c:pt>
                <c:pt idx="3846">
                  <c:v>1218.11904681593</c:v>
                </c:pt>
                <c:pt idx="3847">
                  <c:v>1216.46342443084</c:v>
                </c:pt>
                <c:pt idx="3848">
                  <c:v>1214.80956799657</c:v>
                </c:pt>
                <c:pt idx="3849">
                  <c:v>1213.1574765502201</c:v>
                </c:pt>
                <c:pt idx="3850">
                  <c:v>1211.5071491272199</c:v>
                </c:pt>
                <c:pt idx="3851">
                  <c:v>1209.8585847613699</c:v>
                </c:pt>
                <c:pt idx="3852">
                  <c:v>1208.2117824848301</c:v>
                </c:pt>
                <c:pt idx="3853">
                  <c:v>1206.5667413281501</c:v>
                </c:pt>
                <c:pt idx="3854">
                  <c:v>1204.9234603202101</c:v>
                </c:pt>
                <c:pt idx="3855">
                  <c:v>1203.2819384883001</c:v>
                </c:pt>
                <c:pt idx="3856">
                  <c:v>1201.6421748580999</c:v>
                </c:pt>
                <c:pt idx="3857">
                  <c:v>1200.00416845366</c:v>
                </c:pt>
                <c:pt idx="3858">
                  <c:v>1198.3679182974699</c:v>
                </c:pt>
                <c:pt idx="3859">
                  <c:v>1196.7334234103701</c:v>
                </c:pt>
                <c:pt idx="3860">
                  <c:v>1195.1006828116699</c:v>
                </c:pt>
                <c:pt idx="3861">
                  <c:v>1193.46969551905</c:v>
                </c:pt>
                <c:pt idx="3862">
                  <c:v>1191.8404605486401</c:v>
                </c:pt>
                <c:pt idx="3863">
                  <c:v>1190.2129769149999</c:v>
                </c:pt>
                <c:pt idx="3864">
                  <c:v>1188.5872436311099</c:v>
                </c:pt>
                <c:pt idx="3865">
                  <c:v>1186.9632597084201</c:v>
                </c:pt>
                <c:pt idx="3866">
                  <c:v>1185.3410241568099</c:v>
                </c:pt>
                <c:pt idx="3867">
                  <c:v>1183.7205359846</c:v>
                </c:pt>
                <c:pt idx="3868">
                  <c:v>1182.1017941986099</c:v>
                </c:pt>
                <c:pt idx="3869">
                  <c:v>1180.4847978041</c:v>
                </c:pt>
                <c:pt idx="3870">
                  <c:v>1178.8695458048101</c:v>
                </c:pt>
                <c:pt idx="3871">
                  <c:v>1177.25603720295</c:v>
                </c:pt>
                <c:pt idx="3872">
                  <c:v>1175.64427099924</c:v>
                </c:pt>
                <c:pt idx="3873">
                  <c:v>1174.0342461928799</c:v>
                </c:pt>
                <c:pt idx="3874">
                  <c:v>1172.4259617815501</c:v>
                </c:pt>
                <c:pt idx="3875">
                  <c:v>1170.8194167614499</c:v>
                </c:pt>
                <c:pt idx="3876">
                  <c:v>1169.2146101272999</c:v>
                </c:pt>
                <c:pt idx="3877">
                  <c:v>1167.6115408723199</c:v>
                </c:pt>
                <c:pt idx="3878">
                  <c:v>1166.0102079882599</c:v>
                </c:pt>
                <c:pt idx="3879">
                  <c:v>1164.4106104653899</c:v>
                </c:pt>
                <c:pt idx="3880">
                  <c:v>1162.81274729253</c:v>
                </c:pt>
                <c:pt idx="3881">
                  <c:v>1161.21661745703</c:v>
                </c:pt>
                <c:pt idx="3882">
                  <c:v>1159.62221994477</c:v>
                </c:pt>
                <c:pt idx="3883">
                  <c:v>1158.0295537402201</c:v>
                </c:pt>
                <c:pt idx="3884">
                  <c:v>1156.4386178263901</c:v>
                </c:pt>
                <c:pt idx="3885">
                  <c:v>1154.8494111848299</c:v>
                </c:pt>
                <c:pt idx="3886">
                  <c:v>1153.26193279571</c:v>
                </c:pt>
                <c:pt idx="3887">
                  <c:v>1151.67618163773</c:v>
                </c:pt>
                <c:pt idx="3888">
                  <c:v>1150.09215668821</c:v>
                </c:pt>
                <c:pt idx="3889">
                  <c:v>1148.5098569230399</c:v>
                </c:pt>
                <c:pt idx="3890">
                  <c:v>1146.9292813166901</c:v>
                </c:pt>
                <c:pt idx="3891">
                  <c:v>1145.35042884227</c:v>
                </c:pt>
                <c:pt idx="3892">
                  <c:v>1143.7732984714601</c:v>
                </c:pt>
                <c:pt idx="3893">
                  <c:v>1142.19788917456</c:v>
                </c:pt>
                <c:pt idx="3894">
                  <c:v>1140.6241999205099</c:v>
                </c:pt>
                <c:pt idx="3895">
                  <c:v>1139.05222967686</c:v>
                </c:pt>
                <c:pt idx="3896">
                  <c:v>1137.48197740978</c:v>
                </c:pt>
                <c:pt idx="3897">
                  <c:v>1135.9134420841001</c:v>
                </c:pt>
                <c:pt idx="3898">
                  <c:v>1134.34662266326</c:v>
                </c:pt>
                <c:pt idx="3899">
                  <c:v>1132.7815181093899</c:v>
                </c:pt>
                <c:pt idx="3900">
                  <c:v>1131.21812738323</c:v>
                </c:pt>
                <c:pt idx="3901">
                  <c:v>1129.65644944422</c:v>
                </c:pt>
                <c:pt idx="3902">
                  <c:v>1128.0964832504401</c:v>
                </c:pt>
                <c:pt idx="3903">
                  <c:v>1126.53822775865</c:v>
                </c:pt>
                <c:pt idx="3904">
                  <c:v>1124.9816819242899</c:v>
                </c:pt>
                <c:pt idx="3905">
                  <c:v>1123.4268447014899</c:v>
                </c:pt>
                <c:pt idx="3906">
                  <c:v>1121.87371504304</c:v>
                </c:pt>
                <c:pt idx="3907">
                  <c:v>1120.32229190047</c:v>
                </c:pt>
                <c:pt idx="3908">
                  <c:v>1118.77257422398</c:v>
                </c:pt>
                <c:pt idx="3909">
                  <c:v>1117.2245609624799</c:v>
                </c:pt>
                <c:pt idx="3910">
                  <c:v>1115.6782510636101</c:v>
                </c:pt>
                <c:pt idx="3911">
                  <c:v>1114.13364347372</c:v>
                </c:pt>
                <c:pt idx="3912">
                  <c:v>1112.5907371378701</c:v>
                </c:pt>
                <c:pt idx="3913">
                  <c:v>1111.0495309998701</c:v>
                </c:pt>
                <c:pt idx="3914">
                  <c:v>1109.51002400226</c:v>
                </c:pt>
                <c:pt idx="3915">
                  <c:v>1107.9722150863299</c:v>
                </c:pt>
                <c:pt idx="3916">
                  <c:v>1106.4361031921001</c:v>
                </c:pt>
                <c:pt idx="3917">
                  <c:v>1104.90168725836</c:v>
                </c:pt>
                <c:pt idx="3918">
                  <c:v>1103.36896622265</c:v>
                </c:pt>
                <c:pt idx="3919">
                  <c:v>1101.8379390212899</c:v>
                </c:pt>
                <c:pt idx="3920">
                  <c:v>1100.3086045893499</c:v>
                </c:pt>
                <c:pt idx="3921">
                  <c:v>1098.7809618607</c:v>
                </c:pt>
                <c:pt idx="3922">
                  <c:v>1097.25500976797</c:v>
                </c:pt>
                <c:pt idx="3923">
                  <c:v>1095.7307472426</c:v>
                </c:pt>
                <c:pt idx="3924">
                  <c:v>1094.2081732148099</c:v>
                </c:pt>
                <c:pt idx="3925">
                  <c:v>1092.68728661363</c:v>
                </c:pt>
                <c:pt idx="3926">
                  <c:v>1091.1680863668801</c:v>
                </c:pt>
                <c:pt idx="3927">
                  <c:v>1089.6505714012001</c:v>
                </c:pt>
                <c:pt idx="3928">
                  <c:v>1088.13474064206</c:v>
                </c:pt>
                <c:pt idx="3929">
                  <c:v>1086.6205930137501</c:v>
                </c:pt>
                <c:pt idx="3930">
                  <c:v>1085.10812743936</c:v>
                </c:pt>
                <c:pt idx="3931">
                  <c:v>1083.5973428408499</c:v>
                </c:pt>
                <c:pt idx="3932">
                  <c:v>1082.0882381389899</c:v>
                </c:pt>
                <c:pt idx="3933">
                  <c:v>1080.5808122534299</c:v>
                </c:pt>
                <c:pt idx="3934">
                  <c:v>1079.07506410265</c:v>
                </c:pt>
                <c:pt idx="3935">
                  <c:v>1077.5709926039799</c:v>
                </c:pt>
                <c:pt idx="3936">
                  <c:v>1076.0685966736301</c:v>
                </c:pt>
                <c:pt idx="3937">
                  <c:v>1074.5678752266699</c:v>
                </c:pt>
                <c:pt idx="3938">
                  <c:v>1073.06882717704</c:v>
                </c:pt>
                <c:pt idx="3939">
                  <c:v>1071.57145143758</c:v>
                </c:pt>
                <c:pt idx="3940">
                  <c:v>1070.07574691998</c:v>
                </c:pt>
                <c:pt idx="3941">
                  <c:v>1068.5817125348599</c:v>
                </c:pt>
                <c:pt idx="3942">
                  <c:v>1067.0893471917</c:v>
                </c:pt>
                <c:pt idx="3943">
                  <c:v>1065.59864979892</c:v>
                </c:pt>
                <c:pt idx="3944">
                  <c:v>1064.1096192638099</c:v>
                </c:pt>
                <c:pt idx="3945">
                  <c:v>1062.62225449261</c:v>
                </c:pt>
                <c:pt idx="3946">
                  <c:v>1061.1365543904401</c:v>
                </c:pt>
                <c:pt idx="3947">
                  <c:v>1059.6525178613799</c:v>
                </c:pt>
                <c:pt idx="3948">
                  <c:v>1058.1701438084201</c:v>
                </c:pt>
                <c:pt idx="3949">
                  <c:v>1056.68943113349</c:v>
                </c:pt>
                <c:pt idx="3950">
                  <c:v>1055.2103787374599</c:v>
                </c:pt>
                <c:pt idx="3951">
                  <c:v>1053.7329855201499</c:v>
                </c:pt>
                <c:pt idx="3952">
                  <c:v>1052.2572503803301</c:v>
                </c:pt>
                <c:pt idx="3953">
                  <c:v>1050.78317221574</c:v>
                </c:pt>
                <c:pt idx="3954">
                  <c:v>1049.31074992305</c:v>
                </c:pt>
                <c:pt idx="3955">
                  <c:v>1047.83998239794</c:v>
                </c:pt>
                <c:pt idx="3956">
                  <c:v>1046.37086853504</c:v>
                </c:pt>
                <c:pt idx="3957">
                  <c:v>1044.9034072279601</c:v>
                </c:pt>
                <c:pt idx="3958">
                  <c:v>1043.43759736931</c:v>
                </c:pt>
                <c:pt idx="3959">
                  <c:v>1041.9734378506701</c:v>
                </c:pt>
                <c:pt idx="3960">
                  <c:v>1040.5109275626301</c:v>
                </c:pt>
                <c:pt idx="3961">
                  <c:v>1039.05006539479</c:v>
                </c:pt>
                <c:pt idx="3962">
                  <c:v>1037.5908502357299</c:v>
                </c:pt>
                <c:pt idx="3963">
                  <c:v>1036.13328097306</c:v>
                </c:pt>
                <c:pt idx="3964">
                  <c:v>1034.6773564934199</c:v>
                </c:pt>
                <c:pt idx="3965">
                  <c:v>1033.2230756824599</c:v>
                </c:pt>
                <c:pt idx="3966">
                  <c:v>1031.7704374248401</c:v>
                </c:pt>
                <c:pt idx="3967">
                  <c:v>1030.3194406042901</c:v>
                </c:pt>
                <c:pt idx="3968">
                  <c:v>1028.87008410356</c:v>
                </c:pt>
                <c:pt idx="3969">
                  <c:v>1027.4223668044399</c:v>
                </c:pt>
                <c:pt idx="3970">
                  <c:v>1025.97628758779</c:v>
                </c:pt>
                <c:pt idx="3971">
                  <c:v>1024.5318453335101</c:v>
                </c:pt>
                <c:pt idx="3972">
                  <c:v>1023.08903892056</c:v>
                </c:pt>
                <c:pt idx="3973">
                  <c:v>1021.64786722698</c:v>
                </c:pt>
                <c:pt idx="3974">
                  <c:v>1020.20832912987</c:v>
                </c:pt>
                <c:pt idx="3975">
                  <c:v>1018.77042350542</c:v>
                </c:pt>
                <c:pt idx="3976">
                  <c:v>1017.3341492288801</c:v>
                </c:pt>
                <c:pt idx="3977">
                  <c:v>1015.89950517461</c:v>
                </c:pt>
                <c:pt idx="3978">
                  <c:v>1014.46649021605</c:v>
                </c:pt>
                <c:pt idx="3979">
                  <c:v>1013.03510322575</c:v>
                </c:pt>
                <c:pt idx="3980">
                  <c:v>1011.60534307535</c:v>
                </c:pt>
                <c:pt idx="3981">
                  <c:v>1010.17720863562</c:v>
                </c:pt>
                <c:pt idx="3982">
                  <c:v>1008.75069877642</c:v>
                </c:pt>
                <c:pt idx="3983">
                  <c:v>1007.32581236674</c:v>
                </c:pt>
                <c:pt idx="3984">
                  <c:v>1005.9025482747001</c:v>
                </c:pt>
                <c:pt idx="3985">
                  <c:v>1004.48090536754</c:v>
                </c:pt>
                <c:pt idx="3986">
                  <c:v>1003.06088251165</c:v>
                </c:pt>
                <c:pt idx="3987">
                  <c:v>1001.64247857254</c:v>
                </c:pt>
                <c:pt idx="3988">
                  <c:v>1000.2256924149</c:v>
                </c:pt>
                <c:pt idx="3989">
                  <c:v>998.81052290252603</c:v>
                </c:pt>
                <c:pt idx="3990">
                  <c:v>997.396968898404</c:v>
                </c:pt>
                <c:pt idx="3991">
                  <c:v>995.98502926466699</c:v>
                </c:pt>
                <c:pt idx="3992">
                  <c:v>994.57470286262298</c:v>
                </c:pt>
                <c:pt idx="3993">
                  <c:v>993.16598855274503</c:v>
                </c:pt>
                <c:pt idx="3994">
                  <c:v>991.75888519468697</c:v>
                </c:pt>
                <c:pt idx="3995">
                  <c:v>990.35339164728498</c:v>
                </c:pt>
                <c:pt idx="3996">
                  <c:v>988.94950676856001</c:v>
                </c:pt>
                <c:pt idx="3997">
                  <c:v>987.54722941573004</c:v>
                </c:pt>
                <c:pt idx="3998">
                  <c:v>986.14655844520496</c:v>
                </c:pt>
                <c:pt idx="3999">
                  <c:v>984.74749271260305</c:v>
                </c:pt>
                <c:pt idx="4000">
                  <c:v>983.35003107274804</c:v>
                </c:pt>
                <c:pt idx="4001">
                  <c:v>981.95417237967695</c:v>
                </c:pt>
                <c:pt idx="4002">
                  <c:v>980.55991548664599</c:v>
                </c:pt>
                <c:pt idx="4003">
                  <c:v>979.16725924613297</c:v>
                </c:pt>
                <c:pt idx="4004">
                  <c:v>977.77620250984501</c:v>
                </c:pt>
                <c:pt idx="4005">
                  <c:v>976.38674412872501</c:v>
                </c:pt>
                <c:pt idx="4006">
                  <c:v>974.99888295295295</c:v>
                </c:pt>
                <c:pt idx="4007">
                  <c:v>973.61261783194902</c:v>
                </c:pt>
                <c:pt idx="4008">
                  <c:v>972.22794761438695</c:v>
                </c:pt>
                <c:pt idx="4009">
                  <c:v>970.84487114819296</c:v>
                </c:pt>
                <c:pt idx="4010">
                  <c:v>969.46338728055105</c:v>
                </c:pt>
                <c:pt idx="4011">
                  <c:v>968.08349485790995</c:v>
                </c:pt>
                <c:pt idx="4012">
                  <c:v>966.70519272598801</c:v>
                </c:pt>
                <c:pt idx="4013">
                  <c:v>965.32847972977504</c:v>
                </c:pt>
                <c:pt idx="4014">
                  <c:v>963.95335471354201</c:v>
                </c:pt>
                <c:pt idx="4015">
                  <c:v>962.579816520843</c:v>
                </c:pt>
                <c:pt idx="4016">
                  <c:v>961.20786399452095</c:v>
                </c:pt>
                <c:pt idx="4017">
                  <c:v>959.83749597671397</c:v>
                </c:pt>
                <c:pt idx="4018">
                  <c:v>958.46871130885597</c:v>
                </c:pt>
                <c:pt idx="4019">
                  <c:v>957.10150883168797</c:v>
                </c:pt>
                <c:pt idx="4020">
                  <c:v>955.735887385257</c:v>
                </c:pt>
                <c:pt idx="4021">
                  <c:v>954.37184580892597</c:v>
                </c:pt>
                <c:pt idx="4022">
                  <c:v>953.00938294137597</c:v>
                </c:pt>
                <c:pt idx="4023">
                  <c:v>951.64849762061101</c:v>
                </c:pt>
                <c:pt idx="4024">
                  <c:v>950.28918868396295</c:v>
                </c:pt>
                <c:pt idx="4025">
                  <c:v>948.931454968097</c:v>
                </c:pt>
                <c:pt idx="4026">
                  <c:v>947.57529530902002</c:v>
                </c:pt>
                <c:pt idx="4027">
                  <c:v>946.22070854207902</c:v>
                </c:pt>
                <c:pt idx="4028">
                  <c:v>944.86769350196801</c:v>
                </c:pt>
                <c:pt idx="4029">
                  <c:v>943.516249022735</c:v>
                </c:pt>
                <c:pt idx="4030">
                  <c:v>942.16637393778899</c:v>
                </c:pt>
                <c:pt idx="4031">
                  <c:v>940.81806707989699</c:v>
                </c:pt>
                <c:pt idx="4032">
                  <c:v>939.47132728119504</c:v>
                </c:pt>
                <c:pt idx="4033">
                  <c:v>938.12615337319198</c:v>
                </c:pt>
                <c:pt idx="4034">
                  <c:v>936.782544186775</c:v>
                </c:pt>
                <c:pt idx="4035">
                  <c:v>935.44049855220896</c:v>
                </c:pt>
                <c:pt idx="4036">
                  <c:v>934.10001529915098</c:v>
                </c:pt>
                <c:pt idx="4037">
                  <c:v>932.76109325664504</c:v>
                </c:pt>
                <c:pt idx="4038">
                  <c:v>931.42373125313497</c:v>
                </c:pt>
                <c:pt idx="4039">
                  <c:v>930.08792811646401</c:v>
                </c:pt>
                <c:pt idx="4040">
                  <c:v>928.75368267388001</c:v>
                </c:pt>
                <c:pt idx="4041">
                  <c:v>927.42099375204498</c:v>
                </c:pt>
                <c:pt idx="4042">
                  <c:v>926.08986017703296</c:v>
                </c:pt>
                <c:pt idx="4043">
                  <c:v>924.76028077434</c:v>
                </c:pt>
                <c:pt idx="4044">
                  <c:v>923.43225436888599</c:v>
                </c:pt>
                <c:pt idx="4045">
                  <c:v>922.10577978502101</c:v>
                </c:pt>
                <c:pt idx="4046">
                  <c:v>920.78085584653002</c:v>
                </c:pt>
                <c:pt idx="4047">
                  <c:v>919.457481376636</c:v>
                </c:pt>
                <c:pt idx="4048">
                  <c:v>918.13565519800704</c:v>
                </c:pt>
                <c:pt idx="4049">
                  <c:v>916.815376132756</c:v>
                </c:pt>
                <c:pt idx="4050">
                  <c:v>915.49664300245399</c:v>
                </c:pt>
                <c:pt idx="4051">
                  <c:v>914.17945462812702</c:v>
                </c:pt>
                <c:pt idx="4052">
                  <c:v>912.86380983026095</c:v>
                </c:pt>
                <c:pt idx="4053">
                  <c:v>911.54970742881596</c:v>
                </c:pt>
                <c:pt idx="4054">
                  <c:v>910.23714624321804</c:v>
                </c:pt>
                <c:pt idx="4055">
                  <c:v>908.92612509236994</c:v>
                </c:pt>
                <c:pt idx="4056">
                  <c:v>907.61664279465799</c:v>
                </c:pt>
                <c:pt idx="4057">
                  <c:v>906.308698167952</c:v>
                </c:pt>
                <c:pt idx="4058">
                  <c:v>905.00229002961396</c:v>
                </c:pt>
                <c:pt idx="4059">
                  <c:v>903.69741719649801</c:v>
                </c:pt>
                <c:pt idx="4060">
                  <c:v>902.39407848495796</c:v>
                </c:pt>
                <c:pt idx="4061">
                  <c:v>901.09227271085399</c:v>
                </c:pt>
                <c:pt idx="4062">
                  <c:v>899.79199868955504</c:v>
                </c:pt>
                <c:pt idx="4063">
                  <c:v>898.49325523593996</c:v>
                </c:pt>
                <c:pt idx="4064">
                  <c:v>897.19604116440701</c:v>
                </c:pt>
                <c:pt idx="4065">
                  <c:v>895.90035528887597</c:v>
                </c:pt>
                <c:pt idx="4066">
                  <c:v>894.60619642279505</c:v>
                </c:pt>
                <c:pt idx="4067">
                  <c:v>893.31356337914201</c:v>
                </c:pt>
                <c:pt idx="4068">
                  <c:v>892.02245497042998</c:v>
                </c:pt>
                <c:pt idx="4069">
                  <c:v>890.73287000871505</c:v>
                </c:pt>
                <c:pt idx="4070">
                  <c:v>889.44480730559496</c:v>
                </c:pt>
                <c:pt idx="4071">
                  <c:v>888.15826567221904</c:v>
                </c:pt>
                <c:pt idx="4072">
                  <c:v>886.87324391928701</c:v>
                </c:pt>
                <c:pt idx="4073">
                  <c:v>885.589740857062</c:v>
                </c:pt>
                <c:pt idx="4074">
                  <c:v>884.30775529536402</c:v>
                </c:pt>
                <c:pt idx="4075">
                  <c:v>883.02728604358595</c:v>
                </c:pt>
                <c:pt idx="4076">
                  <c:v>881.74833191068603</c:v>
                </c:pt>
                <c:pt idx="4077">
                  <c:v>880.47089170520405</c:v>
                </c:pt>
                <c:pt idx="4078">
                  <c:v>879.194964235258</c:v>
                </c:pt>
                <c:pt idx="4079">
                  <c:v>877.92054830854704</c:v>
                </c:pt>
                <c:pt idx="4080">
                  <c:v>876.64764273236597</c:v>
                </c:pt>
                <c:pt idx="4081">
                  <c:v>875.37624631359995</c:v>
                </c:pt>
                <c:pt idx="4082">
                  <c:v>874.10635785873103</c:v>
                </c:pt>
                <c:pt idx="4083">
                  <c:v>872.83797617384596</c:v>
                </c:pt>
                <c:pt idx="4084">
                  <c:v>871.57110006463699</c:v>
                </c:pt>
                <c:pt idx="4085">
                  <c:v>870.30572833640701</c:v>
                </c:pt>
                <c:pt idx="4086">
                  <c:v>869.04185979407498</c:v>
                </c:pt>
                <c:pt idx="4087">
                  <c:v>867.77949324217798</c:v>
                </c:pt>
                <c:pt idx="4088">
                  <c:v>866.51862748488202</c:v>
                </c:pt>
                <c:pt idx="4089">
                  <c:v>865.25926132597499</c:v>
                </c:pt>
                <c:pt idx="4090">
                  <c:v>864.00139356888201</c:v>
                </c:pt>
                <c:pt idx="4091">
                  <c:v>862.74502301666405</c:v>
                </c:pt>
                <c:pt idx="4092">
                  <c:v>861.49014847202204</c:v>
                </c:pt>
                <c:pt idx="4093">
                  <c:v>860.23676873730403</c:v>
                </c:pt>
                <c:pt idx="4094">
                  <c:v>858.984882614507</c:v>
                </c:pt>
                <c:pt idx="4095">
                  <c:v>857.73448890528402</c:v>
                </c:pt>
                <c:pt idx="4096">
                  <c:v>856.48558641094405</c:v>
                </c:pt>
                <c:pt idx="4097">
                  <c:v>855.23817393245804</c:v>
                </c:pt>
                <c:pt idx="4098">
                  <c:v>853.99225027046805</c:v>
                </c:pt>
                <c:pt idx="4099">
                  <c:v>852.74781422528201</c:v>
                </c:pt>
                <c:pt idx="4100">
                  <c:v>851.50486459688705</c:v>
                </c:pt>
                <c:pt idx="4101">
                  <c:v>850.26340018494795</c:v>
                </c:pt>
                <c:pt idx="4102">
                  <c:v>849.02341978881304</c:v>
                </c:pt>
                <c:pt idx="4103">
                  <c:v>847.78492220752003</c:v>
                </c:pt>
                <c:pt idx="4104">
                  <c:v>846.54790623979602</c:v>
                </c:pt>
                <c:pt idx="4105">
                  <c:v>845.31237068406597</c:v>
                </c:pt>
                <c:pt idx="4106">
                  <c:v>844.07831433845695</c:v>
                </c:pt>
                <c:pt idx="4107">
                  <c:v>842.84573600079796</c:v>
                </c:pt>
                <c:pt idx="4108">
                  <c:v>841.61463446862604</c:v>
                </c:pt>
                <c:pt idx="4109">
                  <c:v>840.38500853919402</c:v>
                </c:pt>
                <c:pt idx="4110">
                  <c:v>839.15685700946995</c:v>
                </c:pt>
                <c:pt idx="4111">
                  <c:v>837.93017867614196</c:v>
                </c:pt>
                <c:pt idx="4112">
                  <c:v>836.70497233562503</c:v>
                </c:pt>
                <c:pt idx="4113">
                  <c:v>835.48123678406296</c:v>
                </c:pt>
                <c:pt idx="4114">
                  <c:v>834.25897081733001</c:v>
                </c:pt>
                <c:pt idx="4115">
                  <c:v>833.03817323104397</c:v>
                </c:pt>
                <c:pt idx="4116">
                  <c:v>831.81884282055898</c:v>
                </c:pt>
                <c:pt idx="4117">
                  <c:v>830.60097838097602</c:v>
                </c:pt>
                <c:pt idx="4118">
                  <c:v>829.38457870714399</c:v>
                </c:pt>
                <c:pt idx="4119">
                  <c:v>828.16964259367001</c:v>
                </c:pt>
                <c:pt idx="4120">
                  <c:v>826.95616883491505</c:v>
                </c:pt>
                <c:pt idx="4121">
                  <c:v>825.74415622500101</c:v>
                </c:pt>
                <c:pt idx="4122">
                  <c:v>824.53360355781899</c:v>
                </c:pt>
                <c:pt idx="4123">
                  <c:v>823.32450962702603</c:v>
                </c:pt>
                <c:pt idx="4124">
                  <c:v>822.11687322605496</c:v>
                </c:pt>
                <c:pt idx="4125">
                  <c:v>820.91069314811705</c:v>
                </c:pt>
                <c:pt idx="4126">
                  <c:v>819.70596818620197</c:v>
                </c:pt>
                <c:pt idx="4127">
                  <c:v>818.50269713308796</c:v>
                </c:pt>
                <c:pt idx="4128">
                  <c:v>817.300878781341</c:v>
                </c:pt>
                <c:pt idx="4129">
                  <c:v>816.10051192332105</c:v>
                </c:pt>
                <c:pt idx="4130">
                  <c:v>814.90159535118596</c:v>
                </c:pt>
                <c:pt idx="4131">
                  <c:v>813.70412785689302</c:v>
                </c:pt>
                <c:pt idx="4132">
                  <c:v>812.50810823220695</c:v>
                </c:pt>
                <c:pt idx="4133">
                  <c:v>811.313535268701</c:v>
                </c:pt>
                <c:pt idx="4134">
                  <c:v>810.12040775775995</c:v>
                </c:pt>
                <c:pt idx="4135">
                  <c:v>808.92872449058802</c:v>
                </c:pt>
                <c:pt idx="4136">
                  <c:v>807.73848425820802</c:v>
                </c:pt>
                <c:pt idx="4137">
                  <c:v>806.54968585146798</c:v>
                </c:pt>
                <c:pt idx="4138">
                  <c:v>805.36232806104601</c:v>
                </c:pt>
                <c:pt idx="4139">
                  <c:v>804.17640967744899</c:v>
                </c:pt>
                <c:pt idx="4140">
                  <c:v>802.99192949102303</c:v>
                </c:pt>
                <c:pt idx="4141">
                  <c:v>801.80888629195397</c:v>
                </c:pt>
                <c:pt idx="4142">
                  <c:v>800.62727887027097</c:v>
                </c:pt>
                <c:pt idx="4143">
                  <c:v>799.44710601584995</c:v>
                </c:pt>
                <c:pt idx="4144">
                  <c:v>798.26836651841904</c:v>
                </c:pt>
                <c:pt idx="4145">
                  <c:v>797.09105916756403</c:v>
                </c:pt>
                <c:pt idx="4146">
                  <c:v>795.91518275272404</c:v>
                </c:pt>
                <c:pt idx="4147">
                  <c:v>794.74073606320599</c:v>
                </c:pt>
                <c:pt idx="4148">
                  <c:v>793.56771788818196</c:v>
                </c:pt>
                <c:pt idx="4149">
                  <c:v>792.39612701669205</c:v>
                </c:pt>
                <c:pt idx="4150">
                  <c:v>791.22596223765595</c:v>
                </c:pt>
                <c:pt idx="4151">
                  <c:v>790.05722233986398</c:v>
                </c:pt>
                <c:pt idx="4152">
                  <c:v>788.88990611199495</c:v>
                </c:pt>
                <c:pt idx="4153">
                  <c:v>787.72401234260701</c:v>
                </c:pt>
                <c:pt idx="4154">
                  <c:v>786.55953982015205</c:v>
                </c:pt>
                <c:pt idx="4155">
                  <c:v>785.39648733297099</c:v>
                </c:pt>
                <c:pt idx="4156">
                  <c:v>784.23485366930197</c:v>
                </c:pt>
                <c:pt idx="4157">
                  <c:v>783.07463761728604</c:v>
                </c:pt>
                <c:pt idx="4158">
                  <c:v>781.91583796496502</c:v>
                </c:pt>
                <c:pt idx="4159">
                  <c:v>780.75845350028703</c:v>
                </c:pt>
                <c:pt idx="4160">
                  <c:v>779.60248301111505</c:v>
                </c:pt>
                <c:pt idx="4161">
                  <c:v>778.44792528522203</c:v>
                </c:pt>
                <c:pt idx="4162">
                  <c:v>777.29477911030494</c:v>
                </c:pt>
                <c:pt idx="4163">
                  <c:v>776.14304327397701</c:v>
                </c:pt>
                <c:pt idx="4164">
                  <c:v>774.99271656378096</c:v>
                </c:pt>
                <c:pt idx="4165">
                  <c:v>773.84379776718504</c:v>
                </c:pt>
                <c:pt idx="4166">
                  <c:v>772.69628567159396</c:v>
                </c:pt>
                <c:pt idx="4167">
                  <c:v>771.55017906434796</c:v>
                </c:pt>
                <c:pt idx="4168">
                  <c:v>770.40547673272499</c:v>
                </c:pt>
                <c:pt idx="4169">
                  <c:v>769.26217746394798</c:v>
                </c:pt>
                <c:pt idx="4170">
                  <c:v>768.12028004518697</c:v>
                </c:pt>
                <c:pt idx="4171">
                  <c:v>766.97978326356099</c:v>
                </c:pt>
                <c:pt idx="4172">
                  <c:v>765.84068590614697</c:v>
                </c:pt>
                <c:pt idx="4173">
                  <c:v>764.70298675997606</c:v>
                </c:pt>
                <c:pt idx="4174">
                  <c:v>763.56668461204004</c:v>
                </c:pt>
                <c:pt idx="4175">
                  <c:v>762.43177824929796</c:v>
                </c:pt>
                <c:pt idx="4176">
                  <c:v>761.29826645867695</c:v>
                </c:pt>
                <c:pt idx="4177">
                  <c:v>760.16614802707397</c:v>
                </c:pt>
                <c:pt idx="4178">
                  <c:v>759.03542174135998</c:v>
                </c:pt>
                <c:pt idx="4179">
                  <c:v>757.90608638839103</c:v>
                </c:pt>
                <c:pt idx="4180">
                  <c:v>756.77814075499703</c:v>
                </c:pt>
                <c:pt idx="4181">
                  <c:v>755.651583627999</c:v>
                </c:pt>
                <c:pt idx="4182">
                  <c:v>754.52641379420402</c:v>
                </c:pt>
                <c:pt idx="4183">
                  <c:v>753.40263004041401</c:v>
                </c:pt>
                <c:pt idx="4184">
                  <c:v>752.28023115342603</c:v>
                </c:pt>
                <c:pt idx="4185">
                  <c:v>751.15921592003394</c:v>
                </c:pt>
                <c:pt idx="4186">
                  <c:v>750.03958312703799</c:v>
                </c:pt>
                <c:pt idx="4187">
                  <c:v>748.92133156124305</c:v>
                </c:pt>
                <c:pt idx="4188">
                  <c:v>747.80446000946097</c:v>
                </c:pt>
                <c:pt idx="4189">
                  <c:v>746.68896725852198</c:v>
                </c:pt>
                <c:pt idx="4190">
                  <c:v>745.57485209526806</c:v>
                </c:pt>
                <c:pt idx="4191">
                  <c:v>744.46211330656195</c:v>
                </c:pt>
                <c:pt idx="4192">
                  <c:v>743.35074967928995</c:v>
                </c:pt>
                <c:pt idx="4193">
                  <c:v>742.24076000036405</c:v>
                </c:pt>
                <c:pt idx="4194">
                  <c:v>741.13214305672705</c:v>
                </c:pt>
                <c:pt idx="4195">
                  <c:v>740.02489763535198</c:v>
                </c:pt>
                <c:pt idx="4196">
                  <c:v>738.91902252325303</c:v>
                </c:pt>
                <c:pt idx="4197">
                  <c:v>737.81451650747795</c:v>
                </c:pt>
                <c:pt idx="4198">
                  <c:v>736.71137837512197</c:v>
                </c:pt>
                <c:pt idx="4199">
                  <c:v>735.60960691332502</c:v>
                </c:pt>
                <c:pt idx="4200">
                  <c:v>734.50920090927696</c:v>
                </c:pt>
                <c:pt idx="4201">
                  <c:v>733.41015915021899</c:v>
                </c:pt>
                <c:pt idx="4202">
                  <c:v>732.31248042345101</c:v>
                </c:pt>
                <c:pt idx="4203">
                  <c:v>731.21616351632895</c:v>
                </c:pt>
                <c:pt idx="4204">
                  <c:v>730.12120721627196</c:v>
                </c:pt>
                <c:pt idx="4205">
                  <c:v>729.02761031076898</c:v>
                </c:pt>
                <c:pt idx="4206">
                  <c:v>727.93537158737297</c:v>
                </c:pt>
                <c:pt idx="4207">
                  <c:v>726.84448983371101</c:v>
                </c:pt>
                <c:pt idx="4208">
                  <c:v>725.75496383748498</c:v>
                </c:pt>
                <c:pt idx="4209">
                  <c:v>724.66679238647703</c:v>
                </c:pt>
                <c:pt idx="4210">
                  <c:v>723.57997426855002</c:v>
                </c:pt>
                <c:pt idx="4211">
                  <c:v>722.49450827165094</c:v>
                </c:pt>
                <c:pt idx="4212">
                  <c:v>721.41039318381502</c:v>
                </c:pt>
                <c:pt idx="4213">
                  <c:v>720.32762779317102</c:v>
                </c:pt>
                <c:pt idx="4214">
                  <c:v>719.24621088794095</c:v>
                </c:pt>
                <c:pt idx="4215">
                  <c:v>718.16614125644401</c:v>
                </c:pt>
                <c:pt idx="4216">
                  <c:v>717.08741768709797</c:v>
                </c:pt>
                <c:pt idx="4217">
                  <c:v>716.01003896842997</c:v>
                </c:pt>
                <c:pt idx="4218">
                  <c:v>714.93400388907003</c:v>
                </c:pt>
                <c:pt idx="4219">
                  <c:v>713.85931123775799</c:v>
                </c:pt>
                <c:pt idx="4220">
                  <c:v>712.78595980335001</c:v>
                </c:pt>
                <c:pt idx="4221">
                  <c:v>711.713948374815</c:v>
                </c:pt>
                <c:pt idx="4222">
                  <c:v>710.643275741244</c:v>
                </c:pt>
                <c:pt idx="4223">
                  <c:v>709.57394069185</c:v>
                </c:pt>
                <c:pt idx="4224">
                  <c:v>708.50594201597005</c:v>
                </c:pt>
                <c:pt idx="4225">
                  <c:v>707.43927850307</c:v>
                </c:pt>
                <c:pt idx="4226">
                  <c:v>706.37394894274996</c:v>
                </c:pt>
                <c:pt idx="4227">
                  <c:v>705.30995212473999</c:v>
                </c:pt>
                <c:pt idx="4228">
                  <c:v>704.24728683891396</c:v>
                </c:pt>
                <c:pt idx="4229">
                  <c:v>703.18595187528103</c:v>
                </c:pt>
                <c:pt idx="4230">
                  <c:v>702.12594602399497</c:v>
                </c:pt>
                <c:pt idx="4231">
                  <c:v>701.06726807535904</c:v>
                </c:pt>
                <c:pt idx="4232">
                  <c:v>700.00991681982396</c:v>
                </c:pt>
                <c:pt idx="4233">
                  <c:v>698.95389104799494</c:v>
                </c:pt>
                <c:pt idx="4234">
                  <c:v>697.89918955062899</c:v>
                </c:pt>
                <c:pt idx="4235">
                  <c:v>696.845811118646</c:v>
                </c:pt>
                <c:pt idx="4236">
                  <c:v>695.79375454312606</c:v>
                </c:pt>
                <c:pt idx="4237">
                  <c:v>694.74301861531205</c:v>
                </c:pt>
                <c:pt idx="4238">
                  <c:v>693.69360212661604</c:v>
                </c:pt>
                <c:pt idx="4239">
                  <c:v>692.64550386862095</c:v>
                </c:pt>
                <c:pt idx="4240">
                  <c:v>691.59872263308205</c:v>
                </c:pt>
                <c:pt idx="4241">
                  <c:v>690.55325721193003</c:v>
                </c:pt>
                <c:pt idx="4242">
                  <c:v>689.50910639727704</c:v>
                </c:pt>
                <c:pt idx="4243">
                  <c:v>688.46626898141403</c:v>
                </c:pt>
                <c:pt idx="4244">
                  <c:v>687.42474375682002</c:v>
                </c:pt>
                <c:pt idx="4245">
                  <c:v>686.38452951616102</c:v>
                </c:pt>
                <c:pt idx="4246">
                  <c:v>685.34562505229098</c:v>
                </c:pt>
                <c:pt idx="4247">
                  <c:v>684.30802915826098</c:v>
                </c:pt>
                <c:pt idx="4248">
                  <c:v>683.27174062731603</c:v>
                </c:pt>
                <c:pt idx="4249">
                  <c:v>682.23675825290195</c:v>
                </c:pt>
                <c:pt idx="4250">
                  <c:v>681.20308082866495</c:v>
                </c:pt>
                <c:pt idx="4251">
                  <c:v>680.17070714845795</c:v>
                </c:pt>
                <c:pt idx="4252">
                  <c:v>679.13963600633895</c:v>
                </c:pt>
                <c:pt idx="4253">
                  <c:v>678.10986619657899</c:v>
                </c:pt>
                <c:pt idx="4254">
                  <c:v>677.08139651366196</c:v>
                </c:pt>
                <c:pt idx="4255">
                  <c:v>676.05422575228602</c:v>
                </c:pt>
                <c:pt idx="4256">
                  <c:v>675.02835270736898</c:v>
                </c:pt>
                <c:pt idx="4257">
                  <c:v>674.00377617405002</c:v>
                </c:pt>
                <c:pt idx="4258">
                  <c:v>672.980494947696</c:v>
                </c:pt>
                <c:pt idx="4259">
                  <c:v>671.95850782389505</c:v>
                </c:pt>
                <c:pt idx="4260">
                  <c:v>670.93781359846901</c:v>
                </c:pt>
                <c:pt idx="4261">
                  <c:v>669.91841106747199</c:v>
                </c:pt>
                <c:pt idx="4262">
                  <c:v>668.90029902719198</c:v>
                </c:pt>
                <c:pt idx="4263">
                  <c:v>667.88347627415601</c:v>
                </c:pt>
                <c:pt idx="4264">
                  <c:v>666.86794160513102</c:v>
                </c:pt>
                <c:pt idx="4265">
                  <c:v>665.85369381712803</c:v>
                </c:pt>
                <c:pt idx="4266">
                  <c:v>664.84073170740601</c:v>
                </c:pt>
                <c:pt idx="4267">
                  <c:v>663.829054073468</c:v>
                </c:pt>
                <c:pt idx="4268">
                  <c:v>662.81865971307298</c:v>
                </c:pt>
                <c:pt idx="4269">
                  <c:v>661.80954742423205</c:v>
                </c:pt>
                <c:pt idx="4270">
                  <c:v>660.80171600521203</c:v>
                </c:pt>
                <c:pt idx="4271">
                  <c:v>659.79516425454301</c:v>
                </c:pt>
                <c:pt idx="4272">
                  <c:v>658.78989097101305</c:v>
                </c:pt>
                <c:pt idx="4273">
                  <c:v>657.78589495367703</c:v>
                </c:pt>
                <c:pt idx="4274">
                  <c:v>656.78317500185699</c:v>
                </c:pt>
                <c:pt idx="4275">
                  <c:v>655.78172991514305</c:v>
                </c:pt>
                <c:pt idx="4276">
                  <c:v>654.78155849340101</c:v>
                </c:pt>
                <c:pt idx="4277">
                  <c:v>653.78265953676896</c:v>
                </c:pt>
                <c:pt idx="4278">
                  <c:v>652.78503184566603</c:v>
                </c:pt>
                <c:pt idx="4279">
                  <c:v>651.78867422078702</c:v>
                </c:pt>
                <c:pt idx="4280">
                  <c:v>650.79358546311403</c:v>
                </c:pt>
                <c:pt idx="4281">
                  <c:v>649.79976437391201</c:v>
                </c:pt>
                <c:pt idx="4282">
                  <c:v>648.807209754734</c:v>
                </c:pt>
                <c:pt idx="4283">
                  <c:v>647.81592040742601</c:v>
                </c:pt>
                <c:pt idx="4284">
                  <c:v>646.82589513412302</c:v>
                </c:pt>
                <c:pt idx="4285">
                  <c:v>645.83713273725903</c:v>
                </c:pt>
                <c:pt idx="4286">
                  <c:v>644.84963201956396</c:v>
                </c:pt>
                <c:pt idx="4287">
                  <c:v>643.86339178407195</c:v>
                </c:pt>
                <c:pt idx="4288">
                  <c:v>642.87841083411502</c:v>
                </c:pt>
                <c:pt idx="4289">
                  <c:v>641.89468797333495</c:v>
                </c:pt>
                <c:pt idx="4290">
                  <c:v>640.91222200567904</c:v>
                </c:pt>
                <c:pt idx="4291">
                  <c:v>639.93101173540697</c:v>
                </c:pt>
                <c:pt idx="4292">
                  <c:v>638.95105596709004</c:v>
                </c:pt>
                <c:pt idx="4293">
                  <c:v>637.97235350561596</c:v>
                </c:pt>
                <c:pt idx="4294">
                  <c:v>636.99490315619198</c:v>
                </c:pt>
                <c:pt idx="4295">
                  <c:v>636.01870372434098</c:v>
                </c:pt>
                <c:pt idx="4296">
                  <c:v>635.04375401591301</c:v>
                </c:pt>
                <c:pt idx="4297">
                  <c:v>634.07005283708395</c:v>
                </c:pt>
                <c:pt idx="4298">
                  <c:v>633.09759899435198</c:v>
                </c:pt>
                <c:pt idx="4299">
                  <c:v>632.12639129455204</c:v>
                </c:pt>
                <c:pt idx="4300">
                  <c:v>631.15642854484497</c:v>
                </c:pt>
                <c:pt idx="4301">
                  <c:v>630.18770955273203</c:v>
                </c:pt>
                <c:pt idx="4302">
                  <c:v>629.22023312604904</c:v>
                </c:pt>
                <c:pt idx="4303">
                  <c:v>628.25399807297197</c:v>
                </c:pt>
                <c:pt idx="4304">
                  <c:v>627.28900320201899</c:v>
                </c:pt>
                <c:pt idx="4305">
                  <c:v>626.32524732205195</c:v>
                </c:pt>
                <c:pt idx="4306">
                  <c:v>625.36272924228103</c:v>
                </c:pt>
                <c:pt idx="4307">
                  <c:v>624.40144777226305</c:v>
                </c:pt>
                <c:pt idx="4308">
                  <c:v>623.44140172190703</c:v>
                </c:pt>
                <c:pt idx="4309">
                  <c:v>622.48258990147804</c:v>
                </c:pt>
                <c:pt idx="4310">
                  <c:v>621.52501112159405</c:v>
                </c:pt>
                <c:pt idx="4311">
                  <c:v>620.56866419323205</c:v>
                </c:pt>
                <c:pt idx="4312">
                  <c:v>619.61354792773102</c:v>
                </c:pt>
                <c:pt idx="4313">
                  <c:v>618.65966113679201</c:v>
                </c:pt>
                <c:pt idx="4314">
                  <c:v>617.70700263248204</c:v>
                </c:pt>
                <c:pt idx="4315">
                  <c:v>616.75557122723296</c:v>
                </c:pt>
                <c:pt idx="4316">
                  <c:v>615.80536573384995</c:v>
                </c:pt>
                <c:pt idx="4317">
                  <c:v>614.85638496550905</c:v>
                </c:pt>
                <c:pt idx="4318">
                  <c:v>613.90862773575896</c:v>
                </c:pt>
                <c:pt idx="4319">
                  <c:v>612.96209285852694</c:v>
                </c:pt>
                <c:pt idx="4320">
                  <c:v>612.01677914811705</c:v>
                </c:pt>
                <c:pt idx="4321">
                  <c:v>611.07268541921599</c:v>
                </c:pt>
                <c:pt idx="4322">
                  <c:v>610.12981048689403</c:v>
                </c:pt>
                <c:pt idx="4323">
                  <c:v>609.18815316660402</c:v>
                </c:pt>
                <c:pt idx="4324">
                  <c:v>608.24771227419001</c:v>
                </c:pt>
                <c:pt idx="4325">
                  <c:v>607.30848662588403</c:v>
                </c:pt>
                <c:pt idx="4326">
                  <c:v>606.370475038309</c:v>
                </c:pt>
                <c:pt idx="4327">
                  <c:v>605.43367632848401</c:v>
                </c:pt>
                <c:pt idx="4328">
                  <c:v>604.49808931382404</c:v>
                </c:pt>
                <c:pt idx="4329">
                  <c:v>603.56371281214194</c:v>
                </c:pt>
                <c:pt idx="4330">
                  <c:v>602.630545641651</c:v>
                </c:pt>
                <c:pt idx="4331">
                  <c:v>601.69858662096794</c:v>
                </c:pt>
                <c:pt idx="4332">
                  <c:v>600.76783456911596</c:v>
                </c:pt>
                <c:pt idx="4333">
                  <c:v>599.83828830552204</c:v>
                </c:pt>
                <c:pt idx="4334">
                  <c:v>598.90994665002404</c:v>
                </c:pt>
                <c:pt idx="4335">
                  <c:v>597.98280842287204</c:v>
                </c:pt>
                <c:pt idx="4336">
                  <c:v>597.05687244472904</c:v>
                </c:pt>
                <c:pt idx="4337">
                  <c:v>596.13213753667196</c:v>
                </c:pt>
                <c:pt idx="4338">
                  <c:v>595.208602520196</c:v>
                </c:pt>
                <c:pt idx="4339">
                  <c:v>594.28626621721799</c:v>
                </c:pt>
                <c:pt idx="4340">
                  <c:v>593.36512745007406</c:v>
                </c:pt>
                <c:pt idx="4341">
                  <c:v>592.445185041527</c:v>
                </c:pt>
                <c:pt idx="4342">
                  <c:v>591.52643781476195</c:v>
                </c:pt>
                <c:pt idx="4343">
                  <c:v>590.60888459339401</c:v>
                </c:pt>
                <c:pt idx="4344">
                  <c:v>589.69252420146802</c:v>
                </c:pt>
                <c:pt idx="4345">
                  <c:v>588.77735546346105</c:v>
                </c:pt>
                <c:pt idx="4346">
                  <c:v>587.86337720428503</c:v>
                </c:pt>
                <c:pt idx="4347">
                  <c:v>586.95058824928503</c:v>
                </c:pt>
                <c:pt idx="4348">
                  <c:v>586.03898742424701</c:v>
                </c:pt>
                <c:pt idx="4349">
                  <c:v>585.12857355539597</c:v>
                </c:pt>
                <c:pt idx="4350">
                  <c:v>584.21934546939895</c:v>
                </c:pt>
                <c:pt idx="4351">
                  <c:v>583.31130199336803</c:v>
                </c:pt>
                <c:pt idx="4352">
                  <c:v>582.40444195485895</c:v>
                </c:pt>
                <c:pt idx="4353">
                  <c:v>581.49876418187898</c:v>
                </c:pt>
                <c:pt idx="4354">
                  <c:v>580.59426750288299</c:v>
                </c:pt>
                <c:pt idx="4355">
                  <c:v>579.69095074677602</c:v>
                </c:pt>
                <c:pt idx="4356">
                  <c:v>578.788812742922</c:v>
                </c:pt>
                <c:pt idx="4357">
                  <c:v>577.88785232113696</c:v>
                </c:pt>
                <c:pt idx="4358">
                  <c:v>576.988068311696</c:v>
                </c:pt>
                <c:pt idx="4359">
                  <c:v>576.08945954533306</c:v>
                </c:pt>
                <c:pt idx="4360">
                  <c:v>575.19202485324399</c:v>
                </c:pt>
                <c:pt idx="4361">
                  <c:v>574.29576306708896</c:v>
                </c:pt>
                <c:pt idx="4362">
                  <c:v>573.40067301899296</c:v>
                </c:pt>
                <c:pt idx="4363">
                  <c:v>572.50675354154805</c:v>
                </c:pt>
                <c:pt idx="4364">
                  <c:v>571.61400346781602</c:v>
                </c:pt>
                <c:pt idx="4365">
                  <c:v>570.72242163132898</c:v>
                </c:pt>
                <c:pt idx="4366">
                  <c:v>569.83200686609405</c:v>
                </c:pt>
                <c:pt idx="4367">
                  <c:v>568.94275800659102</c:v>
                </c:pt>
                <c:pt idx="4368">
                  <c:v>568.05467388777595</c:v>
                </c:pt>
                <c:pt idx="4369">
                  <c:v>567.167753345086</c:v>
                </c:pt>
                <c:pt idx="4370">
                  <c:v>566.28199521443605</c:v>
                </c:pt>
                <c:pt idx="4371">
                  <c:v>565.39739833222495</c:v>
                </c:pt>
                <c:pt idx="4372">
                  <c:v>564.51396153533597</c:v>
                </c:pt>
                <c:pt idx="4373">
                  <c:v>563.63168366113496</c:v>
                </c:pt>
                <c:pt idx="4374">
                  <c:v>562.75056354748006</c:v>
                </c:pt>
                <c:pt idx="4375">
                  <c:v>561.87060003271699</c:v>
                </c:pt>
                <c:pt idx="4376">
                  <c:v>560.99179195568001</c:v>
                </c:pt>
                <c:pt idx="4377">
                  <c:v>560.11413815569995</c:v>
                </c:pt>
                <c:pt idx="4378">
                  <c:v>559.23763747260296</c:v>
                </c:pt>
                <c:pt idx="4379">
                  <c:v>558.36228874670803</c:v>
                </c:pt>
                <c:pt idx="4380">
                  <c:v>557.48809081883599</c:v>
                </c:pt>
                <c:pt idx="4381">
                  <c:v>556.61504253030603</c:v>
                </c:pt>
                <c:pt idx="4382">
                  <c:v>555.743142722941</c:v>
                </c:pt>
                <c:pt idx="4383">
                  <c:v>554.87239023906398</c:v>
                </c:pt>
                <c:pt idx="4384">
                  <c:v>554.00278392150801</c:v>
                </c:pt>
                <c:pt idx="4385">
                  <c:v>553.13432261361004</c:v>
                </c:pt>
                <c:pt idx="4386">
                  <c:v>552.26700515921596</c:v>
                </c:pt>
                <c:pt idx="4387">
                  <c:v>551.40083040268496</c:v>
                </c:pt>
                <c:pt idx="4388">
                  <c:v>550.535797188885</c:v>
                </c:pt>
                <c:pt idx="4389">
                  <c:v>549.67190436320004</c:v>
                </c:pt>
                <c:pt idx="4390">
                  <c:v>548.80915077152997</c:v>
                </c:pt>
                <c:pt idx="4391">
                  <c:v>547.94753526029001</c:v>
                </c:pt>
                <c:pt idx="4392">
                  <c:v>547.08705667641698</c:v>
                </c:pt>
                <c:pt idx="4393">
                  <c:v>546.22771386736702</c:v>
                </c:pt>
                <c:pt idx="4394">
                  <c:v>545.36950568111797</c:v>
                </c:pt>
                <c:pt idx="4395">
                  <c:v>544.51243096617304</c:v>
                </c:pt>
                <c:pt idx="4396">
                  <c:v>543.656488571561</c:v>
                </c:pt>
                <c:pt idx="4397">
                  <c:v>542.80167734683903</c:v>
                </c:pt>
                <c:pt idx="4398">
                  <c:v>541.94799614208705</c:v>
                </c:pt>
                <c:pt idx="4399">
                  <c:v>541.09544380792602</c:v>
                </c:pt>
                <c:pt idx="4400">
                  <c:v>540.24401919549996</c:v>
                </c:pt>
                <c:pt idx="4401">
                  <c:v>539.39372115649098</c:v>
                </c:pt>
                <c:pt idx="4402">
                  <c:v>538.54454854311598</c:v>
                </c:pt>
                <c:pt idx="4403">
                  <c:v>537.69650020812901</c:v>
                </c:pt>
                <c:pt idx="4404">
                  <c:v>536.84957500482199</c:v>
                </c:pt>
                <c:pt idx="4405">
                  <c:v>536.003771787029</c:v>
                </c:pt>
                <c:pt idx="4406">
                  <c:v>535.159089409123</c:v>
                </c:pt>
                <c:pt idx="4407">
                  <c:v>534.31552672602095</c:v>
                </c:pt>
                <c:pt idx="4408">
                  <c:v>533.47308259318902</c:v>
                </c:pt>
                <c:pt idx="4409">
                  <c:v>532.63175586663294</c:v>
                </c:pt>
                <c:pt idx="4410">
                  <c:v>531.79154540291199</c:v>
                </c:pt>
                <c:pt idx="4411">
                  <c:v>530.95245005913296</c:v>
                </c:pt>
                <c:pt idx="4412">
                  <c:v>530.11446869295401</c:v>
                </c:pt>
                <c:pt idx="4413">
                  <c:v>529.27760016258401</c:v>
                </c:pt>
                <c:pt idx="4414">
                  <c:v>528.44184332679004</c:v>
                </c:pt>
                <c:pt idx="4415">
                  <c:v>527.60719704489202</c:v>
                </c:pt>
                <c:pt idx="4416">
                  <c:v>526.77366017676695</c:v>
                </c:pt>
                <c:pt idx="4417">
                  <c:v>525.94123158285299</c:v>
                </c:pt>
                <c:pt idx="4418">
                  <c:v>525.10991012414604</c:v>
                </c:pt>
                <c:pt idx="4419">
                  <c:v>524.27969466220304</c:v>
                </c:pt>
                <c:pt idx="4420">
                  <c:v>523.45058405914699</c:v>
                </c:pt>
                <c:pt idx="4421">
                  <c:v>522.62257717766397</c:v>
                </c:pt>
                <c:pt idx="4422">
                  <c:v>521.79567288100702</c:v>
                </c:pt>
                <c:pt idx="4423">
                  <c:v>520.96987003299398</c:v>
                </c:pt>
                <c:pt idx="4424">
                  <c:v>520.14516749801601</c:v>
                </c:pt>
                <c:pt idx="4425">
                  <c:v>519.32156414103201</c:v>
                </c:pt>
                <c:pt idx="4426">
                  <c:v>518.49905882757105</c:v>
                </c:pt>
                <c:pt idx="4427">
                  <c:v>517.67765042374106</c:v>
                </c:pt>
                <c:pt idx="4428">
                  <c:v>516.85733779621899</c:v>
                </c:pt>
                <c:pt idx="4429">
                  <c:v>516.03811981226295</c:v>
                </c:pt>
                <c:pt idx="4430">
                  <c:v>515.21999533970404</c:v>
                </c:pt>
                <c:pt idx="4431">
                  <c:v>514.40296324695601</c:v>
                </c:pt>
                <c:pt idx="4432">
                  <c:v>513.58702240301102</c:v>
                </c:pt>
                <c:pt idx="4433">
                  <c:v>512.772171677443</c:v>
                </c:pt>
                <c:pt idx="4434">
                  <c:v>511.958409940411</c:v>
                </c:pt>
                <c:pt idx="4435">
                  <c:v>511.145736062656</c:v>
                </c:pt>
                <c:pt idx="4436">
                  <c:v>510.334148915507</c:v>
                </c:pt>
                <c:pt idx="4437">
                  <c:v>509.52364737087998</c:v>
                </c:pt>
                <c:pt idx="4438">
                  <c:v>508.71423030127897</c:v>
                </c:pt>
                <c:pt idx="4439">
                  <c:v>507.905896579797</c:v>
                </c:pt>
                <c:pt idx="4440">
                  <c:v>507.09864508012203</c:v>
                </c:pt>
                <c:pt idx="4441">
                  <c:v>506.29247467653101</c:v>
                </c:pt>
                <c:pt idx="4442">
                  <c:v>505.48738424389597</c:v>
                </c:pt>
                <c:pt idx="4443">
                  <c:v>504.68337265768599</c:v>
                </c:pt>
                <c:pt idx="4444">
                  <c:v>503.880438793964</c:v>
                </c:pt>
                <c:pt idx="4445">
                  <c:v>503.07858152939502</c:v>
                </c:pt>
                <c:pt idx="4446">
                  <c:v>502.27779974124002</c:v>
                </c:pt>
                <c:pt idx="4447">
                  <c:v>501.47809230735999</c:v>
                </c:pt>
                <c:pt idx="4448">
                  <c:v>500.67945810622001</c:v>
                </c:pt>
                <c:pt idx="4449">
                  <c:v>499.88189601688902</c:v>
                </c:pt>
                <c:pt idx="4450">
                  <c:v>499.08540491903801</c:v>
                </c:pt>
                <c:pt idx="4451">
                  <c:v>498.28998369294601</c:v>
                </c:pt>
                <c:pt idx="4452">
                  <c:v>497.49563121949598</c:v>
                </c:pt>
                <c:pt idx="4453">
                  <c:v>496.70234638018201</c:v>
                </c:pt>
                <c:pt idx="4454">
                  <c:v>495.91012805710699</c:v>
                </c:pt>
                <c:pt idx="4455">
                  <c:v>495.11897513298499</c:v>
                </c:pt>
                <c:pt idx="4456">
                  <c:v>494.32888649114</c:v>
                </c:pt>
                <c:pt idx="4457">
                  <c:v>493.53986101551197</c:v>
                </c:pt>
                <c:pt idx="4458">
                  <c:v>492.75189759065398</c:v>
                </c:pt>
                <c:pt idx="4459">
                  <c:v>491.96499510173601</c:v>
                </c:pt>
                <c:pt idx="4460">
                  <c:v>491.17915243454303</c:v>
                </c:pt>
                <c:pt idx="4461">
                  <c:v>490.39436847548001</c:v>
                </c:pt>
                <c:pt idx="4462">
                  <c:v>489.61064211156901</c:v>
                </c:pt>
                <c:pt idx="4463">
                  <c:v>488.82797223045498</c:v>
                </c:pt>
                <c:pt idx="4464">
                  <c:v>488.04635772040399</c:v>
                </c:pt>
                <c:pt idx="4465">
                  <c:v>487.26579747030598</c:v>
                </c:pt>
                <c:pt idx="4466">
                  <c:v>486.486290369671</c:v>
                </c:pt>
                <c:pt idx="4467">
                  <c:v>485.70783530863901</c:v>
                </c:pt>
                <c:pt idx="4468">
                  <c:v>484.93043117797401</c:v>
                </c:pt>
                <c:pt idx="4469">
                  <c:v>484.15407686907002</c:v>
                </c:pt>
                <c:pt idx="4470">
                  <c:v>483.37877127394501</c:v>
                </c:pt>
                <c:pt idx="4471">
                  <c:v>482.60451328525198</c:v>
                </c:pt>
                <c:pt idx="4472">
                  <c:v>481.83130179627301</c:v>
                </c:pt>
                <c:pt idx="4473">
                  <c:v>481.05913570092099</c:v>
                </c:pt>
                <c:pt idx="4474">
                  <c:v>480.28801389374502</c:v>
                </c:pt>
                <c:pt idx="4475">
                  <c:v>479.517935269926</c:v>
                </c:pt>
                <c:pt idx="4476">
                  <c:v>478.74889872528098</c:v>
                </c:pt>
                <c:pt idx="4477">
                  <c:v>477.98090315626501</c:v>
                </c:pt>
                <c:pt idx="4478">
                  <c:v>477.21394745996997</c:v>
                </c:pt>
                <c:pt idx="4479">
                  <c:v>476.44803053412699</c:v>
                </c:pt>
                <c:pt idx="4480">
                  <c:v>475.68315127710702</c:v>
                </c:pt>
                <c:pt idx="4481">
                  <c:v>474.91930858792102</c:v>
                </c:pt>
                <c:pt idx="4482">
                  <c:v>474.15650136622401</c:v>
                </c:pt>
                <c:pt idx="4483">
                  <c:v>473.39472851231301</c:v>
                </c:pt>
                <c:pt idx="4484">
                  <c:v>472.633988927129</c:v>
                </c:pt>
                <c:pt idx="4485">
                  <c:v>471.87428151225998</c:v>
                </c:pt>
                <c:pt idx="4486">
                  <c:v>471.11560516993802</c:v>
                </c:pt>
                <c:pt idx="4487">
                  <c:v>470.35795880304499</c:v>
                </c:pt>
                <c:pt idx="4488">
                  <c:v>469.60134131511001</c:v>
                </c:pt>
                <c:pt idx="4489">
                  <c:v>468.84575161031103</c:v>
                </c:pt>
                <c:pt idx="4490">
                  <c:v>468.09118859347899</c:v>
                </c:pt>
                <c:pt idx="4491">
                  <c:v>467.337651170095</c:v>
                </c:pt>
                <c:pt idx="4492">
                  <c:v>466.58513824629102</c:v>
                </c:pt>
                <c:pt idx="4493">
                  <c:v>465.833648728855</c:v>
                </c:pt>
                <c:pt idx="4494">
                  <c:v>465.08318152522997</c:v>
                </c:pt>
                <c:pt idx="4495">
                  <c:v>464.33373554351198</c:v>
                </c:pt>
                <c:pt idx="4496">
                  <c:v>463.58530969245697</c:v>
                </c:pt>
                <c:pt idx="4497">
                  <c:v>462.837902881476</c:v>
                </c:pt>
                <c:pt idx="4498">
                  <c:v>462.09151402063998</c:v>
                </c:pt>
                <c:pt idx="4499">
                  <c:v>461.34614202067797</c:v>
                </c:pt>
                <c:pt idx="4500">
                  <c:v>460.60178579298201</c:v>
                </c:pt>
                <c:pt idx="4501">
                  <c:v>459.85844424960499</c:v>
                </c:pt>
                <c:pt idx="4502">
                  <c:v>459.11611630326001</c:v>
                </c:pt>
                <c:pt idx="4503">
                  <c:v>458.37480086732597</c:v>
                </c:pt>
                <c:pt idx="4504">
                  <c:v>457.634496855848</c:v>
                </c:pt>
                <c:pt idx="4505">
                  <c:v>456.89520318353101</c:v>
                </c:pt>
                <c:pt idx="4506">
                  <c:v>456.15691876575198</c:v>
                </c:pt>
                <c:pt idx="4507">
                  <c:v>455.41964251855001</c:v>
                </c:pt>
                <c:pt idx="4508">
                  <c:v>454.68337335863799</c:v>
                </c:pt>
                <c:pt idx="4509">
                  <c:v>453.94811020339398</c:v>
                </c:pt>
                <c:pt idx="4510">
                  <c:v>453.21385197086602</c:v>
                </c:pt>
                <c:pt idx="4511">
                  <c:v>452.48059757977501</c:v>
                </c:pt>
                <c:pt idx="4512">
                  <c:v>451.74834594951398</c:v>
                </c:pt>
                <c:pt idx="4513">
                  <c:v>451.01709600014499</c:v>
                </c:pt>
                <c:pt idx="4514">
                  <c:v>450.28684665240797</c:v>
                </c:pt>
                <c:pt idx="4515">
                  <c:v>449.557596827716</c:v>
                </c:pt>
                <c:pt idx="4516">
                  <c:v>448.82934544815703</c:v>
                </c:pt>
                <c:pt idx="4517">
                  <c:v>448.10209143649502</c:v>
                </c:pt>
                <c:pt idx="4518">
                  <c:v>447.37583371617302</c:v>
                </c:pt>
                <c:pt idx="4519">
                  <c:v>446.65057121131002</c:v>
                </c:pt>
                <c:pt idx="4520">
                  <c:v>445.92630284670503</c:v>
                </c:pt>
                <c:pt idx="4521">
                  <c:v>445.20302754783501</c:v>
                </c:pt>
                <c:pt idx="4522">
                  <c:v>444.48074424086099</c:v>
                </c:pt>
                <c:pt idx="4523">
                  <c:v>443.75945185262299</c:v>
                </c:pt>
                <c:pt idx="4524">
                  <c:v>443.03914931064298</c:v>
                </c:pt>
                <c:pt idx="4525">
                  <c:v>442.31983554312899</c:v>
                </c:pt>
                <c:pt idx="4526">
                  <c:v>441.60150947896898</c:v>
                </c:pt>
                <c:pt idx="4527">
                  <c:v>440.88417004773697</c:v>
                </c:pt>
                <c:pt idx="4528">
                  <c:v>440.16781617969599</c:v>
                </c:pt>
                <c:pt idx="4529">
                  <c:v>439.452446805791</c:v>
                </c:pt>
                <c:pt idx="4530">
                  <c:v>438.73806085765699</c:v>
                </c:pt>
                <c:pt idx="4531">
                  <c:v>438.024657267615</c:v>
                </c:pt>
                <c:pt idx="4532">
                  <c:v>437.31223496867602</c:v>
                </c:pt>
                <c:pt idx="4533">
                  <c:v>436.600792894542</c:v>
                </c:pt>
                <c:pt idx="4534">
                  <c:v>435.89032997960197</c:v>
                </c:pt>
                <c:pt idx="4535">
                  <c:v>435.18084515893997</c:v>
                </c:pt>
                <c:pt idx="4536">
                  <c:v>434.472337368328</c:v>
                </c:pt>
                <c:pt idx="4537">
                  <c:v>433.76480554423398</c:v>
                </c:pt>
                <c:pt idx="4538">
                  <c:v>433.05824862381797</c:v>
                </c:pt>
                <c:pt idx="4539">
                  <c:v>432.35266554493597</c:v>
                </c:pt>
                <c:pt idx="4540">
                  <c:v>431.64805524613598</c:v>
                </c:pt>
                <c:pt idx="4541">
                  <c:v>430.94441666666398</c:v>
                </c:pt>
                <c:pt idx="4542">
                  <c:v>430.24174874646098</c:v>
                </c:pt>
                <c:pt idx="4543">
                  <c:v>429.54005042616899</c:v>
                </c:pt>
                <c:pt idx="4544">
                  <c:v>428.83932064712297</c:v>
                </c:pt>
                <c:pt idx="4545">
                  <c:v>428.139558351358</c:v>
                </c:pt>
                <c:pt idx="4546">
                  <c:v>427.44076248161201</c:v>
                </c:pt>
                <c:pt idx="4547">
                  <c:v>426.74293198132</c:v>
                </c:pt>
                <c:pt idx="4548">
                  <c:v>426.04606579461699</c:v>
                </c:pt>
                <c:pt idx="4549">
                  <c:v>425.35016286634198</c:v>
                </c:pt>
                <c:pt idx="4550">
                  <c:v>424.655222142036</c:v>
                </c:pt>
                <c:pt idx="4551">
                  <c:v>423.96124256794099</c:v>
                </c:pt>
                <c:pt idx="4552">
                  <c:v>423.26822309100498</c:v>
                </c:pt>
                <c:pt idx="4553">
                  <c:v>422.57616265887901</c:v>
                </c:pt>
                <c:pt idx="4554">
                  <c:v>421.885060219921</c:v>
                </c:pt>
                <c:pt idx="4555">
                  <c:v>421.194914723191</c:v>
                </c:pt>
                <c:pt idx="4556">
                  <c:v>420.50572511846002</c:v>
                </c:pt>
                <c:pt idx="4557">
                  <c:v>419.817490356203</c:v>
                </c:pt>
                <c:pt idx="4558">
                  <c:v>419.13020938760201</c:v>
                </c:pt>
                <c:pt idx="4559">
                  <c:v>418.44388116455201</c:v>
                </c:pt>
                <c:pt idx="4560">
                  <c:v>417.75850463965099</c:v>
                </c:pt>
                <c:pt idx="4561">
                  <c:v>417.07407876621198</c:v>
                </c:pt>
                <c:pt idx="4562">
                  <c:v>416.39060249825502</c:v>
                </c:pt>
                <c:pt idx="4563">
                  <c:v>415.70807479051302</c:v>
                </c:pt>
                <c:pt idx="4564">
                  <c:v>415.026494598429</c:v>
                </c:pt>
                <c:pt idx="4565">
                  <c:v>414.34586087816001</c:v>
                </c:pt>
                <c:pt idx="4566">
                  <c:v>413.66617258657402</c:v>
                </c:pt>
                <c:pt idx="4567">
                  <c:v>412.98742868125402</c:v>
                </c:pt>
                <c:pt idx="4568">
                  <c:v>412.30962812049802</c:v>
                </c:pt>
                <c:pt idx="4569">
                  <c:v>411.63276986331499</c:v>
                </c:pt>
                <c:pt idx="4570">
                  <c:v>410.95685286943302</c:v>
                </c:pt>
                <c:pt idx="4571">
                  <c:v>410.281876099295</c:v>
                </c:pt>
                <c:pt idx="4572">
                  <c:v>409.60783851406001</c:v>
                </c:pt>
                <c:pt idx="4573">
                  <c:v>408.934739075604</c:v>
                </c:pt>
                <c:pt idx="4574">
                  <c:v>408.26257674652197</c:v>
                </c:pt>
                <c:pt idx="4575">
                  <c:v>407.59135049012599</c:v>
                </c:pt>
                <c:pt idx="4576">
                  <c:v>406.92105927044599</c:v>
                </c:pt>
                <c:pt idx="4577">
                  <c:v>406.25170205223498</c:v>
                </c:pt>
                <c:pt idx="4578">
                  <c:v>405.58327780096403</c:v>
                </c:pt>
                <c:pt idx="4579">
                  <c:v>404.915785482822</c:v>
                </c:pt>
                <c:pt idx="4580">
                  <c:v>404.24922406472302</c:v>
                </c:pt>
                <c:pt idx="4581">
                  <c:v>403.58359251430301</c:v>
                </c:pt>
                <c:pt idx="4582">
                  <c:v>402.91888979991501</c:v>
                </c:pt>
                <c:pt idx="4583">
                  <c:v>402.25511489064201</c:v>
                </c:pt>
                <c:pt idx="4584">
                  <c:v>401.592266756284</c:v>
                </c:pt>
                <c:pt idx="4585">
                  <c:v>400.930344367369</c:v>
                </c:pt>
                <c:pt idx="4586">
                  <c:v>400.26934669514799</c:v>
                </c:pt>
                <c:pt idx="4587">
                  <c:v>399.60927271159602</c:v>
                </c:pt>
                <c:pt idx="4588">
                  <c:v>398.95012138941502</c:v>
                </c:pt>
                <c:pt idx="4589">
                  <c:v>398.29189170203301</c:v>
                </c:pt>
                <c:pt idx="4590">
                  <c:v>397.63458262360399</c:v>
                </c:pt>
                <c:pt idx="4591">
                  <c:v>396.97819312900702</c:v>
                </c:pt>
                <c:pt idx="4592">
                  <c:v>396.322722193853</c:v>
                </c:pt>
                <c:pt idx="4593">
                  <c:v>395.668168794476</c:v>
                </c:pt>
                <c:pt idx="4594">
                  <c:v>395.01453190794302</c:v>
                </c:pt>
                <c:pt idx="4595">
                  <c:v>394.36181051204699</c:v>
                </c:pt>
                <c:pt idx="4596">
                  <c:v>393.71000358531199</c:v>
                </c:pt>
                <c:pt idx="4597">
                  <c:v>393.05911010698998</c:v>
                </c:pt>
                <c:pt idx="4598">
                  <c:v>392.40912905706602</c:v>
                </c:pt>
                <c:pt idx="4599">
                  <c:v>391.76005941625499</c:v>
                </c:pt>
                <c:pt idx="4600">
                  <c:v>391.11190016600102</c:v>
                </c:pt>
                <c:pt idx="4601">
                  <c:v>390.46465028848502</c:v>
                </c:pt>
                <c:pt idx="4602">
                  <c:v>389.81830876661598</c:v>
                </c:pt>
                <c:pt idx="4603">
                  <c:v>389.17287458403501</c:v>
                </c:pt>
                <c:pt idx="4604">
                  <c:v>388.52834672512199</c:v>
                </c:pt>
                <c:pt idx="4605">
                  <c:v>387.884724174984</c:v>
                </c:pt>
                <c:pt idx="4606">
                  <c:v>387.24200591946601</c:v>
                </c:pt>
                <c:pt idx="4607">
                  <c:v>386.60019094514701</c:v>
                </c:pt>
                <c:pt idx="4608">
                  <c:v>385.95927823933999</c:v>
                </c:pt>
                <c:pt idx="4609">
                  <c:v>385.31926679009501</c:v>
                </c:pt>
                <c:pt idx="4610">
                  <c:v>384.68015558619499</c:v>
                </c:pt>
                <c:pt idx="4611">
                  <c:v>384.04194361716202</c:v>
                </c:pt>
                <c:pt idx="4612">
                  <c:v>383.40462987325498</c:v>
                </c:pt>
                <c:pt idx="4613">
                  <c:v>382.76821334546599</c:v>
                </c:pt>
                <c:pt idx="4614">
                  <c:v>382.13269302552999</c:v>
                </c:pt>
                <c:pt idx="4615">
                  <c:v>381.498067905916</c:v>
                </c:pt>
                <c:pt idx="4616">
                  <c:v>380.86433697983301</c:v>
                </c:pt>
                <c:pt idx="4617">
                  <c:v>380.23149924122799</c:v>
                </c:pt>
                <c:pt idx="4618">
                  <c:v>379.59955368478802</c:v>
                </c:pt>
                <c:pt idx="4619">
                  <c:v>378.968499305938</c:v>
                </c:pt>
                <c:pt idx="4620">
                  <c:v>378.33833510084298</c:v>
                </c:pt>
                <c:pt idx="4621">
                  <c:v>377.70906006641098</c:v>
                </c:pt>
                <c:pt idx="4622">
                  <c:v>377.08067320028698</c:v>
                </c:pt>
                <c:pt idx="4623">
                  <c:v>376.45317350085901</c:v>
                </c:pt>
                <c:pt idx="4624">
                  <c:v>375.826559967256</c:v>
                </c:pt>
                <c:pt idx="4625">
                  <c:v>375.20083159934899</c:v>
                </c:pt>
                <c:pt idx="4626">
                  <c:v>374.57598739775</c:v>
                </c:pt>
                <c:pt idx="4627">
                  <c:v>373.95202636381498</c:v>
                </c:pt>
                <c:pt idx="4628">
                  <c:v>373.32894749964203</c:v>
                </c:pt>
                <c:pt idx="4629">
                  <c:v>372.706749808072</c:v>
                </c:pt>
                <c:pt idx="4630">
                  <c:v>372.08543229268901</c:v>
                </c:pt>
                <c:pt idx="4631">
                  <c:v>371.464993957822</c:v>
                </c:pt>
                <c:pt idx="4632">
                  <c:v>370.84543380854399</c:v>
                </c:pt>
                <c:pt idx="4633">
                  <c:v>370.22675085067198</c:v>
                </c:pt>
                <c:pt idx="4634">
                  <c:v>369.60894409076701</c:v>
                </c:pt>
                <c:pt idx="4635">
                  <c:v>368.99201253613802</c:v>
                </c:pt>
                <c:pt idx="4636">
                  <c:v>368.37595519483602</c:v>
                </c:pt>
                <c:pt idx="4637">
                  <c:v>367.76077107566101</c:v>
                </c:pt>
                <c:pt idx="4638">
                  <c:v>367.14645918815398</c:v>
                </c:pt>
                <c:pt idx="4639">
                  <c:v>366.53301854261099</c:v>
                </c:pt>
                <c:pt idx="4640">
                  <c:v>365.92044815006602</c:v>
                </c:pt>
                <c:pt idx="4641">
                  <c:v>365.30874702230398</c:v>
                </c:pt>
                <c:pt idx="4642">
                  <c:v>364.69791417185797</c:v>
                </c:pt>
                <c:pt idx="4643">
                  <c:v>364.08794861200801</c:v>
                </c:pt>
                <c:pt idx="4644">
                  <c:v>363.47884935678002</c:v>
                </c:pt>
                <c:pt idx="4645">
                  <c:v>362.87061542095103</c:v>
                </c:pt>
                <c:pt idx="4646">
                  <c:v>362.26324582004401</c:v>
                </c:pt>
                <c:pt idx="4647">
                  <c:v>361.65673957033198</c:v>
                </c:pt>
                <c:pt idx="4648">
                  <c:v>361.05109568883898</c:v>
                </c:pt>
                <c:pt idx="4649">
                  <c:v>360.44631319333303</c:v>
                </c:pt>
                <c:pt idx="4650">
                  <c:v>359.84239110233602</c:v>
                </c:pt>
                <c:pt idx="4651">
                  <c:v>359.23932843512102</c:v>
                </c:pt>
                <c:pt idx="4652">
                  <c:v>358.63712421170402</c:v>
                </c:pt>
                <c:pt idx="4653">
                  <c:v>358.035777452861</c:v>
                </c:pt>
                <c:pt idx="4654">
                  <c:v>357.43528718010901</c:v>
                </c:pt>
                <c:pt idx="4655">
                  <c:v>356.83565241572398</c:v>
                </c:pt>
                <c:pt idx="4656">
                  <c:v>356.23687218272801</c:v>
                </c:pt>
                <c:pt idx="4657">
                  <c:v>355.63894550489601</c:v>
                </c:pt>
                <c:pt idx="4658">
                  <c:v>355.04187140675401</c:v>
                </c:pt>
                <c:pt idx="4659">
                  <c:v>354.44564891358198</c:v>
                </c:pt>
                <c:pt idx="4660">
                  <c:v>353.850277051408</c:v>
                </c:pt>
                <c:pt idx="4661">
                  <c:v>353.25575484701699</c:v>
                </c:pt>
                <c:pt idx="4662">
                  <c:v>352.66208132794202</c:v>
                </c:pt>
                <c:pt idx="4663">
                  <c:v>352.069255522471</c:v>
                </c:pt>
                <c:pt idx="4664">
                  <c:v>351.477276459645</c:v>
                </c:pt>
                <c:pt idx="4665">
                  <c:v>350.88614316925901</c:v>
                </c:pt>
                <c:pt idx="4666">
                  <c:v>350.295854681859</c:v>
                </c:pt>
                <c:pt idx="4667">
                  <c:v>349.70641002874498</c:v>
                </c:pt>
                <c:pt idx="4668">
                  <c:v>349.117808241972</c:v>
                </c:pt>
                <c:pt idx="4669">
                  <c:v>348.53004835435001</c:v>
                </c:pt>
                <c:pt idx="4670">
                  <c:v>347.94312939944001</c:v>
                </c:pt>
                <c:pt idx="4671">
                  <c:v>347.35705041155899</c:v>
                </c:pt>
                <c:pt idx="4672">
                  <c:v>346.77181042577803</c:v>
                </c:pt>
                <c:pt idx="4673">
                  <c:v>346.187408477926</c:v>
                </c:pt>
                <c:pt idx="4674">
                  <c:v>345.60384360458102</c:v>
                </c:pt>
                <c:pt idx="4675">
                  <c:v>345.02111484307898</c:v>
                </c:pt>
                <c:pt idx="4676">
                  <c:v>344.43922123151401</c:v>
                </c:pt>
                <c:pt idx="4677">
                  <c:v>343.85816180873098</c:v>
                </c:pt>
                <c:pt idx="4678">
                  <c:v>343.27793561433299</c:v>
                </c:pt>
                <c:pt idx="4679">
                  <c:v>342.69854168867801</c:v>
                </c:pt>
                <c:pt idx="4680">
                  <c:v>342.11997907288099</c:v>
                </c:pt>
                <c:pt idx="4681">
                  <c:v>341.542246808811</c:v>
                </c:pt>
                <c:pt idx="4682">
                  <c:v>340.96534393909599</c:v>
                </c:pt>
                <c:pt idx="4683">
                  <c:v>340.38926950711698</c:v>
                </c:pt>
                <c:pt idx="4684">
                  <c:v>339.81402255701403</c:v>
                </c:pt>
                <c:pt idx="4685">
                  <c:v>339.239602133684</c:v>
                </c:pt>
                <c:pt idx="4686">
                  <c:v>338.66600728278001</c:v>
                </c:pt>
                <c:pt idx="4687">
                  <c:v>338.09323705071</c:v>
                </c:pt>
                <c:pt idx="4688">
                  <c:v>337.52129048464298</c:v>
                </c:pt>
                <c:pt idx="4689">
                  <c:v>336.950166632503</c:v>
                </c:pt>
                <c:pt idx="4690">
                  <c:v>336.37986454296998</c:v>
                </c:pt>
                <c:pt idx="4691">
                  <c:v>335.81038326548497</c:v>
                </c:pt>
                <c:pt idx="4692">
                  <c:v>335.24172185024401</c:v>
                </c:pt>
                <c:pt idx="4693">
                  <c:v>334.67387934820101</c:v>
                </c:pt>
                <c:pt idx="4694">
                  <c:v>334.10685481106901</c:v>
                </c:pt>
                <c:pt idx="4695">
                  <c:v>333.54064729131801</c:v>
                </c:pt>
                <c:pt idx="4696">
                  <c:v>332.97525584217601</c:v>
                </c:pt>
                <c:pt idx="4697">
                  <c:v>332.41067951763</c:v>
                </c:pt>
                <c:pt idx="4698">
                  <c:v>331.84691737242503</c:v>
                </c:pt>
                <c:pt idx="4699">
                  <c:v>331.283968462063</c:v>
                </c:pt>
                <c:pt idx="4700">
                  <c:v>330.721831842808</c:v>
                </c:pt>
                <c:pt idx="4701">
                  <c:v>330.16050657167898</c:v>
                </c:pt>
                <c:pt idx="4702">
                  <c:v>329.59999170645398</c:v>
                </c:pt>
                <c:pt idx="4703">
                  <c:v>329.040286305672</c:v>
                </c:pt>
                <c:pt idx="4704">
                  <c:v>328.48138942862897</c:v>
                </c:pt>
                <c:pt idx="4705">
                  <c:v>327.923300135381</c:v>
                </c:pt>
                <c:pt idx="4706">
                  <c:v>327.36601748674201</c:v>
                </c:pt>
                <c:pt idx="4707">
                  <c:v>326.80954054428702</c:v>
                </c:pt>
                <c:pt idx="4708">
                  <c:v>326.25386837034699</c:v>
                </c:pt>
                <c:pt idx="4709">
                  <c:v>325.69900002801398</c:v>
                </c:pt>
                <c:pt idx="4710">
                  <c:v>325.14493458113998</c:v>
                </c:pt>
                <c:pt idx="4711">
                  <c:v>324.59167109433702</c:v>
                </c:pt>
                <c:pt idx="4712">
                  <c:v>324.03920863297401</c:v>
                </c:pt>
                <c:pt idx="4713">
                  <c:v>323.48754626317901</c:v>
                </c:pt>
                <c:pt idx="4714">
                  <c:v>322.93668305184298</c:v>
                </c:pt>
                <c:pt idx="4715">
                  <c:v>322.38661806661497</c:v>
                </c:pt>
                <c:pt idx="4716">
                  <c:v>321.83735037590202</c:v>
                </c:pt>
                <c:pt idx="4717">
                  <c:v>321.28887904887301</c:v>
                </c:pt>
                <c:pt idx="4718">
                  <c:v>320.74120315545599</c:v>
                </c:pt>
                <c:pt idx="4719">
                  <c:v>320.19432176633802</c:v>
                </c:pt>
                <c:pt idx="4720">
                  <c:v>319.64823395296702</c:v>
                </c:pt>
                <c:pt idx="4721">
                  <c:v>319.10293878754999</c:v>
                </c:pt>
                <c:pt idx="4722">
                  <c:v>318.55843534305302</c:v>
                </c:pt>
                <c:pt idx="4723">
                  <c:v>318.01472269320601</c:v>
                </c:pt>
                <c:pt idx="4724">
                  <c:v>317.471799912493</c:v>
                </c:pt>
                <c:pt idx="4725">
                  <c:v>316.92966607616302</c:v>
                </c:pt>
                <c:pt idx="4726">
                  <c:v>316.38832026022197</c:v>
                </c:pt>
                <c:pt idx="4727">
                  <c:v>315.84776154143799</c:v>
                </c:pt>
                <c:pt idx="4728">
                  <c:v>315.307988997336</c:v>
                </c:pt>
                <c:pt idx="4729">
                  <c:v>314.76900170620598</c:v>
                </c:pt>
                <c:pt idx="4730">
                  <c:v>314.23079874709401</c:v>
                </c:pt>
                <c:pt idx="4731">
                  <c:v>313.69337919980501</c:v>
                </c:pt>
                <c:pt idx="4732">
                  <c:v>313.156742144909</c:v>
                </c:pt>
                <c:pt idx="4733">
                  <c:v>312.62088666373302</c:v>
                </c:pt>
                <c:pt idx="4734">
                  <c:v>312.08581183836299</c:v>
                </c:pt>
                <c:pt idx="4735">
                  <c:v>311.55151675164802</c:v>
                </c:pt>
                <c:pt idx="4736">
                  <c:v>311.01800048719502</c:v>
                </c:pt>
                <c:pt idx="4737">
                  <c:v>310.48526212937099</c:v>
                </c:pt>
                <c:pt idx="4738">
                  <c:v>309.95330076330498</c:v>
                </c:pt>
                <c:pt idx="4739">
                  <c:v>309.42211547488398</c:v>
                </c:pt>
                <c:pt idx="4740">
                  <c:v>308.89170535075402</c:v>
                </c:pt>
                <c:pt idx="4741">
                  <c:v>308.362069478325</c:v>
                </c:pt>
                <c:pt idx="4742">
                  <c:v>307.83320694576503</c:v>
                </c:pt>
                <c:pt idx="4743">
                  <c:v>307.30511684199899</c:v>
                </c:pt>
                <c:pt idx="4744">
                  <c:v>306.77779825671701</c:v>
                </c:pt>
                <c:pt idx="4745">
                  <c:v>306.25125028036501</c:v>
                </c:pt>
                <c:pt idx="4746">
                  <c:v>305.72547200415102</c:v>
                </c:pt>
                <c:pt idx="4747">
                  <c:v>305.20046252004101</c:v>
                </c:pt>
                <c:pt idx="4748">
                  <c:v>304.67622092076402</c:v>
                </c:pt>
                <c:pt idx="4749">
                  <c:v>304.15274629980399</c:v>
                </c:pt>
                <c:pt idx="4750">
                  <c:v>303.63003775140999</c:v>
                </c:pt>
                <c:pt idx="4751">
                  <c:v>303.10809437058703</c:v>
                </c:pt>
                <c:pt idx="4752">
                  <c:v>302.58691525310098</c:v>
                </c:pt>
                <c:pt idx="4753">
                  <c:v>302.06649949547602</c:v>
                </c:pt>
                <c:pt idx="4754">
                  <c:v>301.54684619499699</c:v>
                </c:pt>
                <c:pt idx="4755">
                  <c:v>301.02795444971002</c:v>
                </c:pt>
                <c:pt idx="4756">
                  <c:v>300.50982335841701</c:v>
                </c:pt>
                <c:pt idx="4757">
                  <c:v>299.99245202068198</c:v>
                </c:pt>
                <c:pt idx="4758">
                  <c:v>299.47583953682698</c:v>
                </c:pt>
                <c:pt idx="4759">
                  <c:v>298.95998500793303</c:v>
                </c:pt>
                <c:pt idx="4760">
                  <c:v>298.44488753584</c:v>
                </c:pt>
                <c:pt idx="4761">
                  <c:v>297.930546223151</c:v>
                </c:pt>
                <c:pt idx="4762">
                  <c:v>297.41696017322101</c:v>
                </c:pt>
                <c:pt idx="4763">
                  <c:v>296.90412849017002</c:v>
                </c:pt>
                <c:pt idx="4764">
                  <c:v>296.39205027887402</c:v>
                </c:pt>
                <c:pt idx="4765">
                  <c:v>295.88072464496798</c:v>
                </c:pt>
                <c:pt idx="4766">
                  <c:v>295.37015069484698</c:v>
                </c:pt>
                <c:pt idx="4767">
                  <c:v>294.86032753566298</c:v>
                </c:pt>
                <c:pt idx="4768">
                  <c:v>294.35125427532802</c:v>
                </c:pt>
                <c:pt idx="4769">
                  <c:v>293.84293002251201</c:v>
                </c:pt>
                <c:pt idx="4770">
                  <c:v>293.33535388664097</c:v>
                </c:pt>
                <c:pt idx="4771">
                  <c:v>292.82852497790299</c:v>
                </c:pt>
                <c:pt idx="4772">
                  <c:v>292.32244240724401</c:v>
                </c:pt>
                <c:pt idx="4773">
                  <c:v>291.81710528636501</c:v>
                </c:pt>
                <c:pt idx="4774">
                  <c:v>291.31251272772602</c:v>
                </c:pt>
                <c:pt idx="4775">
                  <c:v>290.80866384454799</c:v>
                </c:pt>
                <c:pt idx="4776">
                  <c:v>290.30555775080398</c:v>
                </c:pt>
                <c:pt idx="4777">
                  <c:v>289.80319356123198</c:v>
                </c:pt>
                <c:pt idx="4778">
                  <c:v>289.30157039132001</c:v>
                </c:pt>
                <c:pt idx="4779">
                  <c:v>288.80068735731902</c:v>
                </c:pt>
                <c:pt idx="4780">
                  <c:v>288.30054357623499</c:v>
                </c:pt>
                <c:pt idx="4781">
                  <c:v>287.80113816583201</c:v>
                </c:pt>
                <c:pt idx="4782">
                  <c:v>287.30247024462898</c:v>
                </c:pt>
                <c:pt idx="4783">
                  <c:v>286.80453893190702</c:v>
                </c:pt>
                <c:pt idx="4784">
                  <c:v>286.30734334769699</c:v>
                </c:pt>
                <c:pt idx="4785">
                  <c:v>285.81088261279302</c:v>
                </c:pt>
                <c:pt idx="4786">
                  <c:v>285.31515584874199</c:v>
                </c:pt>
                <c:pt idx="4787">
                  <c:v>284.820162177849</c:v>
                </c:pt>
                <c:pt idx="4788">
                  <c:v>284.32590072317402</c:v>
                </c:pt>
                <c:pt idx="4789">
                  <c:v>283.83237060853497</c:v>
                </c:pt>
                <c:pt idx="4790">
                  <c:v>283.33957095850502</c:v>
                </c:pt>
                <c:pt idx="4791">
                  <c:v>282.84750089841401</c:v>
                </c:pt>
                <c:pt idx="4792">
                  <c:v>282.35615955434503</c:v>
                </c:pt>
                <c:pt idx="4793">
                  <c:v>281.86554605314097</c:v>
                </c:pt>
                <c:pt idx="4794">
                  <c:v>281.37565952239697</c:v>
                </c:pt>
                <c:pt idx="4795">
                  <c:v>280.88649909046399</c:v>
                </c:pt>
                <c:pt idx="4796">
                  <c:v>280.39806388645098</c:v>
                </c:pt>
                <c:pt idx="4797">
                  <c:v>279.91035304021898</c:v>
                </c:pt>
                <c:pt idx="4798">
                  <c:v>279.423365682385</c:v>
                </c:pt>
                <c:pt idx="4799">
                  <c:v>278.937100944321</c:v>
                </c:pt>
                <c:pt idx="4800">
                  <c:v>278.45155795815299</c:v>
                </c:pt>
                <c:pt idx="4801">
                  <c:v>277.96673585676302</c:v>
                </c:pt>
                <c:pt idx="4802">
                  <c:v>277.48263377378601</c:v>
                </c:pt>
                <c:pt idx="4803">
                  <c:v>276.99925084361098</c:v>
                </c:pt>
                <c:pt idx="4804">
                  <c:v>276.51658620138198</c:v>
                </c:pt>
                <c:pt idx="4805">
                  <c:v>276.03463898299702</c:v>
                </c:pt>
                <c:pt idx="4806">
                  <c:v>275.55340832510598</c:v>
                </c:pt>
                <c:pt idx="4807">
                  <c:v>275.072893365114</c:v>
                </c:pt>
                <c:pt idx="4808">
                  <c:v>274.59309324117999</c:v>
                </c:pt>
                <c:pt idx="4809">
                  <c:v>274.11400709221402</c:v>
                </c:pt>
                <c:pt idx="4810">
                  <c:v>273.63563405788102</c:v>
                </c:pt>
                <c:pt idx="4811">
                  <c:v>273.15797327859701</c:v>
                </c:pt>
                <c:pt idx="4812">
                  <c:v>272.68102389553201</c:v>
                </c:pt>
                <c:pt idx="4813">
                  <c:v>272.20478505060902</c:v>
                </c:pt>
                <c:pt idx="4814">
                  <c:v>271.72925588650202</c:v>
                </c:pt>
                <c:pt idx="4815">
                  <c:v>271.25443554663701</c:v>
                </c:pt>
                <c:pt idx="4816">
                  <c:v>270.78032317519398</c:v>
                </c:pt>
                <c:pt idx="4817">
                  <c:v>270.30691791710098</c:v>
                </c:pt>
                <c:pt idx="4818">
                  <c:v>269.83421891804102</c:v>
                </c:pt>
                <c:pt idx="4819">
                  <c:v>269.36222532444799</c:v>
                </c:pt>
                <c:pt idx="4820">
                  <c:v>268.89093628350503</c:v>
                </c:pt>
                <c:pt idx="4821">
                  <c:v>268.42035094314798</c:v>
                </c:pt>
                <c:pt idx="4822">
                  <c:v>267.95046845206201</c:v>
                </c:pt>
                <c:pt idx="4823">
                  <c:v>267.48128795968597</c:v>
                </c:pt>
                <c:pt idx="4824">
                  <c:v>267.01280861620398</c:v>
                </c:pt>
                <c:pt idx="4825">
                  <c:v>266.54502957255499</c:v>
                </c:pt>
                <c:pt idx="4826">
                  <c:v>266.07794998042698</c:v>
                </c:pt>
                <c:pt idx="4827">
                  <c:v>265.61156899225603</c:v>
                </c:pt>
                <c:pt idx="4828">
                  <c:v>265.14588576122799</c:v>
                </c:pt>
                <c:pt idx="4829">
                  <c:v>264.680899441279</c:v>
                </c:pt>
                <c:pt idx="4830">
                  <c:v>264.216609187095</c:v>
                </c:pt>
                <c:pt idx="4831">
                  <c:v>263.753014154109</c:v>
                </c:pt>
                <c:pt idx="4832">
                  <c:v>263.29011349850498</c:v>
                </c:pt>
                <c:pt idx="4833">
                  <c:v>262.82790637721303</c:v>
                </c:pt>
                <c:pt idx="4834">
                  <c:v>262.36639194791297</c:v>
                </c:pt>
                <c:pt idx="4835">
                  <c:v>261.905569369033</c:v>
                </c:pt>
                <c:pt idx="4836">
                  <c:v>261.44543779974799</c:v>
                </c:pt>
                <c:pt idx="4837">
                  <c:v>260.98599639998099</c:v>
                </c:pt>
                <c:pt idx="4838">
                  <c:v>260.52724433040203</c:v>
                </c:pt>
                <c:pt idx="4839">
                  <c:v>260.06918075242999</c:v>
                </c:pt>
                <c:pt idx="4840">
                  <c:v>259.61180482822903</c:v>
                </c:pt>
                <c:pt idx="4841">
                  <c:v>259.15511572071102</c:v>
                </c:pt>
                <c:pt idx="4842">
                  <c:v>258.69911259353199</c:v>
                </c:pt>
                <c:pt idx="4843">
                  <c:v>258.243794611098</c:v>
                </c:pt>
                <c:pt idx="4844">
                  <c:v>257.78916093855901</c:v>
                </c:pt>
                <c:pt idx="4845">
                  <c:v>257.33521074181101</c:v>
                </c:pt>
                <c:pt idx="4846">
                  <c:v>256.88194318749498</c:v>
                </c:pt>
                <c:pt idx="4847">
                  <c:v>256.429357442997</c:v>
                </c:pt>
                <c:pt idx="4848">
                  <c:v>255.977452676452</c:v>
                </c:pt>
                <c:pt idx="4849">
                  <c:v>255.526228056733</c:v>
                </c:pt>
                <c:pt idx="4850">
                  <c:v>255.075682753465</c:v>
                </c:pt>
                <c:pt idx="4851">
                  <c:v>254.625815937011</c:v>
                </c:pt>
                <c:pt idx="4852">
                  <c:v>254.17662677848301</c:v>
                </c:pt>
                <c:pt idx="4853">
                  <c:v>253.72811444973399</c:v>
                </c:pt>
                <c:pt idx="4854">
                  <c:v>253.280278123361</c:v>
                </c:pt>
                <c:pt idx="4855">
                  <c:v>252.833116972705</c:v>
                </c:pt>
                <c:pt idx="4856">
                  <c:v>252.38663017184999</c:v>
                </c:pt>
                <c:pt idx="4857">
                  <c:v>251.94081689562299</c:v>
                </c:pt>
                <c:pt idx="4858">
                  <c:v>251.495676319593</c:v>
                </c:pt>
                <c:pt idx="4859">
                  <c:v>251.05120762007201</c:v>
                </c:pt>
                <c:pt idx="4860">
                  <c:v>250.60740997411401</c:v>
                </c:pt>
                <c:pt idx="4861">
                  <c:v>250.16428255951399</c:v>
                </c:pt>
                <c:pt idx="4862">
                  <c:v>249.72182455481101</c:v>
                </c:pt>
                <c:pt idx="4863">
                  <c:v>249.28003513927999</c:v>
                </c:pt>
                <c:pt idx="4864">
                  <c:v>248.83891349294501</c:v>
                </c:pt>
                <c:pt idx="4865">
                  <c:v>248.39845879656301</c:v>
                </c:pt>
                <c:pt idx="4866">
                  <c:v>247.958670231637</c:v>
                </c:pt>
                <c:pt idx="4867">
                  <c:v>247.519546980407</c:v>
                </c:pt>
                <c:pt idx="4868">
                  <c:v>247.08108822585399</c:v>
                </c:pt>
                <c:pt idx="4869">
                  <c:v>246.64329315170099</c:v>
                </c:pt>
                <c:pt idx="4870">
                  <c:v>246.206160942407</c:v>
                </c:pt>
                <c:pt idx="4871">
                  <c:v>245.76969078317001</c:v>
                </c:pt>
                <c:pt idx="4872">
                  <c:v>245.33388185992999</c:v>
                </c:pt>
                <c:pt idx="4873">
                  <c:v>244.898733359365</c:v>
                </c:pt>
                <c:pt idx="4874">
                  <c:v>244.46424446888901</c:v>
                </c:pt>
                <c:pt idx="4875">
                  <c:v>244.03041437665499</c:v>
                </c:pt>
                <c:pt idx="4876">
                  <c:v>243.59724227155701</c:v>
                </c:pt>
                <c:pt idx="4877">
                  <c:v>243.16472734321999</c:v>
                </c:pt>
                <c:pt idx="4878">
                  <c:v>242.732868782011</c:v>
                </c:pt>
                <c:pt idx="4879">
                  <c:v>242.30166577903501</c:v>
                </c:pt>
                <c:pt idx="4880">
                  <c:v>241.87111752613001</c:v>
                </c:pt>
                <c:pt idx="4881">
                  <c:v>241.44122321587301</c:v>
                </c:pt>
                <c:pt idx="4882">
                  <c:v>241.01198204157399</c:v>
                </c:pt>
                <c:pt idx="4883">
                  <c:v>240.58339319728299</c:v>
                </c:pt>
                <c:pt idx="4884">
                  <c:v>240.155455877782</c:v>
                </c:pt>
                <c:pt idx="4885">
                  <c:v>239.72816927858801</c:v>
                </c:pt>
                <c:pt idx="4886">
                  <c:v>239.301532595959</c:v>
                </c:pt>
                <c:pt idx="4887">
                  <c:v>238.875545026879</c:v>
                </c:pt>
                <c:pt idx="4888">
                  <c:v>238.450205769072</c:v>
                </c:pt>
                <c:pt idx="4889">
                  <c:v>238.025514020994</c:v>
                </c:pt>
                <c:pt idx="4890">
                  <c:v>237.60146898183601</c:v>
                </c:pt>
                <c:pt idx="4891">
                  <c:v>237.178069851521</c:v>
                </c:pt>
                <c:pt idx="4892">
                  <c:v>236.755315830705</c:v>
                </c:pt>
                <c:pt idx="4893">
                  <c:v>236.33320612077901</c:v>
                </c:pt>
                <c:pt idx="4894">
                  <c:v>235.91173992386399</c:v>
                </c:pt>
                <c:pt idx="4895">
                  <c:v>235.49091644281501</c:v>
                </c:pt>
                <c:pt idx="4896">
                  <c:v>235.07073488121799</c:v>
                </c:pt>
                <c:pt idx="4897">
                  <c:v>234.65119444339101</c:v>
                </c:pt>
                <c:pt idx="4898">
                  <c:v>234.232294334383</c:v>
                </c:pt>
                <c:pt idx="4899">
                  <c:v>233.81403375997499</c:v>
                </c:pt>
                <c:pt idx="4900">
                  <c:v>233.396411926676</c:v>
                </c:pt>
                <c:pt idx="4901">
                  <c:v>232.97942804172899</c:v>
                </c:pt>
                <c:pt idx="4902">
                  <c:v>232.56308131310399</c:v>
                </c:pt>
                <c:pt idx="4903">
                  <c:v>232.14737094950399</c:v>
                </c:pt>
                <c:pt idx="4904">
                  <c:v>231.732296160358</c:v>
                </c:pt>
                <c:pt idx="4905">
                  <c:v>231.31785615582601</c:v>
                </c:pt>
                <c:pt idx="4906">
                  <c:v>230.904050146797</c:v>
                </c:pt>
                <c:pt idx="4907">
                  <c:v>230.490877344887</c:v>
                </c:pt>
                <c:pt idx="4908">
                  <c:v>230.07833696244199</c:v>
                </c:pt>
                <c:pt idx="4909">
                  <c:v>229.66642821253501</c:v>
                </c:pt>
                <c:pt idx="4910">
                  <c:v>229.25515030896599</c:v>
                </c:pt>
                <c:pt idx="4911">
                  <c:v>228.84450246626301</c:v>
                </c:pt>
                <c:pt idx="4912">
                  <c:v>228.434483899681</c:v>
                </c:pt>
                <c:pt idx="4913">
                  <c:v>228.0250938252</c:v>
                </c:pt>
                <c:pt idx="4914">
                  <c:v>227.61633145952899</c:v>
                </c:pt>
                <c:pt idx="4915">
                  <c:v>227.20819602009999</c:v>
                </c:pt>
                <c:pt idx="4916">
                  <c:v>226.800686725074</c:v>
                </c:pt>
                <c:pt idx="4917">
                  <c:v>226.39380279333301</c:v>
                </c:pt>
                <c:pt idx="4918">
                  <c:v>225.98754344448801</c:v>
                </c:pt>
                <c:pt idx="4919">
                  <c:v>225.58190789887101</c:v>
                </c:pt>
                <c:pt idx="4920">
                  <c:v>225.176895377541</c:v>
                </c:pt>
                <c:pt idx="4921">
                  <c:v>224.77250510228001</c:v>
                </c:pt>
                <c:pt idx="4922">
                  <c:v>224.36873629559301</c:v>
                </c:pt>
                <c:pt idx="4923">
                  <c:v>223.96558818071099</c:v>
                </c:pt>
                <c:pt idx="4924">
                  <c:v>223.563059981583</c:v>
                </c:pt>
                <c:pt idx="4925">
                  <c:v>223.16115092288399</c:v>
                </c:pt>
                <c:pt idx="4926">
                  <c:v>222.75986023001201</c:v>
                </c:pt>
                <c:pt idx="4927">
                  <c:v>222.359187129085</c:v>
                </c:pt>
                <c:pt idx="4928">
                  <c:v>221.959130846942</c:v>
                </c:pt>
                <c:pt idx="4929">
                  <c:v>221.55969061114601</c:v>
                </c:pt>
                <c:pt idx="4930">
                  <c:v>221.160865649979</c:v>
                </c:pt>
                <c:pt idx="4931">
                  <c:v>220.76265519244299</c:v>
                </c:pt>
                <c:pt idx="4932">
                  <c:v>220.36505846826199</c:v>
                </c:pt>
                <c:pt idx="4933">
                  <c:v>219.968074707879</c:v>
                </c:pt>
                <c:pt idx="4934">
                  <c:v>219.57170314245599</c:v>
                </c:pt>
                <c:pt idx="4935">
                  <c:v>219.175943003876</c:v>
                </c:pt>
                <c:pt idx="4936">
                  <c:v>218.78079352473699</c:v>
                </c:pt>
                <c:pt idx="4937">
                  <c:v>218.38625393836</c:v>
                </c:pt>
                <c:pt idx="4938">
                  <c:v>217.99232347878299</c:v>
                </c:pt>
                <c:pt idx="4939">
                  <c:v>217.59900138075901</c:v>
                </c:pt>
                <c:pt idx="4940">
                  <c:v>217.206286879761</c:v>
                </c:pt>
                <c:pt idx="4941">
                  <c:v>216.81417921197999</c:v>
                </c:pt>
                <c:pt idx="4942">
                  <c:v>216.422677614321</c:v>
                </c:pt>
                <c:pt idx="4943">
                  <c:v>216.03178132440601</c:v>
                </c:pt>
                <c:pt idx="4944">
                  <c:v>215.64148958057601</c:v>
                </c:pt>
                <c:pt idx="4945">
                  <c:v>215.251801621883</c:v>
                </c:pt>
                <c:pt idx="4946">
                  <c:v>214.862716688098</c:v>
                </c:pt>
                <c:pt idx="4947">
                  <c:v>214.47423401970599</c:v>
                </c:pt>
                <c:pt idx="4948">
                  <c:v>214.08635285790601</c:v>
                </c:pt>
                <c:pt idx="4949">
                  <c:v>213.69907244461101</c:v>
                </c:pt>
                <c:pt idx="4950">
                  <c:v>213.31239202245001</c:v>
                </c:pt>
                <c:pt idx="4951">
                  <c:v>212.926310834763</c:v>
                </c:pt>
                <c:pt idx="4952">
                  <c:v>212.54082812560401</c:v>
                </c:pt>
                <c:pt idx="4953">
                  <c:v>212.15594313973901</c:v>
                </c:pt>
                <c:pt idx="4954">
                  <c:v>211.771655122651</c:v>
                </c:pt>
                <c:pt idx="4955">
                  <c:v>211.387963320529</c:v>
                </c:pt>
                <c:pt idx="4956">
                  <c:v>211.004866980277</c:v>
                </c:pt>
                <c:pt idx="4957">
                  <c:v>210.62236534951001</c:v>
                </c:pt>
                <c:pt idx="4958">
                  <c:v>210.24045767655301</c:v>
                </c:pt>
                <c:pt idx="4959">
                  <c:v>209.85914321044299</c:v>
                </c:pt>
                <c:pt idx="4960">
                  <c:v>209.47842120092599</c:v>
                </c:pt>
                <c:pt idx="4961">
                  <c:v>209.09829089845999</c:v>
                </c:pt>
                <c:pt idx="4962">
                  <c:v>208.71875155421</c:v>
                </c:pt>
                <c:pt idx="4963">
                  <c:v>208.339802420051</c:v>
                </c:pt>
                <c:pt idx="4964">
                  <c:v>207.961442748568</c:v>
                </c:pt>
                <c:pt idx="4965">
                  <c:v>207.58367179305199</c:v>
                </c:pt>
                <c:pt idx="4966">
                  <c:v>207.20648880750599</c:v>
                </c:pt>
                <c:pt idx="4967">
                  <c:v>206.82989304663599</c:v>
                </c:pt>
                <c:pt idx="4968">
                  <c:v>206.45388376586001</c:v>
                </c:pt>
                <c:pt idx="4969">
                  <c:v>206.078460221298</c:v>
                </c:pt>
                <c:pt idx="4970">
                  <c:v>205.703621669781</c:v>
                </c:pt>
                <c:pt idx="4971">
                  <c:v>205.32936736884301</c:v>
                </c:pt>
                <c:pt idx="4972">
                  <c:v>204.95569657672601</c:v>
                </c:pt>
                <c:pt idx="4973">
                  <c:v>204.582608552376</c:v>
                </c:pt>
                <c:pt idx="4974">
                  <c:v>204.21010255544601</c:v>
                </c:pt>
                <c:pt idx="4975">
                  <c:v>203.83817784629099</c:v>
                </c:pt>
                <c:pt idx="4976">
                  <c:v>203.46683368597101</c:v>
                </c:pt>
                <c:pt idx="4977">
                  <c:v>203.09606933625301</c:v>
                </c:pt>
                <c:pt idx="4978">
                  <c:v>202.725884059603</c:v>
                </c:pt>
                <c:pt idx="4979">
                  <c:v>202.356277119194</c:v>
                </c:pt>
                <c:pt idx="4980">
                  <c:v>201.98724777889899</c:v>
                </c:pt>
                <c:pt idx="4981">
                  <c:v>201.618795303295</c:v>
                </c:pt>
                <c:pt idx="4982">
                  <c:v>201.25091895765999</c:v>
                </c:pt>
                <c:pt idx="4983">
                  <c:v>200.883618007976</c:v>
                </c:pt>
                <c:pt idx="4984">
                  <c:v>200.51689172092401</c:v>
                </c:pt>
                <c:pt idx="4985">
                  <c:v>200.15073936388501</c:v>
                </c:pt>
                <c:pt idx="4986">
                  <c:v>199.785160204943</c:v>
                </c:pt>
                <c:pt idx="4987">
                  <c:v>199.420153512881</c:v>
                </c:pt>
                <c:pt idx="4988">
                  <c:v>199.05571855718301</c:v>
                </c:pt>
                <c:pt idx="4989">
                  <c:v>198.69185460802899</c:v>
                </c:pt>
                <c:pt idx="4990">
                  <c:v>198.32856093630201</c:v>
                </c:pt>
                <c:pt idx="4991">
                  <c:v>197.96583681358101</c:v>
                </c:pt>
                <c:pt idx="4992">
                  <c:v>197.603681512143</c:v>
                </c:pt>
                <c:pt idx="4993">
                  <c:v>197.242094304966</c:v>
                </c:pt>
                <c:pt idx="4994">
                  <c:v>196.88107446572101</c:v>
                </c:pt>
                <c:pt idx="4995">
                  <c:v>196.520621268779</c:v>
                </c:pt>
                <c:pt idx="4996">
                  <c:v>196.16073398920801</c:v>
                </c:pt>
                <c:pt idx="4997">
                  <c:v>195.801411902768</c:v>
                </c:pt>
                <c:pt idx="4998">
                  <c:v>195.44265428592101</c:v>
                </c:pt>
                <c:pt idx="4999">
                  <c:v>195.08446041582101</c:v>
                </c:pt>
                <c:pt idx="5000">
                  <c:v>194.726829570315</c:v>
                </c:pt>
                <c:pt idx="5001">
                  <c:v>194.369761027951</c:v>
                </c:pt>
                <c:pt idx="5002">
                  <c:v>194.013254067964</c:v>
                </c:pt>
                <c:pt idx="5003">
                  <c:v>193.65730797028701</c:v>
                </c:pt>
                <c:pt idx="5004">
                  <c:v>193.301922015548</c:v>
                </c:pt>
                <c:pt idx="5005">
                  <c:v>192.94709548506299</c:v>
                </c:pt>
                <c:pt idx="5006">
                  <c:v>192.59282766084701</c:v>
                </c:pt>
                <c:pt idx="5007">
                  <c:v>192.2391178256</c:v>
                </c:pt>
                <c:pt idx="5008">
                  <c:v>191.88596526272099</c:v>
                </c:pt>
                <c:pt idx="5009">
                  <c:v>191.533369256296</c:v>
                </c:pt>
                <c:pt idx="5010">
                  <c:v>191.181329091105</c:v>
                </c:pt>
                <c:pt idx="5011">
                  <c:v>190.82984405261499</c:v>
                </c:pt>
                <c:pt idx="5012">
                  <c:v>190.47891342698699</c:v>
                </c:pt>
                <c:pt idx="5013">
                  <c:v>190.12853650106999</c:v>
                </c:pt>
                <c:pt idx="5014">
                  <c:v>189.778712562403</c:v>
                </c:pt>
                <c:pt idx="5015">
                  <c:v>189.42944089921599</c:v>
                </c:pt>
                <c:pt idx="5016">
                  <c:v>189.08072080042399</c:v>
                </c:pt>
                <c:pt idx="5017">
                  <c:v>188.732551555632</c:v>
                </c:pt>
                <c:pt idx="5018">
                  <c:v>188.38493245513499</c:v>
                </c:pt>
                <c:pt idx="5019">
                  <c:v>188.037862789912</c:v>
                </c:pt>
                <c:pt idx="5020">
                  <c:v>187.69134185163199</c:v>
                </c:pt>
                <c:pt idx="5021">
                  <c:v>187.34536893264999</c:v>
                </c:pt>
                <c:pt idx="5022">
                  <c:v>186.999943326005</c:v>
                </c:pt>
                <c:pt idx="5023">
                  <c:v>186.655064325426</c:v>
                </c:pt>
                <c:pt idx="5024">
                  <c:v>186.31073122532399</c:v>
                </c:pt>
                <c:pt idx="5025">
                  <c:v>185.96694332079699</c:v>
                </c:pt>
                <c:pt idx="5026">
                  <c:v>185.62369990762599</c:v>
                </c:pt>
                <c:pt idx="5027">
                  <c:v>185.28100028227999</c:v>
                </c:pt>
                <c:pt idx="5028">
                  <c:v>184.93884374190799</c:v>
                </c:pt>
                <c:pt idx="5029">
                  <c:v>184.59722958434301</c:v>
                </c:pt>
                <c:pt idx="5030">
                  <c:v>184.25615710810399</c:v>
                </c:pt>
                <c:pt idx="5031">
                  <c:v>183.91562561238899</c:v>
                </c:pt>
                <c:pt idx="5032">
                  <c:v>183.57563439708099</c:v>
                </c:pt>
                <c:pt idx="5033">
                  <c:v>183.23618276274399</c:v>
                </c:pt>
                <c:pt idx="5034">
                  <c:v>182.897270010623</c:v>
                </c:pt>
                <c:pt idx="5035">
                  <c:v>182.55889544264301</c:v>
                </c:pt>
                <c:pt idx="5036">
                  <c:v>182.22105836141299</c:v>
                </c:pt>
                <c:pt idx="5037">
                  <c:v>181.88375807022001</c:v>
                </c:pt>
                <c:pt idx="5038">
                  <c:v>181.54699387302901</c:v>
                </c:pt>
                <c:pt idx="5039">
                  <c:v>181.21076507448899</c:v>
                </c:pt>
                <c:pt idx="5040">
                  <c:v>180.875070979925</c:v>
                </c:pt>
                <c:pt idx="5041">
                  <c:v>180.539910895341</c:v>
                </c:pt>
                <c:pt idx="5042">
                  <c:v>180.20528412741999</c:v>
                </c:pt>
                <c:pt idx="5043">
                  <c:v>179.87118998352</c:v>
                </c:pt>
                <c:pt idx="5044">
                  <c:v>179.53762777168001</c:v>
                </c:pt>
                <c:pt idx="5045">
                  <c:v>179.20459680061401</c:v>
                </c:pt>
                <c:pt idx="5046">
                  <c:v>178.87209637971401</c:v>
                </c:pt>
                <c:pt idx="5047">
                  <c:v>178.54012581904601</c:v>
                </c:pt>
                <c:pt idx="5048">
                  <c:v>178.20868442935401</c:v>
                </c:pt>
                <c:pt idx="5049">
                  <c:v>177.87777152205501</c:v>
                </c:pt>
                <c:pt idx="5050">
                  <c:v>177.54738640924199</c:v>
                </c:pt>
                <c:pt idx="5051">
                  <c:v>177.21752840368401</c:v>
                </c:pt>
                <c:pt idx="5052">
                  <c:v>176.888196818822</c:v>
                </c:pt>
                <c:pt idx="5053">
                  <c:v>176.559390968771</c:v>
                </c:pt>
                <c:pt idx="5054">
                  <c:v>176.23111016831999</c:v>
                </c:pt>
                <c:pt idx="5055">
                  <c:v>175.90335373292899</c:v>
                </c:pt>
                <c:pt idx="5056">
                  <c:v>175.576120978734</c:v>
                </c:pt>
                <c:pt idx="5057">
                  <c:v>175.24941122253901</c:v>
                </c:pt>
                <c:pt idx="5058">
                  <c:v>174.923223781823</c:v>
                </c:pt>
                <c:pt idx="5059">
                  <c:v>174.597557974734</c:v>
                </c:pt>
                <c:pt idx="5060">
                  <c:v>174.27241312008999</c:v>
                </c:pt>
                <c:pt idx="5061">
                  <c:v>173.947788537382</c:v>
                </c:pt>
                <c:pt idx="5062">
                  <c:v>173.62368354677099</c:v>
                </c:pt>
                <c:pt idx="5063">
                  <c:v>173.300097469083</c:v>
                </c:pt>
                <c:pt idx="5064">
                  <c:v>172.977029625819</c:v>
                </c:pt>
                <c:pt idx="5065">
                  <c:v>172.65447933914399</c:v>
                </c:pt>
                <c:pt idx="5066">
                  <c:v>172.33244593189301</c:v>
                </c:pt>
                <c:pt idx="5067">
                  <c:v>172.01092872756999</c:v>
                </c:pt>
                <c:pt idx="5068">
                  <c:v>171.689927050346</c:v>
                </c:pt>
                <c:pt idx="5069">
                  <c:v>171.36944022505699</c:v>
                </c:pt>
                <c:pt idx="5070">
                  <c:v>171.04946757720799</c:v>
                </c:pt>
                <c:pt idx="5071">
                  <c:v>170.73000843296799</c:v>
                </c:pt>
                <c:pt idx="5072">
                  <c:v>170.411062119175</c:v>
                </c:pt>
                <c:pt idx="5073">
                  <c:v>170.092627963328</c:v>
                </c:pt>
                <c:pt idx="5074">
                  <c:v>169.774705293594</c:v>
                </c:pt>
                <c:pt idx="5075">
                  <c:v>169.45729343880501</c:v>
                </c:pt>
                <c:pt idx="5076">
                  <c:v>169.14039172845301</c:v>
                </c:pt>
                <c:pt idx="5077">
                  <c:v>168.82399949269899</c:v>
                </c:pt>
                <c:pt idx="5078">
                  <c:v>168.508116062363</c:v>
                </c:pt>
                <c:pt idx="5079">
                  <c:v>168.19274076893001</c:v>
                </c:pt>
                <c:pt idx="5080">
                  <c:v>167.877872944546</c:v>
                </c:pt>
                <c:pt idx="5081">
                  <c:v>167.563511922022</c:v>
                </c:pt>
                <c:pt idx="5082">
                  <c:v>167.24965703482599</c:v>
                </c:pt>
                <c:pt idx="5083">
                  <c:v>166.93630761709099</c:v>
                </c:pt>
                <c:pt idx="5084">
                  <c:v>166.62346300360699</c:v>
                </c:pt>
                <c:pt idx="5085">
                  <c:v>166.31112252982999</c:v>
                </c:pt>
                <c:pt idx="5086">
                  <c:v>165.99928553186999</c:v>
                </c:pt>
                <c:pt idx="5087">
                  <c:v>165.68795134649801</c:v>
                </c:pt>
                <c:pt idx="5088">
                  <c:v>165.377119311147</c:v>
                </c:pt>
                <c:pt idx="5089">
                  <c:v>165.06678876390501</c:v>
                </c:pt>
                <c:pt idx="5090">
                  <c:v>164.75695904352</c:v>
                </c:pt>
                <c:pt idx="5091">
                  <c:v>164.447629489397</c:v>
                </c:pt>
                <c:pt idx="5092">
                  <c:v>164.13879944160001</c:v>
                </c:pt>
                <c:pt idx="5093">
                  <c:v>163.83046824084701</c:v>
                </c:pt>
                <c:pt idx="5094">
                  <c:v>163.52263522851501</c:v>
                </c:pt>
                <c:pt idx="5095">
                  <c:v>163.21529974663599</c:v>
                </c:pt>
                <c:pt idx="5096">
                  <c:v>162.90846113789701</c:v>
                </c:pt>
                <c:pt idx="5097">
                  <c:v>162.602118745642</c:v>
                </c:pt>
                <c:pt idx="5098">
                  <c:v>162.29627191386899</c:v>
                </c:pt>
                <c:pt idx="5099">
                  <c:v>161.99091998723</c:v>
                </c:pt>
                <c:pt idx="5100">
                  <c:v>161.68606231103001</c:v>
                </c:pt>
                <c:pt idx="5101">
                  <c:v>161.381698231229</c:v>
                </c:pt>
                <c:pt idx="5102">
                  <c:v>161.077827094442</c:v>
                </c:pt>
                <c:pt idx="5103">
                  <c:v>160.77444824793099</c:v>
                </c:pt>
                <c:pt idx="5104">
                  <c:v>160.47156103961601</c:v>
                </c:pt>
                <c:pt idx="5105">
                  <c:v>160.169164818067</c:v>
                </c:pt>
                <c:pt idx="5106">
                  <c:v>159.86725893250201</c:v>
                </c:pt>
                <c:pt idx="5107">
                  <c:v>159.565842732796</c:v>
                </c:pt>
                <c:pt idx="5108">
                  <c:v>159.26491556946999</c:v>
                </c:pt>
                <c:pt idx="5109">
                  <c:v>158.96447679369601</c:v>
                </c:pt>
                <c:pt idx="5110">
                  <c:v>158.664525757299</c:v>
                </c:pt>
                <c:pt idx="5111">
                  <c:v>158.365061812748</c:v>
                </c:pt>
                <c:pt idx="5112">
                  <c:v>158.066084313164</c:v>
                </c:pt>
                <c:pt idx="5113">
                  <c:v>157.76759261231601</c:v>
                </c:pt>
                <c:pt idx="5114">
                  <c:v>157.46958606462101</c:v>
                </c:pt>
                <c:pt idx="5115">
                  <c:v>157.17206402514401</c:v>
                </c:pt>
                <c:pt idx="5116">
                  <c:v>156.875025849596</c:v>
                </c:pt>
                <c:pt idx="5117">
                  <c:v>156.578470894335</c:v>
                </c:pt>
                <c:pt idx="5118">
                  <c:v>156.28239851636599</c:v>
                </c:pt>
                <c:pt idx="5119">
                  <c:v>155.98680807334</c:v>
                </c:pt>
                <c:pt idx="5120">
                  <c:v>155.691698923552</c:v>
                </c:pt>
                <c:pt idx="5121">
                  <c:v>155.39707042594401</c:v>
                </c:pt>
                <c:pt idx="5122">
                  <c:v>155.102921940101</c:v>
                </c:pt>
                <c:pt idx="5123">
                  <c:v>154.80925282625401</c:v>
                </c:pt>
                <c:pt idx="5124">
                  <c:v>154.516062445275</c:v>
                </c:pt>
                <c:pt idx="5125">
                  <c:v>154.223350158682</c:v>
                </c:pt>
                <c:pt idx="5126">
                  <c:v>153.93111532863401</c:v>
                </c:pt>
                <c:pt idx="5127">
                  <c:v>153.63935731793299</c:v>
                </c:pt>
                <c:pt idx="5128">
                  <c:v>153.348075490025</c:v>
                </c:pt>
                <c:pt idx="5129">
                  <c:v>153.05726920899301</c:v>
                </c:pt>
                <c:pt idx="5130">
                  <c:v>152.76693783956699</c:v>
                </c:pt>
                <c:pt idx="5131">
                  <c:v>152.47708074711301</c:v>
                </c:pt>
                <c:pt idx="5132">
                  <c:v>152.18769729764099</c:v>
                </c:pt>
                <c:pt idx="5133">
                  <c:v>151.89878685779701</c:v>
                </c:pt>
                <c:pt idx="5134">
                  <c:v>151.61034879487099</c:v>
                </c:pt>
                <c:pt idx="5135">
                  <c:v>151.322382476786</c:v>
                </c:pt>
                <c:pt idx="5136">
                  <c:v>151.034887272112</c:v>
                </c:pt>
                <c:pt idx="5137">
                  <c:v>150.74786255004901</c:v>
                </c:pt>
                <c:pt idx="5138">
                  <c:v>150.46130768044</c:v>
                </c:pt>
                <c:pt idx="5139">
                  <c:v>150.17522203376299</c:v>
                </c:pt>
                <c:pt idx="5140">
                  <c:v>149.889604981133</c:v>
                </c:pt>
                <c:pt idx="5141">
                  <c:v>149.60445589430401</c:v>
                </c:pt>
                <c:pt idx="5142">
                  <c:v>149.319774145662</c:v>
                </c:pt>
                <c:pt idx="5143">
                  <c:v>149.03555910823201</c:v>
                </c:pt>
                <c:pt idx="5144">
                  <c:v>148.75181015567301</c:v>
                </c:pt>
                <c:pt idx="5145">
                  <c:v>148.468526662279</c:v>
                </c:pt>
                <c:pt idx="5146">
                  <c:v>148.185708002978</c:v>
                </c:pt>
                <c:pt idx="5147">
                  <c:v>147.90335355333099</c:v>
                </c:pt>
                <c:pt idx="5148">
                  <c:v>147.621462689536</c:v>
                </c:pt>
                <c:pt idx="5149">
                  <c:v>147.34003478841899</c:v>
                </c:pt>
                <c:pt idx="5150">
                  <c:v>147.05906922744299</c:v>
                </c:pt>
                <c:pt idx="5151">
                  <c:v>146.77856538470201</c:v>
                </c:pt>
                <c:pt idx="5152">
                  <c:v>146.498522638921</c:v>
                </c:pt>
                <c:pt idx="5153">
                  <c:v>146.21894036945599</c:v>
                </c:pt>
                <c:pt idx="5154">
                  <c:v>145.93981795629699</c:v>
                </c:pt>
                <c:pt idx="5155">
                  <c:v>145.66115478005901</c:v>
                </c:pt>
                <c:pt idx="5156">
                  <c:v>145.38295022199301</c:v>
                </c:pt>
                <c:pt idx="5157">
                  <c:v>145.10520366397699</c:v>
                </c:pt>
                <c:pt idx="5158">
                  <c:v>144.827914488517</c:v>
                </c:pt>
                <c:pt idx="5159">
                  <c:v>144.551082078749</c:v>
                </c:pt>
                <c:pt idx="5160">
                  <c:v>144.27470581844</c:v>
                </c:pt>
                <c:pt idx="5161">
                  <c:v>143.99878509198001</c:v>
                </c:pt>
                <c:pt idx="5162">
                  <c:v>143.72331928438999</c:v>
                </c:pt>
                <c:pt idx="5163">
                  <c:v>143.44830778131799</c:v>
                </c:pt>
                <c:pt idx="5164">
                  <c:v>143.17374996903601</c:v>
                </c:pt>
                <c:pt idx="5165">
                  <c:v>142.89964523444601</c:v>
                </c:pt>
                <c:pt idx="5166">
                  <c:v>142.62599296507301</c:v>
                </c:pt>
                <c:pt idx="5167">
                  <c:v>142.35279254906899</c:v>
                </c:pt>
                <c:pt idx="5168">
                  <c:v>142.08004337520799</c:v>
                </c:pt>
                <c:pt idx="5169">
                  <c:v>141.807744832895</c:v>
                </c:pt>
                <c:pt idx="5170">
                  <c:v>141.535896312152</c:v>
                </c:pt>
                <c:pt idx="5171">
                  <c:v>141.26449720362899</c:v>
                </c:pt>
                <c:pt idx="5172">
                  <c:v>140.993546898597</c:v>
                </c:pt>
                <c:pt idx="5173">
                  <c:v>140.723044788952</c:v>
                </c:pt>
                <c:pt idx="5174">
                  <c:v>140.45299026721099</c:v>
                </c:pt>
                <c:pt idx="5175">
                  <c:v>140.18338272651201</c:v>
                </c:pt>
                <c:pt idx="5176">
                  <c:v>139.91422156061901</c:v>
                </c:pt>
                <c:pt idx="5177">
                  <c:v>139.64550616391099</c:v>
                </c:pt>
                <c:pt idx="5178">
                  <c:v>139.37723593139199</c:v>
                </c:pt>
                <c:pt idx="5179">
                  <c:v>139.10941025868499</c:v>
                </c:pt>
                <c:pt idx="5180">
                  <c:v>138.84202854203301</c:v>
                </c:pt>
                <c:pt idx="5181">
                  <c:v>138.57509017829901</c:v>
                </c:pt>
                <c:pt idx="5182">
                  <c:v>138.30859456496199</c:v>
                </c:pt>
                <c:pt idx="5183">
                  <c:v>138.04254110012499</c:v>
                </c:pt>
                <c:pt idx="5184">
                  <c:v>137.776929182505</c:v>
                </c:pt>
                <c:pt idx="5185">
                  <c:v>137.51175821143701</c:v>
                </c:pt>
                <c:pt idx="5186">
                  <c:v>137.24702758687499</c:v>
                </c:pt>
                <c:pt idx="5187">
                  <c:v>136.982736709389</c:v>
                </c:pt>
                <c:pt idx="5188">
                  <c:v>136.718884980166</c:v>
                </c:pt>
                <c:pt idx="5189">
                  <c:v>136.455471801008</c:v>
                </c:pt>
                <c:pt idx="5190">
                  <c:v>136.192496574334</c:v>
                </c:pt>
                <c:pt idx="5191">
                  <c:v>135.92995870317699</c:v>
                </c:pt>
                <c:pt idx="5192">
                  <c:v>135.667857591184</c:v>
                </c:pt>
                <c:pt idx="5193">
                  <c:v>135.40619264262</c:v>
                </c:pt>
                <c:pt idx="5194">
                  <c:v>135.14496326235999</c:v>
                </c:pt>
                <c:pt idx="5195">
                  <c:v>134.88416885589399</c:v>
                </c:pt>
                <c:pt idx="5196">
                  <c:v>134.62380882932601</c:v>
                </c:pt>
                <c:pt idx="5197">
                  <c:v>134.36388258936901</c:v>
                </c:pt>
                <c:pt idx="5198">
                  <c:v>134.10438954335501</c:v>
                </c:pt>
                <c:pt idx="5199">
                  <c:v>133.84532909922001</c:v>
                </c:pt>
                <c:pt idx="5200">
                  <c:v>133.58670066551801</c:v>
                </c:pt>
                <c:pt idx="5201">
                  <c:v>133.328503651408</c:v>
                </c:pt>
                <c:pt idx="5202">
                  <c:v>133.070737466666</c:v>
                </c:pt>
                <c:pt idx="5203">
                  <c:v>132.81340152167201</c:v>
                </c:pt>
                <c:pt idx="5204">
                  <c:v>132.55649522741899</c:v>
                </c:pt>
                <c:pt idx="5205">
                  <c:v>132.30001799550899</c:v>
                </c:pt>
                <c:pt idx="5206">
                  <c:v>132.04396923815199</c:v>
                </c:pt>
                <c:pt idx="5207">
                  <c:v>131.78834836816799</c:v>
                </c:pt>
                <c:pt idx="5208">
                  <c:v>131.533154798982</c:v>
                </c:pt>
                <c:pt idx="5209">
                  <c:v>131.27838794463</c:v>
                </c:pt>
                <c:pt idx="5210">
                  <c:v>131.024047219751</c:v>
                </c:pt>
                <c:pt idx="5211">
                  <c:v>130.770132039597</c:v>
                </c:pt>
                <c:pt idx="5212">
                  <c:v>130.51664182002</c:v>
                </c:pt>
                <c:pt idx="5213">
                  <c:v>130.263575977481</c:v>
                </c:pt>
                <c:pt idx="5214">
                  <c:v>130.010933929045</c:v>
                </c:pt>
                <c:pt idx="5215">
                  <c:v>129.75871509238399</c:v>
                </c:pt>
                <c:pt idx="5216">
                  <c:v>129.50691888577299</c:v>
                </c:pt>
                <c:pt idx="5217">
                  <c:v>129.25554472809301</c:v>
                </c:pt>
                <c:pt idx="5218">
                  <c:v>129.004592038825</c:v>
                </c:pt>
                <c:pt idx="5219">
                  <c:v>128.75406023805701</c:v>
                </c:pt>
                <c:pt idx="5220">
                  <c:v>128.50394874647901</c:v>
                </c:pt>
                <c:pt idx="5221">
                  <c:v>128.25425698538299</c:v>
                </c:pt>
                <c:pt idx="5222">
                  <c:v>128.004984376663</c:v>
                </c:pt>
                <c:pt idx="5223">
                  <c:v>127.756130342814</c:v>
                </c:pt>
                <c:pt idx="5224">
                  <c:v>127.50769430693499</c:v>
                </c:pt>
                <c:pt idx="5225">
                  <c:v>127.25967569272299</c:v>
                </c:pt>
                <c:pt idx="5226">
                  <c:v>127.012073924475</c:v>
                </c:pt>
                <c:pt idx="5227">
                  <c:v>126.764888427092</c:v>
                </c:pt>
                <c:pt idx="5228">
                  <c:v>126.518118626069</c:v>
                </c:pt>
                <c:pt idx="5229">
                  <c:v>126.27176394750499</c:v>
                </c:pt>
                <c:pt idx="5230">
                  <c:v>126.025823818096</c:v>
                </c:pt>
                <c:pt idx="5231">
                  <c:v>125.780297665134</c:v>
                </c:pt>
                <c:pt idx="5232">
                  <c:v>125.535184916511</c:v>
                </c:pt>
                <c:pt idx="5233">
                  <c:v>125.290485000719</c:v>
                </c:pt>
                <c:pt idx="5234">
                  <c:v>125.046197346841</c:v>
                </c:pt>
                <c:pt idx="5235">
                  <c:v>124.80232138456</c:v>
                </c:pt>
                <c:pt idx="5236">
                  <c:v>124.558856544158</c:v>
                </c:pt>
                <c:pt idx="5237">
                  <c:v>124.315802256507</c:v>
                </c:pt>
                <c:pt idx="5238">
                  <c:v>124.073157953079</c:v>
                </c:pt>
                <c:pt idx="5239">
                  <c:v>123.83092306593799</c:v>
                </c:pt>
                <c:pt idx="5240">
                  <c:v>123.589097027744</c:v>
                </c:pt>
                <c:pt idx="5241">
                  <c:v>123.34767927175101</c:v>
                </c:pt>
                <c:pt idx="5242">
                  <c:v>123.106669231805</c:v>
                </c:pt>
                <c:pt idx="5243">
                  <c:v>122.866066342349</c:v>
                </c:pt>
                <c:pt idx="5244">
                  <c:v>122.62587003841401</c:v>
                </c:pt>
                <c:pt idx="5245">
                  <c:v>122.386079755628</c:v>
                </c:pt>
                <c:pt idx="5246">
                  <c:v>122.146694930207</c:v>
                </c:pt>
                <c:pt idx="5247">
                  <c:v>121.90771499896201</c:v>
                </c:pt>
                <c:pt idx="5248">
                  <c:v>121.669139399293</c:v>
                </c:pt>
                <c:pt idx="5249">
                  <c:v>121.430967569191</c:v>
                </c:pt>
                <c:pt idx="5250">
                  <c:v>121.193198947239</c:v>
                </c:pt>
                <c:pt idx="5251">
                  <c:v>120.955832972606</c:v>
                </c:pt>
                <c:pt idx="5252">
                  <c:v>120.718869085056</c:v>
                </c:pt>
                <c:pt idx="5253">
                  <c:v>120.482306724938</c:v>
                </c:pt>
                <c:pt idx="5254">
                  <c:v>120.246145333191</c:v>
                </c:pt>
                <c:pt idx="5255">
                  <c:v>120.010384351341</c:v>
                </c:pt>
                <c:pt idx="5256">
                  <c:v>119.77502322150499</c:v>
                </c:pt>
                <c:pt idx="5257">
                  <c:v>119.540061386383</c:v>
                </c:pt>
                <c:pt idx="5258">
                  <c:v>119.305498289266</c:v>
                </c:pt>
                <c:pt idx="5259">
                  <c:v>119.071333374029</c:v>
                </c:pt>
                <c:pt idx="5260">
                  <c:v>118.83756608513499</c:v>
                </c:pt>
                <c:pt idx="5261">
                  <c:v>118.60419586763101</c:v>
                </c:pt>
                <c:pt idx="5262">
                  <c:v>118.371222167151</c:v>
                </c:pt>
                <c:pt idx="5263">
                  <c:v>118.138644429911</c:v>
                </c:pt>
                <c:pt idx="5264">
                  <c:v>117.90646210271601</c:v>
                </c:pt>
                <c:pt idx="5265">
                  <c:v>117.674674632953</c:v>
                </c:pt>
                <c:pt idx="5266">
                  <c:v>117.44328146858901</c:v>
                </c:pt>
                <c:pt idx="5267">
                  <c:v>117.21228205817999</c:v>
                </c:pt>
                <c:pt idx="5268">
                  <c:v>116.981675850863</c:v>
                </c:pt>
                <c:pt idx="5269">
                  <c:v>116.75146229635401</c:v>
                </c:pt>
                <c:pt idx="5270">
                  <c:v>116.521640844958</c:v>
                </c:pt>
                <c:pt idx="5271">
                  <c:v>116.292210947553</c:v>
                </c:pt>
                <c:pt idx="5272">
                  <c:v>116.063172055607</c:v>
                </c:pt>
                <c:pt idx="5273">
                  <c:v>115.83452362116201</c:v>
                </c:pt>
                <c:pt idx="5274">
                  <c:v>115.60626509684199</c:v>
                </c:pt>
                <c:pt idx="5275">
                  <c:v>115.378395935854</c:v>
                </c:pt>
                <c:pt idx="5276">
                  <c:v>115.150915591981</c:v>
                </c:pt>
                <c:pt idx="5277">
                  <c:v>114.92382351958599</c:v>
                </c:pt>
                <c:pt idx="5278">
                  <c:v>114.697119173613</c:v>
                </c:pt>
                <c:pt idx="5279">
                  <c:v>114.47080200958101</c:v>
                </c:pt>
                <c:pt idx="5280">
                  <c:v>114.244871483588</c:v>
                </c:pt>
                <c:pt idx="5281">
                  <c:v>114.019327052311</c:v>
                </c:pt>
                <c:pt idx="5282">
                  <c:v>113.794168173001</c:v>
                </c:pt>
                <c:pt idx="5283">
                  <c:v>113.56939430349</c:v>
                </c:pt>
                <c:pt idx="5284">
                  <c:v>113.345004902182</c:v>
                </c:pt>
                <c:pt idx="5285">
                  <c:v>113.120999428058</c:v>
                </c:pt>
                <c:pt idx="5286">
                  <c:v>112.89737734067801</c:v>
                </c:pt>
                <c:pt idx="5287">
                  <c:v>112.67413810017101</c:v>
                </c:pt>
                <c:pt idx="5288">
                  <c:v>112.45128116724599</c:v>
                </c:pt>
                <c:pt idx="5289">
                  <c:v>112.22880600318101</c:v>
                </c:pt>
                <c:pt idx="5290">
                  <c:v>112.006712069833</c:v>
                </c:pt>
                <c:pt idx="5291">
                  <c:v>111.784998829629</c:v>
                </c:pt>
                <c:pt idx="5292">
                  <c:v>111.56366574557001</c:v>
                </c:pt>
                <c:pt idx="5293">
                  <c:v>111.34271228123001</c:v>
                </c:pt>
                <c:pt idx="5294">
                  <c:v>111.12213790075199</c:v>
                </c:pt>
                <c:pt idx="5295">
                  <c:v>110.90194206885801</c:v>
                </c:pt>
                <c:pt idx="5296">
                  <c:v>110.682124250832</c:v>
                </c:pt>
                <c:pt idx="5297">
                  <c:v>110.462683912537</c:v>
                </c:pt>
                <c:pt idx="5298">
                  <c:v>110.243620520402</c:v>
                </c:pt>
                <c:pt idx="5299">
                  <c:v>110.024933541425</c:v>
                </c:pt>
                <c:pt idx="5300">
                  <c:v>109.80662244318</c:v>
                </c:pt>
                <c:pt idx="5301">
                  <c:v>109.588686693802</c:v>
                </c:pt>
                <c:pt idx="5302">
                  <c:v>109.37112576200199</c:v>
                </c:pt>
                <c:pt idx="5303">
                  <c:v>109.153939117055</c:v>
                </c:pt>
                <c:pt idx="5304">
                  <c:v>108.93712622880599</c:v>
                </c:pt>
                <c:pt idx="5305">
                  <c:v>108.720686567667</c:v>
                </c:pt>
                <c:pt idx="5306">
                  <c:v>108.50461960461701</c:v>
                </c:pt>
                <c:pt idx="5307">
                  <c:v>108.288924811204</c:v>
                </c:pt>
                <c:pt idx="5308">
                  <c:v>108.073601659538</c:v>
                </c:pt>
                <c:pt idx="5309">
                  <c:v>107.85864962230001</c:v>
                </c:pt>
                <c:pt idx="5310">
                  <c:v>107.644068172733</c:v>
                </c:pt>
                <c:pt idx="5311">
                  <c:v>107.429856784648</c:v>
                </c:pt>
                <c:pt idx="5312">
                  <c:v>107.216014932419</c:v>
                </c:pt>
                <c:pt idx="5313">
                  <c:v>107.002542090982</c:v>
                </c:pt>
                <c:pt idx="5314">
                  <c:v>106.78943773584299</c:v>
                </c:pt>
                <c:pt idx="5315">
                  <c:v>106.576701343069</c:v>
                </c:pt>
                <c:pt idx="5316">
                  <c:v>106.36433238928601</c:v>
                </c:pt>
                <c:pt idx="5317">
                  <c:v>106.152330351689</c:v>
                </c:pt>
                <c:pt idx="5318">
                  <c:v>105.940694708031</c:v>
                </c:pt>
                <c:pt idx="5319">
                  <c:v>105.72942493663101</c:v>
                </c:pt>
                <c:pt idx="5320">
                  <c:v>105.518520516365</c:v>
                </c:pt>
                <c:pt idx="5321">
                  <c:v>105.307980926673</c:v>
                </c:pt>
                <c:pt idx="5322">
                  <c:v>105.097805647556</c:v>
                </c:pt>
                <c:pt idx="5323">
                  <c:v>104.88799415957401</c:v>
                </c:pt>
                <c:pt idx="5324">
                  <c:v>104.678545943847</c:v>
                </c:pt>
                <c:pt idx="5325">
                  <c:v>104.46946048205599</c:v>
                </c:pt>
                <c:pt idx="5326">
                  <c:v>104.260737256439</c:v>
                </c:pt>
                <c:pt idx="5327">
                  <c:v>104.052375749795</c:v>
                </c:pt>
                <c:pt idx="5328">
                  <c:v>103.84437544548</c:v>
                </c:pt>
                <c:pt idx="5329">
                  <c:v>103.636735827408</c:v>
                </c:pt>
                <c:pt idx="5330">
                  <c:v>103.429456380052</c:v>
                </c:pt>
                <c:pt idx="5331">
                  <c:v>103.222536588438</c:v>
                </c:pt>
                <c:pt idx="5332">
                  <c:v>103.01597593815499</c:v>
                </c:pt>
                <c:pt idx="5333">
                  <c:v>102.809773915343</c:v>
                </c:pt>
                <c:pt idx="5334">
                  <c:v>102.6039300067</c:v>
                </c:pt>
                <c:pt idx="5335">
                  <c:v>102.39844369948</c:v>
                </c:pt>
                <c:pt idx="5336">
                  <c:v>102.193314481492</c:v>
                </c:pt>
                <c:pt idx="5337">
                  <c:v>101.98854184109901</c:v>
                </c:pt>
                <c:pt idx="5338">
                  <c:v>101.784125267218</c:v>
                </c:pt>
                <c:pt idx="5339">
                  <c:v>101.580064249321</c:v>
                </c:pt>
                <c:pt idx="5340">
                  <c:v>101.37635827743399</c:v>
                </c:pt>
                <c:pt idx="5341">
                  <c:v>101.173006842135</c:v>
                </c:pt>
                <c:pt idx="5342">
                  <c:v>100.970009434554</c:v>
                </c:pt>
                <c:pt idx="5343">
                  <c:v>100.767365546375</c:v>
                </c:pt>
                <c:pt idx="5344">
                  <c:v>100.565074669833</c:v>
                </c:pt>
                <c:pt idx="5345">
                  <c:v>100.363136297716</c:v>
                </c:pt>
                <c:pt idx="5346">
                  <c:v>100.16154992336</c:v>
                </c:pt>
                <c:pt idx="5347">
                  <c:v>99.9603150406559</c:v>
                </c:pt>
                <c:pt idx="5348">
                  <c:v>99.759431144041201</c:v>
                </c:pt>
                <c:pt idx="5349">
                  <c:v>99.558897728506096</c:v>
                </c:pt>
                <c:pt idx="5350">
                  <c:v>99.358714289588306</c:v>
                </c:pt>
                <c:pt idx="5351">
                  <c:v>99.158880323375698</c:v>
                </c:pt>
                <c:pt idx="5352">
                  <c:v>98.959395326504506</c:v>
                </c:pt>
                <c:pt idx="5353">
                  <c:v>98.7602587961605</c:v>
                </c:pt>
                <c:pt idx="5354">
                  <c:v>98.561470230075798</c:v>
                </c:pt>
                <c:pt idx="5355">
                  <c:v>98.363029126531998</c:v>
                </c:pt>
                <c:pt idx="5356">
                  <c:v>98.164934984354701</c:v>
                </c:pt>
                <c:pt idx="5357">
                  <c:v>97.967187302919001</c:v>
                </c:pt>
                <c:pt idx="5358">
                  <c:v>97.769785582146497</c:v>
                </c:pt>
                <c:pt idx="5359">
                  <c:v>97.572729322503207</c:v>
                </c:pt>
                <c:pt idx="5360">
                  <c:v>97.376018025001201</c:v>
                </c:pt>
                <c:pt idx="5361">
                  <c:v>97.179651191198801</c:v>
                </c:pt>
                <c:pt idx="5362">
                  <c:v>96.983628323197195</c:v>
                </c:pt>
                <c:pt idx="5363">
                  <c:v>96.787948923644294</c:v>
                </c:pt>
                <c:pt idx="5364">
                  <c:v>96.592612495729497</c:v>
                </c:pt>
                <c:pt idx="5365">
                  <c:v>96.397618543188202</c:v>
                </c:pt>
                <c:pt idx="5366">
                  <c:v>96.202966570298102</c:v>
                </c:pt>
                <c:pt idx="5367">
                  <c:v>96.008656081878698</c:v>
                </c:pt>
                <c:pt idx="5368">
                  <c:v>95.814686583293096</c:v>
                </c:pt>
                <c:pt idx="5369">
                  <c:v>95.621057580446106</c:v>
                </c:pt>
                <c:pt idx="5370">
                  <c:v>95.427768579784995</c:v>
                </c:pt>
                <c:pt idx="5371">
                  <c:v>95.234819088296206</c:v>
                </c:pt>
                <c:pt idx="5372">
                  <c:v>95.042208613510198</c:v>
                </c:pt>
                <c:pt idx="5373">
                  <c:v>94.849936663494304</c:v>
                </c:pt>
                <c:pt idx="5374">
                  <c:v>94.658002746858699</c:v>
                </c:pt>
                <c:pt idx="5375">
                  <c:v>94.466406372752601</c:v>
                </c:pt>
                <c:pt idx="5376">
                  <c:v>94.275147050863595</c:v>
                </c:pt>
                <c:pt idx="5377">
                  <c:v>94.084224291418494</c:v>
                </c:pt>
                <c:pt idx="5378">
                  <c:v>93.893637605183102</c:v>
                </c:pt>
                <c:pt idx="5379">
                  <c:v>93.703386503461502</c:v>
                </c:pt>
                <c:pt idx="5380">
                  <c:v>93.513470498095003</c:v>
                </c:pt>
                <c:pt idx="5381">
                  <c:v>93.323889101462697</c:v>
                </c:pt>
                <c:pt idx="5382">
                  <c:v>93.134641826479793</c:v>
                </c:pt>
                <c:pt idx="5383">
                  <c:v>92.945728186598899</c:v>
                </c:pt>
                <c:pt idx="5384">
                  <c:v>92.757147695808797</c:v>
                </c:pt>
                <c:pt idx="5385">
                  <c:v>92.568899868633395</c:v>
                </c:pt>
                <c:pt idx="5386">
                  <c:v>92.380984220132007</c:v>
                </c:pt>
                <c:pt idx="5387">
                  <c:v>92.193400265900294</c:v>
                </c:pt>
                <c:pt idx="5388">
                  <c:v>92.006147522066598</c:v>
                </c:pt>
                <c:pt idx="5389">
                  <c:v>91.819225505295094</c:v>
                </c:pt>
                <c:pt idx="5390">
                  <c:v>91.632633732783106</c:v>
                </c:pt>
                <c:pt idx="5391">
                  <c:v>91.446371722261304</c:v>
                </c:pt>
                <c:pt idx="5392">
                  <c:v>91.260438991993098</c:v>
                </c:pt>
                <c:pt idx="5393">
                  <c:v>91.074835060775797</c:v>
                </c:pt>
                <c:pt idx="5394">
                  <c:v>90.889559447937998</c:v>
                </c:pt>
                <c:pt idx="5395">
                  <c:v>90.704611673340295</c:v>
                </c:pt>
                <c:pt idx="5396">
                  <c:v>90.519991257374798</c:v>
                </c:pt>
                <c:pt idx="5397">
                  <c:v>90.335697720965697</c:v>
                </c:pt>
                <c:pt idx="5398">
                  <c:v>90.1517305855659</c:v>
                </c:pt>
                <c:pt idx="5399">
                  <c:v>89.968089373160595</c:v>
                </c:pt>
                <c:pt idx="5400">
                  <c:v>89.784773606264906</c:v>
                </c:pt>
                <c:pt idx="5401">
                  <c:v>89.601782807921197</c:v>
                </c:pt>
                <c:pt idx="5402">
                  <c:v>89.419116501703698</c:v>
                </c:pt>
                <c:pt idx="5403">
                  <c:v>89.236774211714604</c:v>
                </c:pt>
                <c:pt idx="5404">
                  <c:v>89.054755462583501</c:v>
                </c:pt>
                <c:pt idx="5405">
                  <c:v>88.873059779470395</c:v>
                </c:pt>
                <c:pt idx="5406">
                  <c:v>88.691686688059207</c:v>
                </c:pt>
                <c:pt idx="5407">
                  <c:v>88.510635714565296</c:v>
                </c:pt>
                <c:pt idx="5408">
                  <c:v>88.329906385728293</c:v>
                </c:pt>
                <c:pt idx="5409">
                  <c:v>88.149498228814807</c:v>
                </c:pt>
                <c:pt idx="5410">
                  <c:v>87.969410771617603</c:v>
                </c:pt>
                <c:pt idx="5411">
                  <c:v>87.789643542455593</c:v>
                </c:pt>
                <c:pt idx="5412">
                  <c:v>87.610196070173501</c:v>
                </c:pt>
                <c:pt idx="5413">
                  <c:v>87.431067884138798</c:v>
                </c:pt>
                <c:pt idx="5414">
                  <c:v>87.252258514245597</c:v>
                </c:pt>
                <c:pt idx="5415">
                  <c:v>87.073767490912104</c:v>
                </c:pt>
                <c:pt idx="5416">
                  <c:v>86.895594345079303</c:v>
                </c:pt>
                <c:pt idx="5417">
                  <c:v>86.717738608212201</c:v>
                </c:pt>
                <c:pt idx="5418">
                  <c:v>86.540199812299505</c:v>
                </c:pt>
                <c:pt idx="5419">
                  <c:v>86.362977489851303</c:v>
                </c:pt>
                <c:pt idx="5420">
                  <c:v>86.186071173900601</c:v>
                </c:pt>
                <c:pt idx="5421">
                  <c:v>86.009480398002495</c:v>
                </c:pt>
                <c:pt idx="5422">
                  <c:v>85.833204696233594</c:v>
                </c:pt>
                <c:pt idx="5423">
                  <c:v>85.657243603190807</c:v>
                </c:pt>
                <c:pt idx="5424">
                  <c:v>85.481596653992895</c:v>
                </c:pt>
                <c:pt idx="5425">
                  <c:v>85.306263384278495</c:v>
                </c:pt>
                <c:pt idx="5426">
                  <c:v>85.131243330206402</c:v>
                </c:pt>
                <c:pt idx="5427">
                  <c:v>84.956536028454906</c:v>
                </c:pt>
                <c:pt idx="5428">
                  <c:v>84.782141016221601</c:v>
                </c:pt>
                <c:pt idx="5429">
                  <c:v>84.608057831223405</c:v>
                </c:pt>
                <c:pt idx="5430">
                  <c:v>84.434286011694098</c:v>
                </c:pt>
                <c:pt idx="5431">
                  <c:v>84.260825096387606</c:v>
                </c:pt>
                <c:pt idx="5432">
                  <c:v>84.087674624574106</c:v>
                </c:pt>
                <c:pt idx="5433">
                  <c:v>83.914834136042103</c:v>
                </c:pt>
                <c:pt idx="5434">
                  <c:v>83.742303171096793</c:v>
                </c:pt>
                <c:pt idx="5435">
                  <c:v>83.5700812705592</c:v>
                </c:pt>
                <c:pt idx="5436">
                  <c:v>83.398167975767393</c:v>
                </c:pt>
                <c:pt idx="5437">
                  <c:v>83.226562828575695</c:v>
                </c:pt>
                <c:pt idx="5438">
                  <c:v>83.055265371352405</c:v>
                </c:pt>
                <c:pt idx="5439">
                  <c:v>82.884275146981807</c:v>
                </c:pt>
                <c:pt idx="5440">
                  <c:v>82.713591698863596</c:v>
                </c:pt>
                <c:pt idx="5441">
                  <c:v>82.543214570910607</c:v>
                </c:pt>
                <c:pt idx="5442">
                  <c:v>82.373143307549299</c:v>
                </c:pt>
                <c:pt idx="5443">
                  <c:v>82.203377453720606</c:v>
                </c:pt>
                <c:pt idx="5444">
                  <c:v>82.033916554879696</c:v>
                </c:pt>
                <c:pt idx="5445">
                  <c:v>81.864760156992205</c:v>
                </c:pt>
                <c:pt idx="5446">
                  <c:v>81.695907806537505</c:v>
                </c:pt>
                <c:pt idx="5447">
                  <c:v>81.527359050506902</c:v>
                </c:pt>
                <c:pt idx="5448">
                  <c:v>81.359113436402893</c:v>
                </c:pt>
                <c:pt idx="5449">
                  <c:v>81.191170512240404</c:v>
                </c:pt>
                <c:pt idx="5450">
                  <c:v>81.023529826544205</c:v>
                </c:pt>
                <c:pt idx="5451">
                  <c:v>80.8561909283505</c:v>
                </c:pt>
                <c:pt idx="5452">
                  <c:v>80.689153367204099</c:v>
                </c:pt>
                <c:pt idx="5453">
                  <c:v>80.522416693162498</c:v>
                </c:pt>
                <c:pt idx="5454">
                  <c:v>80.355980456789098</c:v>
                </c:pt>
                <c:pt idx="5455">
                  <c:v>80.189844209159006</c:v>
                </c:pt>
                <c:pt idx="5456">
                  <c:v>80.024007501854996</c:v>
                </c:pt>
                <c:pt idx="5457">
                  <c:v>79.858469886967796</c:v>
                </c:pt>
                <c:pt idx="5458">
                  <c:v>79.693230917097793</c:v>
                </c:pt>
                <c:pt idx="5459">
                  <c:v>79.528290145350496</c:v>
                </c:pt>
                <c:pt idx="5460">
                  <c:v>79.363647125341004</c:v>
                </c:pt>
                <c:pt idx="5461">
                  <c:v>79.199301411188401</c:v>
                </c:pt>
                <c:pt idx="5462">
                  <c:v>79.035252557521503</c:v>
                </c:pt>
                <c:pt idx="5463">
                  <c:v>78.871500119473197</c:v>
                </c:pt>
                <c:pt idx="5464">
                  <c:v>78.708043652681397</c:v>
                </c:pt>
                <c:pt idx="5465">
                  <c:v>78.544882713291599</c:v>
                </c:pt>
                <c:pt idx="5466">
                  <c:v>78.382016857953005</c:v>
                </c:pt>
                <c:pt idx="5467">
                  <c:v>78.219445643818801</c:v>
                </c:pt>
                <c:pt idx="5468">
                  <c:v>78.057168628547004</c:v>
                </c:pt>
                <c:pt idx="5469">
                  <c:v>77.895185370300794</c:v>
                </c:pt>
                <c:pt idx="5470">
                  <c:v>77.733495427743804</c:v>
                </c:pt>
                <c:pt idx="5471">
                  <c:v>77.5720983600458</c:v>
                </c:pt>
                <c:pt idx="5472">
                  <c:v>77.410993726877805</c:v>
                </c:pt>
                <c:pt idx="5473">
                  <c:v>77.2501810884132</c:v>
                </c:pt>
                <c:pt idx="5474">
                  <c:v>77.089660005327502</c:v>
                </c:pt>
                <c:pt idx="5475">
                  <c:v>76.929430038797605</c:v>
                </c:pt>
                <c:pt idx="5476">
                  <c:v>76.769490750502698</c:v>
                </c:pt>
                <c:pt idx="5477">
                  <c:v>76.609841702622006</c:v>
                </c:pt>
                <c:pt idx="5478">
                  <c:v>76.450482457834397</c:v>
                </c:pt>
                <c:pt idx="5479">
                  <c:v>76.291412579321204</c:v>
                </c:pt>
                <c:pt idx="5480">
                  <c:v>76.132631630760898</c:v>
                </c:pt>
                <c:pt idx="5481">
                  <c:v>75.974139176333694</c:v>
                </c:pt>
                <c:pt idx="5482">
                  <c:v>75.815934780717399</c:v>
                </c:pt>
                <c:pt idx="5483">
                  <c:v>75.658018009089105</c:v>
                </c:pt>
                <c:pt idx="5484">
                  <c:v>75.500388427123397</c:v>
                </c:pt>
                <c:pt idx="5485">
                  <c:v>75.343045600993307</c:v>
                </c:pt>
                <c:pt idx="5486">
                  <c:v>75.185989097370907</c:v>
                </c:pt>
                <c:pt idx="5487">
                  <c:v>75.029218483422895</c:v>
                </c:pt>
                <c:pt idx="5488">
                  <c:v>74.872733326813702</c:v>
                </c:pt>
                <c:pt idx="5489">
                  <c:v>74.716533195705196</c:v>
                </c:pt>
                <c:pt idx="5490">
                  <c:v>74.560617658753898</c:v>
                </c:pt>
                <c:pt idx="5491">
                  <c:v>74.404986285113594</c:v>
                </c:pt>
                <c:pt idx="5492">
                  <c:v>74.249638644432295</c:v>
                </c:pt>
                <c:pt idx="5493">
                  <c:v>74.094574306853502</c:v>
                </c:pt>
                <c:pt idx="5494">
                  <c:v>73.9397928430147</c:v>
                </c:pt>
                <c:pt idx="5495">
                  <c:v>73.785293824048296</c:v>
                </c:pt>
                <c:pt idx="5496">
                  <c:v>73.631076821581104</c:v>
                </c:pt>
                <c:pt idx="5497">
                  <c:v>73.477141407731295</c:v>
                </c:pt>
                <c:pt idx="5498">
                  <c:v>73.323487155113298</c:v>
                </c:pt>
                <c:pt idx="5499">
                  <c:v>73.170113636831601</c:v>
                </c:pt>
                <c:pt idx="5500">
                  <c:v>73.017020426484805</c:v>
                </c:pt>
                <c:pt idx="5501">
                  <c:v>72.864207098163504</c:v>
                </c:pt>
                <c:pt idx="5502">
                  <c:v>72.711673226448099</c:v>
                </c:pt>
                <c:pt idx="5503">
                  <c:v>72.559418386413398</c:v>
                </c:pt>
                <c:pt idx="5504">
                  <c:v>72.407442153622497</c:v>
                </c:pt>
                <c:pt idx="5505">
                  <c:v>72.255744104130002</c:v>
                </c:pt>
                <c:pt idx="5506">
                  <c:v>72.104323814481603</c:v>
                </c:pt>
                <c:pt idx="5507">
                  <c:v>71.953180861712198</c:v>
                </c:pt>
                <c:pt idx="5508">
                  <c:v>71.802314823345696</c:v>
                </c:pt>
                <c:pt idx="5509">
                  <c:v>71.651725277396196</c:v>
                </c:pt>
                <c:pt idx="5510">
                  <c:v>71.501411802365794</c:v>
                </c:pt>
                <c:pt idx="5511">
                  <c:v>71.351373977245203</c:v>
                </c:pt>
                <c:pt idx="5512">
                  <c:v>71.201611381513999</c:v>
                </c:pt>
                <c:pt idx="5513">
                  <c:v>71.052123595137502</c:v>
                </c:pt>
                <c:pt idx="5514">
                  <c:v>70.902910198570893</c:v>
                </c:pt>
                <c:pt idx="5515">
                  <c:v>70.753970772754897</c:v>
                </c:pt>
                <c:pt idx="5516">
                  <c:v>70.605304899116305</c:v>
                </c:pt>
                <c:pt idx="5517">
                  <c:v>70.456912159569598</c:v>
                </c:pt>
                <c:pt idx="5518">
                  <c:v>70.308792136513702</c:v>
                </c:pt>
                <c:pt idx="5519">
                  <c:v>70.160944412835406</c:v>
                </c:pt>
                <c:pt idx="5520">
                  <c:v>70.013368571903399</c:v>
                </c:pt>
                <c:pt idx="5521">
                  <c:v>69.866064197573607</c:v>
                </c:pt>
                <c:pt idx="5522">
                  <c:v>69.719030874186501</c:v>
                </c:pt>
                <c:pt idx="5523">
                  <c:v>69.572268186564699</c:v>
                </c:pt>
                <c:pt idx="5524">
                  <c:v>69.425775720016404</c:v>
                </c:pt>
                <c:pt idx="5525">
                  <c:v>69.279553060331907</c:v>
                </c:pt>
                <c:pt idx="5526">
                  <c:v>69.133599793785805</c:v>
                </c:pt>
                <c:pt idx="5527">
                  <c:v>68.987915507134502</c:v>
                </c:pt>
                <c:pt idx="5528">
                  <c:v>68.842499787616205</c:v>
                </c:pt>
                <c:pt idx="5529">
                  <c:v>68.697352222951807</c:v>
                </c:pt>
                <c:pt idx="5530">
                  <c:v>68.552472401345099</c:v>
                </c:pt>
                <c:pt idx="5531">
                  <c:v>68.407859911477601</c:v>
                </c:pt>
                <c:pt idx="5532">
                  <c:v>68.263514342514995</c:v>
                </c:pt>
                <c:pt idx="5533">
                  <c:v>68.119435284101996</c:v>
                </c:pt>
                <c:pt idx="5534">
                  <c:v>67.975622326363094</c:v>
                </c:pt>
                <c:pt idx="5535">
                  <c:v>67.832075059904099</c:v>
                </c:pt>
                <c:pt idx="5536">
                  <c:v>67.688793075808704</c:v>
                </c:pt>
                <c:pt idx="5537">
                  <c:v>67.545775965640601</c:v>
                </c:pt>
                <c:pt idx="5538">
                  <c:v>67.403023321441097</c:v>
                </c:pt>
                <c:pt idx="5539">
                  <c:v>67.260534735731099</c:v>
                </c:pt>
                <c:pt idx="5540">
                  <c:v>67.118309801509398</c:v>
                </c:pt>
                <c:pt idx="5541">
                  <c:v>66.976348112250903</c:v>
                </c:pt>
                <c:pt idx="5542">
                  <c:v>66.834649261909604</c:v>
                </c:pt>
                <c:pt idx="5543">
                  <c:v>66.693212844916303</c:v>
                </c:pt>
                <c:pt idx="5544">
                  <c:v>66.552038456176106</c:v>
                </c:pt>
                <c:pt idx="5545">
                  <c:v>66.411125691073195</c:v>
                </c:pt>
                <c:pt idx="5546">
                  <c:v>66.270474145466395</c:v>
                </c:pt>
                <c:pt idx="5547">
                  <c:v>66.130083415689896</c:v>
                </c:pt>
                <c:pt idx="5548">
                  <c:v>65.9899530985534</c:v>
                </c:pt>
                <c:pt idx="5549">
                  <c:v>65.85008279134</c:v>
                </c:pt>
                <c:pt idx="5550">
                  <c:v>65.710472091809393</c:v>
                </c:pt>
                <c:pt idx="5551">
                  <c:v>65.571120598194099</c:v>
                </c:pt>
                <c:pt idx="5552">
                  <c:v>65.432027909200997</c:v>
                </c:pt>
                <c:pt idx="5553">
                  <c:v>65.293193624008794</c:v>
                </c:pt>
                <c:pt idx="5554">
                  <c:v>65.154617342271607</c:v>
                </c:pt>
                <c:pt idx="5555">
                  <c:v>65.016298664114004</c:v>
                </c:pt>
                <c:pt idx="5556">
                  <c:v>64.878237190133802</c:v>
                </c:pt>
                <c:pt idx="5557">
                  <c:v>64.740432521401104</c:v>
                </c:pt>
                <c:pt idx="5558">
                  <c:v>64.6028842594568</c:v>
                </c:pt>
                <c:pt idx="5559">
                  <c:v>64.465592006313102</c:v>
                </c:pt>
                <c:pt idx="5560">
                  <c:v>64.328555364454502</c:v>
                </c:pt>
                <c:pt idx="5561">
                  <c:v>64.191773936834693</c:v>
                </c:pt>
                <c:pt idx="5562">
                  <c:v>64.055247326876895</c:v>
                </c:pt>
                <c:pt idx="5563">
                  <c:v>63.918975138474899</c:v>
                </c:pt>
                <c:pt idx="5564">
                  <c:v>63.782956975993201</c:v>
                </c:pt>
                <c:pt idx="5565">
                  <c:v>63.647192444263901</c:v>
                </c:pt>
                <c:pt idx="5566">
                  <c:v>63.511681148588202</c:v>
                </c:pt>
                <c:pt idx="5567">
                  <c:v>63.376422694734998</c:v>
                </c:pt>
                <c:pt idx="5568">
                  <c:v>63.241416688942699</c:v>
                </c:pt>
                <c:pt idx="5569">
                  <c:v>63.106662737916501</c:v>
                </c:pt>
                <c:pt idx="5570">
                  <c:v>62.972160448829698</c:v>
                </c:pt>
                <c:pt idx="5571">
                  <c:v>62.837909429320902</c:v>
                </c:pt>
                <c:pt idx="5572">
                  <c:v>62.703909287498298</c:v>
                </c:pt>
                <c:pt idx="5573">
                  <c:v>62.570159631932398</c:v>
                </c:pt>
                <c:pt idx="5574">
                  <c:v>62.436660071662899</c:v>
                </c:pt>
                <c:pt idx="5575">
                  <c:v>62.303410216193797</c:v>
                </c:pt>
                <c:pt idx="5576">
                  <c:v>62.170409675494597</c:v>
                </c:pt>
                <c:pt idx="5577">
                  <c:v>62.037658060000297</c:v>
                </c:pt>
                <c:pt idx="5578">
                  <c:v>61.9051549806087</c:v>
                </c:pt>
                <c:pt idx="5579">
                  <c:v>61.772900048682601</c:v>
                </c:pt>
                <c:pt idx="5580">
                  <c:v>61.640892876050202</c:v>
                </c:pt>
                <c:pt idx="5581">
                  <c:v>61.509133075001003</c:v>
                </c:pt>
                <c:pt idx="5582">
                  <c:v>61.377620258287699</c:v>
                </c:pt>
                <c:pt idx="5583">
                  <c:v>61.246354039128299</c:v>
                </c:pt>
                <c:pt idx="5584">
                  <c:v>61.115334031200803</c:v>
                </c:pt>
                <c:pt idx="5585">
                  <c:v>60.984559848645397</c:v>
                </c:pt>
                <c:pt idx="5586">
                  <c:v>60.854031106064902</c:v>
                </c:pt>
                <c:pt idx="5587">
                  <c:v>60.723747418523097</c:v>
                </c:pt>
                <c:pt idx="5588">
                  <c:v>60.593708401545598</c:v>
                </c:pt>
                <c:pt idx="5589">
                  <c:v>60.463913671116998</c:v>
                </c:pt>
                <c:pt idx="5590">
                  <c:v>60.334362843684303</c:v>
                </c:pt>
                <c:pt idx="5591">
                  <c:v>60.205055536151903</c:v>
                </c:pt>
                <c:pt idx="5592">
                  <c:v>60.075991365887198</c:v>
                </c:pt>
                <c:pt idx="5593">
                  <c:v>59.947169950713104</c:v>
                </c:pt>
                <c:pt idx="5594">
                  <c:v>59.818590908915802</c:v>
                </c:pt>
                <c:pt idx="5595">
                  <c:v>59.6902538592349</c:v>
                </c:pt>
                <c:pt idx="5596">
                  <c:v>59.562158420872997</c:v>
                </c:pt>
                <c:pt idx="5597">
                  <c:v>59.434304213487202</c:v>
                </c:pt>
                <c:pt idx="5598">
                  <c:v>59.306690857195498</c:v>
                </c:pt>
                <c:pt idx="5599">
                  <c:v>59.179317972568903</c:v>
                </c:pt>
                <c:pt idx="5600">
                  <c:v>59.052185180639</c:v>
                </c:pt>
                <c:pt idx="5601">
                  <c:v>58.925292102891703</c:v>
                </c:pt>
                <c:pt idx="5602">
                  <c:v>58.7986383612702</c:v>
                </c:pt>
                <c:pt idx="5603">
                  <c:v>58.672223578172698</c:v>
                </c:pt>
                <c:pt idx="5604">
                  <c:v>58.546047376453402</c:v>
                </c:pt>
                <c:pt idx="5605">
                  <c:v>58.420109379421497</c:v>
                </c:pt>
                <c:pt idx="5606">
                  <c:v>58.294409210841103</c:v>
                </c:pt>
                <c:pt idx="5607">
                  <c:v>58.168946494929699</c:v>
                </c:pt>
                <c:pt idx="5608">
                  <c:v>58.043720856360501</c:v>
                </c:pt>
                <c:pt idx="5609">
                  <c:v>57.918731920259503</c:v>
                </c:pt>
                <c:pt idx="5610">
                  <c:v>57.793979312206098</c:v>
                </c:pt>
                <c:pt idx="5611">
                  <c:v>57.669462658233002</c:v>
                </c:pt>
                <c:pt idx="5612">
                  <c:v>57.545181584824903</c:v>
                </c:pt>
                <c:pt idx="5613">
                  <c:v>57.421135718920297</c:v>
                </c:pt>
                <c:pt idx="5614">
                  <c:v>57.297324687907299</c:v>
                </c:pt>
                <c:pt idx="5615">
                  <c:v>57.173748119628897</c:v>
                </c:pt>
                <c:pt idx="5616">
                  <c:v>57.0504056423772</c:v>
                </c:pt>
                <c:pt idx="5617">
                  <c:v>56.927296884895</c:v>
                </c:pt>
                <c:pt idx="5618">
                  <c:v>56.804421476376397</c:v>
                </c:pt>
                <c:pt idx="5619">
                  <c:v>56.681779046466701</c:v>
                </c:pt>
                <c:pt idx="5620">
                  <c:v>56.559369225260397</c:v>
                </c:pt>
                <c:pt idx="5621">
                  <c:v>56.437191643299798</c:v>
                </c:pt>
                <c:pt idx="5622">
                  <c:v>56.315245931579803</c:v>
                </c:pt>
                <c:pt idx="5623">
                  <c:v>56.193531721540602</c:v>
                </c:pt>
                <c:pt idx="5624">
                  <c:v>56.072048645075199</c:v>
                </c:pt>
                <c:pt idx="5625">
                  <c:v>55.950796334520597</c:v>
                </c:pt>
                <c:pt idx="5626">
                  <c:v>55.829774422664201</c:v>
                </c:pt>
                <c:pt idx="5627">
                  <c:v>55.708982542740301</c:v>
                </c:pt>
                <c:pt idx="5628">
                  <c:v>55.5884203284294</c:v>
                </c:pt>
                <c:pt idx="5629">
                  <c:v>55.468087413861198</c:v>
                </c:pt>
                <c:pt idx="5630">
                  <c:v>55.347983433608498</c:v>
                </c:pt>
                <c:pt idx="5631">
                  <c:v>55.228108022693696</c:v>
                </c:pt>
                <c:pt idx="5632">
                  <c:v>55.108460816583097</c:v>
                </c:pt>
                <c:pt idx="5633">
                  <c:v>54.989041451188697</c:v>
                </c:pt>
                <c:pt idx="5634">
                  <c:v>54.869849562867998</c:v>
                </c:pt>
                <c:pt idx="5635">
                  <c:v>54.750884788422397</c:v>
                </c:pt>
                <c:pt idx="5636">
                  <c:v>54.632146765098298</c:v>
                </c:pt>
                <c:pt idx="5637">
                  <c:v>54.513635130587403</c:v>
                </c:pt>
                <c:pt idx="5638">
                  <c:v>54.395349523022098</c:v>
                </c:pt>
                <c:pt idx="5639">
                  <c:v>54.277289580982099</c:v>
                </c:pt>
                <c:pt idx="5640">
                  <c:v>54.159454943487098</c:v>
                </c:pt>
                <c:pt idx="5641">
                  <c:v>54.041845250000598</c:v>
                </c:pt>
                <c:pt idx="5642">
                  <c:v>53.924460140428501</c:v>
                </c:pt>
                <c:pt idx="5643">
                  <c:v>53.807299255118998</c:v>
                </c:pt>
                <c:pt idx="5644">
                  <c:v>53.690362234860601</c:v>
                </c:pt>
                <c:pt idx="5645">
                  <c:v>53.573648720886098</c:v>
                </c:pt>
                <c:pt idx="5646">
                  <c:v>53.457158354866301</c:v>
                </c:pt>
                <c:pt idx="5647">
                  <c:v>53.340890778913298</c:v>
                </c:pt>
                <c:pt idx="5648">
                  <c:v>53.224845635581701</c:v>
                </c:pt>
                <c:pt idx="5649">
                  <c:v>53.109022567862901</c:v>
                </c:pt>
                <c:pt idx="5650">
                  <c:v>52.993421219190303</c:v>
                </c:pt>
                <c:pt idx="5651">
                  <c:v>52.878041233435702</c:v>
                </c:pt>
                <c:pt idx="5652">
                  <c:v>52.762882254910103</c:v>
                </c:pt>
                <c:pt idx="5653">
                  <c:v>52.647943928363198</c:v>
                </c:pt>
                <c:pt idx="5654">
                  <c:v>52.533225898982302</c:v>
                </c:pt>
                <c:pt idx="5655">
                  <c:v>52.418727812393897</c:v>
                </c:pt>
                <c:pt idx="5656">
                  <c:v>52.304449314660602</c:v>
                </c:pt>
                <c:pt idx="5657">
                  <c:v>52.190390052283099</c:v>
                </c:pt>
                <c:pt idx="5658">
                  <c:v>52.076549672199398</c:v>
                </c:pt>
                <c:pt idx="5659">
                  <c:v>51.962927821784099</c:v>
                </c:pt>
                <c:pt idx="5660">
                  <c:v>51.849524148846399</c:v>
                </c:pt>
                <c:pt idx="5661">
                  <c:v>51.736338301633197</c:v>
                </c:pt>
                <c:pt idx="5662">
                  <c:v>51.623369928826897</c:v>
                </c:pt>
                <c:pt idx="5663">
                  <c:v>51.510618679544301</c:v>
                </c:pt>
                <c:pt idx="5664">
                  <c:v>51.398084203337604</c:v>
                </c:pt>
                <c:pt idx="5665">
                  <c:v>51.285766150192998</c:v>
                </c:pt>
                <c:pt idx="5666">
                  <c:v>51.173664170531403</c:v>
                </c:pt>
                <c:pt idx="5667">
                  <c:v>51.061777915207799</c:v>
                </c:pt>
                <c:pt idx="5668">
                  <c:v>50.950107035510499</c:v>
                </c:pt>
                <c:pt idx="5669">
                  <c:v>50.8386511831606</c:v>
                </c:pt>
                <c:pt idx="5670">
                  <c:v>50.727410010312802</c:v>
                </c:pt>
                <c:pt idx="5671">
                  <c:v>50.616383169553202</c:v>
                </c:pt>
                <c:pt idx="5672">
                  <c:v>50.5055703139017</c:v>
                </c:pt>
                <c:pt idx="5673">
                  <c:v>50.394971096809002</c:v>
                </c:pt>
                <c:pt idx="5674">
                  <c:v>50.284585172157101</c:v>
                </c:pt>
                <c:pt idx="5675">
                  <c:v>50.174412194259801</c:v>
                </c:pt>
                <c:pt idx="5676">
                  <c:v>50.064451817861503</c:v>
                </c:pt>
                <c:pt idx="5677">
                  <c:v>49.954703698137401</c:v>
                </c:pt>
                <c:pt idx="5678">
                  <c:v>49.845167490691601</c:v>
                </c:pt>
                <c:pt idx="5679">
                  <c:v>49.735842851560101</c:v>
                </c:pt>
                <c:pt idx="5680">
                  <c:v>49.626729437206798</c:v>
                </c:pt>
                <c:pt idx="5681">
                  <c:v>49.517826904525599</c:v>
                </c:pt>
                <c:pt idx="5682">
                  <c:v>49.409134910838098</c:v>
                </c:pt>
                <c:pt idx="5683">
                  <c:v>49.300653113896097</c:v>
                </c:pt>
                <c:pt idx="5684">
                  <c:v>49.192381171877599</c:v>
                </c:pt>
                <c:pt idx="5685">
                  <c:v>49.084318743390199</c:v>
                </c:pt>
                <c:pt idx="5686">
                  <c:v>48.976465487466903</c:v>
                </c:pt>
                <c:pt idx="5687">
                  <c:v>48.868821063570898</c:v>
                </c:pt>
                <c:pt idx="5688">
                  <c:v>48.761385131589599</c:v>
                </c:pt>
                <c:pt idx="5689">
                  <c:v>48.654157351836702</c:v>
                </c:pt>
                <c:pt idx="5690">
                  <c:v>48.547137385054697</c:v>
                </c:pt>
                <c:pt idx="5691">
                  <c:v>48.440324892408498</c:v>
                </c:pt>
                <c:pt idx="5692">
                  <c:v>48.333719535491397</c:v>
                </c:pt>
                <c:pt idx="5693">
                  <c:v>48.227320976319803</c:v>
                </c:pt>
                <c:pt idx="5694">
                  <c:v>48.1211288773356</c:v>
                </c:pt>
                <c:pt idx="5695">
                  <c:v>48.015142901405497</c:v>
                </c:pt>
                <c:pt idx="5696">
                  <c:v>47.909362711819803</c:v>
                </c:pt>
                <c:pt idx="5697">
                  <c:v>47.803787972292703</c:v>
                </c:pt>
                <c:pt idx="5698">
                  <c:v>47.698418346961702</c:v>
                </c:pt>
                <c:pt idx="5699">
                  <c:v>47.593253500388599</c:v>
                </c:pt>
                <c:pt idx="5700">
                  <c:v>47.488293097555399</c:v>
                </c:pt>
                <c:pt idx="5701">
                  <c:v>47.383536803869397</c:v>
                </c:pt>
                <c:pt idx="5702">
                  <c:v>47.278984285158202</c:v>
                </c:pt>
                <c:pt idx="5703">
                  <c:v>47.1746352076714</c:v>
                </c:pt>
                <c:pt idx="5704">
                  <c:v>47.070489238081102</c:v>
                </c:pt>
                <c:pt idx="5705">
                  <c:v>46.966546043479099</c:v>
                </c:pt>
                <c:pt idx="5706">
                  <c:v>46.8628052913784</c:v>
                </c:pt>
                <c:pt idx="5707">
                  <c:v>46.759266649713503</c:v>
                </c:pt>
                <c:pt idx="5708">
                  <c:v>46.655929786837397</c:v>
                </c:pt>
                <c:pt idx="5709">
                  <c:v>46.552794371523298</c:v>
                </c:pt>
                <c:pt idx="5710">
                  <c:v>46.449860072964498</c:v>
                </c:pt>
                <c:pt idx="5711">
                  <c:v>46.347126560773297</c:v>
                </c:pt>
                <c:pt idx="5712">
                  <c:v>46.2445935049805</c:v>
                </c:pt>
                <c:pt idx="5713">
                  <c:v>46.142260576034303</c:v>
                </c:pt>
                <c:pt idx="5714">
                  <c:v>46.040127444802998</c:v>
                </c:pt>
                <c:pt idx="5715">
                  <c:v>45.938193782570998</c:v>
                </c:pt>
                <c:pt idx="5716">
                  <c:v>45.836459261041</c:v>
                </c:pt>
                <c:pt idx="5717">
                  <c:v>45.7349235523331</c:v>
                </c:pt>
                <c:pt idx="5718">
                  <c:v>45.633586328982901</c:v>
                </c:pt>
                <c:pt idx="5719">
                  <c:v>45.532447263942998</c:v>
                </c:pt>
                <c:pt idx="5720">
                  <c:v>45.431506030583101</c:v>
                </c:pt>
                <c:pt idx="5721">
                  <c:v>45.330762302687098</c:v>
                </c:pt>
                <c:pt idx="5722">
                  <c:v>45.230215754455301</c:v>
                </c:pt>
                <c:pt idx="5723">
                  <c:v>45.129866060502899</c:v>
                </c:pt>
                <c:pt idx="5724">
                  <c:v>45.0297128958602</c:v>
                </c:pt>
                <c:pt idx="5725">
                  <c:v>44.929755935971002</c:v>
                </c:pt>
                <c:pt idx="5726">
                  <c:v>44.829994856693602</c:v>
                </c:pt>
                <c:pt idx="5727">
                  <c:v>44.730429334300801</c:v>
                </c:pt>
                <c:pt idx="5728">
                  <c:v>44.631059045477897</c:v>
                </c:pt>
                <c:pt idx="5729">
                  <c:v>44.531883667324003</c:v>
                </c:pt>
                <c:pt idx="5730">
                  <c:v>44.432902877350202</c:v>
                </c:pt>
                <c:pt idx="5731">
                  <c:v>44.3341163534812</c:v>
                </c:pt>
                <c:pt idx="5732">
                  <c:v>44.235523774052098</c:v>
                </c:pt>
                <c:pt idx="5733">
                  <c:v>44.137124817810999</c:v>
                </c:pt>
                <c:pt idx="5734">
                  <c:v>44.0389191639186</c:v>
                </c:pt>
                <c:pt idx="5735">
                  <c:v>43.940906491943501</c:v>
                </c:pt>
                <c:pt idx="5736">
                  <c:v>43.843086481867999</c:v>
                </c:pt>
                <c:pt idx="5737">
                  <c:v>43.745458814083499</c:v>
                </c:pt>
                <c:pt idx="5738">
                  <c:v>43.648023169391898</c:v>
                </c:pt>
                <c:pt idx="5739">
                  <c:v>43.550779229004803</c:v>
                </c:pt>
                <c:pt idx="5740">
                  <c:v>43.4537266745428</c:v>
                </c:pt>
                <c:pt idx="5741">
                  <c:v>43.356865188037197</c:v>
                </c:pt>
                <c:pt idx="5742">
                  <c:v>43.260194451926097</c:v>
                </c:pt>
                <c:pt idx="5743">
                  <c:v>43.163714149056702</c:v>
                </c:pt>
                <c:pt idx="5744">
                  <c:v>43.067423962685901</c:v>
                </c:pt>
                <c:pt idx="5745">
                  <c:v>42.971323576476102</c:v>
                </c:pt>
                <c:pt idx="5746">
                  <c:v>42.875412674497603</c:v>
                </c:pt>
                <c:pt idx="5747">
                  <c:v>42.779690941230399</c:v>
                </c:pt>
                <c:pt idx="5748">
                  <c:v>42.684158061557802</c:v>
                </c:pt>
                <c:pt idx="5749">
                  <c:v>42.588813720771299</c:v>
                </c:pt>
                <c:pt idx="5750">
                  <c:v>42.4936576045693</c:v>
                </c:pt>
                <c:pt idx="5751">
                  <c:v>42.398689399054199</c:v>
                </c:pt>
                <c:pt idx="5752">
                  <c:v>42.303908790734901</c:v>
                </c:pt>
                <c:pt idx="5753">
                  <c:v>42.209315466526299</c:v>
                </c:pt>
                <c:pt idx="5754">
                  <c:v>42.114909113746101</c:v>
                </c:pt>
                <c:pt idx="5755">
                  <c:v>42.020689420117897</c:v>
                </c:pt>
                <c:pt idx="5756">
                  <c:v>41.926656073769998</c:v>
                </c:pt>
                <c:pt idx="5757">
                  <c:v>41.832808763233203</c:v>
                </c:pt>
                <c:pt idx="5758">
                  <c:v>41.739147177443002</c:v>
                </c:pt>
                <c:pt idx="5759">
                  <c:v>41.645671005735998</c:v>
                </c:pt>
                <c:pt idx="5760">
                  <c:v>41.552379937854703</c:v>
                </c:pt>
                <c:pt idx="5761">
                  <c:v>41.459273663942497</c:v>
                </c:pt>
                <c:pt idx="5762">
                  <c:v>41.366351874544499</c:v>
                </c:pt>
                <c:pt idx="5763">
                  <c:v>41.2736142606078</c:v>
                </c:pt>
                <c:pt idx="5764">
                  <c:v>41.1810605134825</c:v>
                </c:pt>
                <c:pt idx="5765">
                  <c:v>41.088690324919</c:v>
                </c:pt>
                <c:pt idx="5766">
                  <c:v>40.996503387067598</c:v>
                </c:pt>
                <c:pt idx="5767">
                  <c:v>40.904499392481199</c:v>
                </c:pt>
                <c:pt idx="5768">
                  <c:v>40.812678034110498</c:v>
                </c:pt>
                <c:pt idx="5769">
                  <c:v>40.721039005308697</c:v>
                </c:pt>
                <c:pt idx="5770">
                  <c:v>40.629581999826897</c:v>
                </c:pt>
                <c:pt idx="5771">
                  <c:v>40.538306711815601</c:v>
                </c:pt>
                <c:pt idx="5772">
                  <c:v>40.447212835824701</c:v>
                </c:pt>
                <c:pt idx="5773">
                  <c:v>40.356300066802802</c:v>
                </c:pt>
                <c:pt idx="5774">
                  <c:v>40.2655681000954</c:v>
                </c:pt>
                <c:pt idx="5775">
                  <c:v>40.175016631448102</c:v>
                </c:pt>
                <c:pt idx="5776">
                  <c:v>40.084645357001797</c:v>
                </c:pt>
                <c:pt idx="5777">
                  <c:v>39.994453973297297</c:v>
                </c:pt>
                <c:pt idx="5778">
                  <c:v>39.904442177270099</c:v>
                </c:pt>
                <c:pt idx="5779">
                  <c:v>39.814609666253197</c:v>
                </c:pt>
                <c:pt idx="5780">
                  <c:v>39.724956137975902</c:v>
                </c:pt>
                <c:pt idx="5781">
                  <c:v>39.635481290563199</c:v>
                </c:pt>
                <c:pt idx="5782">
                  <c:v>39.546184822536297</c:v>
                </c:pt>
                <c:pt idx="5783">
                  <c:v>39.457066432811501</c:v>
                </c:pt>
                <c:pt idx="5784">
                  <c:v>39.368125820699298</c:v>
                </c:pt>
                <c:pt idx="5785">
                  <c:v>39.279362685906001</c:v>
                </c:pt>
                <c:pt idx="5786">
                  <c:v>39.190776728531397</c:v>
                </c:pt>
                <c:pt idx="5787">
                  <c:v>39.102367649070601</c:v>
                </c:pt>
                <c:pt idx="5788">
                  <c:v>39.014135148409899</c:v>
                </c:pt>
                <c:pt idx="5789">
                  <c:v>38.926078927831703</c:v>
                </c:pt>
                <c:pt idx="5790">
                  <c:v>38.838198689010198</c:v>
                </c:pt>
                <c:pt idx="5791">
                  <c:v>38.750494134011703</c:v>
                </c:pt>
                <c:pt idx="5792">
                  <c:v>38.662964965296197</c:v>
                </c:pt>
                <c:pt idx="5793">
                  <c:v>38.575610885714397</c:v>
                </c:pt>
                <c:pt idx="5794">
                  <c:v>38.488431598509599</c:v>
                </c:pt>
                <c:pt idx="5795">
                  <c:v>38.401426807316497</c:v>
                </c:pt>
                <c:pt idx="5796">
                  <c:v>38.314596216160801</c:v>
                </c:pt>
                <c:pt idx="5797">
                  <c:v>38.227939529457899</c:v>
                </c:pt>
                <c:pt idx="5798">
                  <c:v>38.141456452015497</c:v>
                </c:pt>
                <c:pt idx="5799">
                  <c:v>38.055146689029897</c:v>
                </c:pt>
                <c:pt idx="5800">
                  <c:v>37.969009946087503</c:v>
                </c:pt>
                <c:pt idx="5801">
                  <c:v>37.883045929164702</c:v>
                </c:pt>
                <c:pt idx="5802">
                  <c:v>37.797254344626701</c:v>
                </c:pt>
                <c:pt idx="5803">
                  <c:v>37.711634899226702</c:v>
                </c:pt>
                <c:pt idx="5804">
                  <c:v>37.626187300107901</c:v>
                </c:pt>
                <c:pt idx="5805">
                  <c:v>37.5409112548002</c:v>
                </c:pt>
                <c:pt idx="5806">
                  <c:v>37.455806471221798</c:v>
                </c:pt>
                <c:pt idx="5807">
                  <c:v>37.370872657679101</c:v>
                </c:pt>
                <c:pt idx="5808">
                  <c:v>37.2861095228645</c:v>
                </c:pt>
                <c:pt idx="5809">
                  <c:v>37.201516775858799</c:v>
                </c:pt>
                <c:pt idx="5810">
                  <c:v>37.117094126127299</c:v>
                </c:pt>
                <c:pt idx="5811">
                  <c:v>37.032841283522203</c:v>
                </c:pt>
                <c:pt idx="5812">
                  <c:v>36.948757958282201</c:v>
                </c:pt>
                <c:pt idx="5813">
                  <c:v>36.864843861032398</c:v>
                </c:pt>
                <c:pt idx="5814">
                  <c:v>36.781098702780398</c:v>
                </c:pt>
                <c:pt idx="5815">
                  <c:v>36.697522194920502</c:v>
                </c:pt>
                <c:pt idx="5816">
                  <c:v>36.614114049231802</c:v>
                </c:pt>
                <c:pt idx="5817">
                  <c:v>36.530873977875999</c:v>
                </c:pt>
                <c:pt idx="5818">
                  <c:v>36.447801693400699</c:v>
                </c:pt>
                <c:pt idx="5819">
                  <c:v>36.364896908736398</c:v>
                </c:pt>
                <c:pt idx="5820">
                  <c:v>36.282159337194898</c:v>
                </c:pt>
                <c:pt idx="5821">
                  <c:v>36.199588692475302</c:v>
                </c:pt>
                <c:pt idx="5822">
                  <c:v>36.117184688654199</c:v>
                </c:pt>
                <c:pt idx="5823">
                  <c:v>36.034947040194702</c:v>
                </c:pt>
                <c:pt idx="5824">
                  <c:v>35.9528754619392</c:v>
                </c:pt>
                <c:pt idx="5825">
                  <c:v>35.870969669113101</c:v>
                </c:pt>
                <c:pt idx="5826">
                  <c:v>35.7892293773224</c:v>
                </c:pt>
                <c:pt idx="5827">
                  <c:v>35.707654302554801</c:v>
                </c:pt>
                <c:pt idx="5828">
                  <c:v>35.626244161177603</c:v>
                </c:pt>
                <c:pt idx="5829">
                  <c:v>35.544998669939403</c:v>
                </c:pt>
                <c:pt idx="5830">
                  <c:v>35.463917545969103</c:v>
                </c:pt>
                <c:pt idx="5831">
                  <c:v>35.383000506774003</c:v>
                </c:pt>
                <c:pt idx="5832">
                  <c:v>35.302247270241303</c:v>
                </c:pt>
                <c:pt idx="5833">
                  <c:v>35.221657554638398</c:v>
                </c:pt>
                <c:pt idx="5834">
                  <c:v>35.141231078609401</c:v>
                </c:pt>
                <c:pt idx="5835">
                  <c:v>35.060967561178501</c:v>
                </c:pt>
                <c:pt idx="5836">
                  <c:v>34.980866721747702</c:v>
                </c:pt>
                <c:pt idx="5837">
                  <c:v>34.900928280095101</c:v>
                </c:pt>
                <c:pt idx="5838">
                  <c:v>34.821151956378998</c:v>
                </c:pt>
                <c:pt idx="5839">
                  <c:v>34.741537471132098</c:v>
                </c:pt>
                <c:pt idx="5840">
                  <c:v>34.662084545266097</c:v>
                </c:pt>
                <c:pt idx="5841">
                  <c:v>34.582792900067901</c:v>
                </c:pt>
                <c:pt idx="5842">
                  <c:v>34.503662257200098</c:v>
                </c:pt>
                <c:pt idx="5843">
                  <c:v>34.424692338703203</c:v>
                </c:pt>
                <c:pt idx="5844">
                  <c:v>34.3458828669906</c:v>
                </c:pt>
                <c:pt idx="5845">
                  <c:v>34.267233564852702</c:v>
                </c:pt>
                <c:pt idx="5846">
                  <c:v>34.188744155454302</c:v>
                </c:pt>
                <c:pt idx="5847">
                  <c:v>34.110414362333998</c:v>
                </c:pt>
                <c:pt idx="5848">
                  <c:v>34.032243909406397</c:v>
                </c:pt>
                <c:pt idx="5849">
                  <c:v>33.954232520957298</c:v>
                </c:pt>
                <c:pt idx="5850">
                  <c:v>33.876379921648002</c:v>
                </c:pt>
                <c:pt idx="5851">
                  <c:v>33.798685836513002</c:v>
                </c:pt>
                <c:pt idx="5852">
                  <c:v>33.721149990958999</c:v>
                </c:pt>
                <c:pt idx="5853">
                  <c:v>33.643772110765802</c:v>
                </c:pt>
                <c:pt idx="5854">
                  <c:v>33.5665519220844</c:v>
                </c:pt>
                <c:pt idx="5855">
                  <c:v>33.489489151440097</c:v>
                </c:pt>
                <c:pt idx="5856">
                  <c:v>33.412583525726902</c:v>
                </c:pt>
                <c:pt idx="5857">
                  <c:v>33.335834772212401</c:v>
                </c:pt>
                <c:pt idx="5858">
                  <c:v>33.259242618533499</c:v>
                </c:pt>
                <c:pt idx="5859">
                  <c:v>33.182806792699303</c:v>
                </c:pt>
                <c:pt idx="5860">
                  <c:v>33.106527023087999</c:v>
                </c:pt>
                <c:pt idx="5861">
                  <c:v>33.030403038448597</c:v>
                </c:pt>
                <c:pt idx="5862">
                  <c:v>32.954434567899398</c:v>
                </c:pt>
                <c:pt idx="5863">
                  <c:v>32.878621340928603</c:v>
                </c:pt>
                <c:pt idx="5864">
                  <c:v>32.802963087392001</c:v>
                </c:pt>
                <c:pt idx="5865">
                  <c:v>32.727459537515699</c:v>
                </c:pt>
                <c:pt idx="5866">
                  <c:v>32.652110421894299</c:v>
                </c:pt>
                <c:pt idx="5867">
                  <c:v>32.576915471488903</c:v>
                </c:pt>
                <c:pt idx="5868">
                  <c:v>32.501874417630198</c:v>
                </c:pt>
                <c:pt idx="5869">
                  <c:v>32.426986992014001</c:v>
                </c:pt>
                <c:pt idx="5870">
                  <c:v>32.3522529267062</c:v>
                </c:pt>
                <c:pt idx="5871">
                  <c:v>32.277671954136999</c:v>
                </c:pt>
                <c:pt idx="5872">
                  <c:v>32.203243807104997</c:v>
                </c:pt>
                <c:pt idx="5873">
                  <c:v>32.128968218772698</c:v>
                </c:pt>
                <c:pt idx="5874">
                  <c:v>32.054844922670597</c:v>
                </c:pt>
                <c:pt idx="5875">
                  <c:v>31.980873652694299</c:v>
                </c:pt>
                <c:pt idx="5876">
                  <c:v>31.907054143103199</c:v>
                </c:pt>
                <c:pt idx="5877">
                  <c:v>31.833386128523198</c:v>
                </c:pt>
                <c:pt idx="5878">
                  <c:v>31.759869343943699</c:v>
                </c:pt>
                <c:pt idx="5879">
                  <c:v>31.686503524718901</c:v>
                </c:pt>
                <c:pt idx="5880">
                  <c:v>31.613288406566699</c:v>
                </c:pt>
                <c:pt idx="5881">
                  <c:v>31.540223725568801</c:v>
                </c:pt>
                <c:pt idx="5882">
                  <c:v>31.467309218169898</c:v>
                </c:pt>
                <c:pt idx="5883">
                  <c:v>31.394544621177602</c:v>
                </c:pt>
                <c:pt idx="5884">
                  <c:v>31.321929671762199</c:v>
                </c:pt>
                <c:pt idx="5885">
                  <c:v>31.2494641074565</c:v>
                </c:pt>
                <c:pt idx="5886">
                  <c:v>31.1771476661558</c:v>
                </c:pt>
                <c:pt idx="5887">
                  <c:v>31.104980086115301</c:v>
                </c:pt>
                <c:pt idx="5888">
                  <c:v>31.032961105953799</c:v>
                </c:pt>
                <c:pt idx="5889">
                  <c:v>30.961090464649502</c:v>
                </c:pt>
                <c:pt idx="5890">
                  <c:v>30.889367901541899</c:v>
                </c:pt>
                <c:pt idx="5891">
                  <c:v>30.817793156330701</c:v>
                </c:pt>
                <c:pt idx="5892">
                  <c:v>30.746365969075899</c:v>
                </c:pt>
                <c:pt idx="5893">
                  <c:v>30.675086080197001</c:v>
                </c:pt>
                <c:pt idx="5894">
                  <c:v>30.603953230474101</c:v>
                </c:pt>
                <c:pt idx="5895">
                  <c:v>30.532967161043999</c:v>
                </c:pt>
                <c:pt idx="5896">
                  <c:v>30.462127613404601</c:v>
                </c:pt>
                <c:pt idx="5897">
                  <c:v>30.391434329410899</c:v>
                </c:pt>
                <c:pt idx="5898">
                  <c:v>30.320887051276699</c:v>
                </c:pt>
                <c:pt idx="5899">
                  <c:v>30.2504855215732</c:v>
                </c:pt>
                <c:pt idx="5900">
                  <c:v>30.1802294832302</c:v>
                </c:pt>
                <c:pt idx="5901">
                  <c:v>30.110118679532601</c:v>
                </c:pt>
                <c:pt idx="5902">
                  <c:v>30.040152854124301</c:v>
                </c:pt>
                <c:pt idx="5903">
                  <c:v>29.970331751004601</c:v>
                </c:pt>
                <c:pt idx="5904">
                  <c:v>29.900655114529599</c:v>
                </c:pt>
                <c:pt idx="5905">
                  <c:v>29.831122689410002</c:v>
                </c:pt>
                <c:pt idx="5906">
                  <c:v>29.761734220714601</c:v>
                </c:pt>
                <c:pt idx="5907">
                  <c:v>29.692489453865701</c:v>
                </c:pt>
                <c:pt idx="5908">
                  <c:v>29.623388134639999</c:v>
                </c:pt>
                <c:pt idx="5909">
                  <c:v>29.554430009170201</c:v>
                </c:pt>
                <c:pt idx="5910">
                  <c:v>29.485614823942502</c:v>
                </c:pt>
                <c:pt idx="5911">
                  <c:v>29.416942325798502</c:v>
                </c:pt>
                <c:pt idx="5912">
                  <c:v>29.3484122619309</c:v>
                </c:pt>
                <c:pt idx="5913">
                  <c:v>29.280024379888999</c:v>
                </c:pt>
                <c:pt idx="5914">
                  <c:v>29.211778427572199</c:v>
                </c:pt>
                <c:pt idx="5915">
                  <c:v>29.143674153234201</c:v>
                </c:pt>
                <c:pt idx="5916">
                  <c:v>29.075711305480102</c:v>
                </c:pt>
                <c:pt idx="5917">
                  <c:v>29.007889633269802</c:v>
                </c:pt>
                <c:pt idx="5918">
                  <c:v>28.940208885910799</c:v>
                </c:pt>
                <c:pt idx="5919">
                  <c:v>28.872668813064799</c:v>
                </c:pt>
                <c:pt idx="5920">
                  <c:v>28.805269164744299</c:v>
                </c:pt>
                <c:pt idx="5921">
                  <c:v>28.738009691312499</c:v>
                </c:pt>
                <c:pt idx="5922">
                  <c:v>28.670890143482399</c:v>
                </c:pt>
                <c:pt idx="5923">
                  <c:v>28.603910272318402</c:v>
                </c:pt>
                <c:pt idx="5924">
                  <c:v>28.537069829233499</c:v>
                </c:pt>
                <c:pt idx="5925">
                  <c:v>28.4703685659908</c:v>
                </c:pt>
                <c:pt idx="5926">
                  <c:v>28.403806234703602</c:v>
                </c:pt>
                <c:pt idx="5927">
                  <c:v>28.337382587832298</c:v>
                </c:pt>
                <c:pt idx="5928">
                  <c:v>28.2710973781866</c:v>
                </c:pt>
                <c:pt idx="5929">
                  <c:v>28.204950358925601</c:v>
                </c:pt>
                <c:pt idx="5930">
                  <c:v>28.138941283554399</c:v>
                </c:pt>
                <c:pt idx="5931">
                  <c:v>28.073069905928001</c:v>
                </c:pt>
                <c:pt idx="5932">
                  <c:v>28.007335980245799</c:v>
                </c:pt>
                <c:pt idx="5933">
                  <c:v>27.9417392610573</c:v>
                </c:pt>
                <c:pt idx="5934">
                  <c:v>27.876279503256601</c:v>
                </c:pt>
                <c:pt idx="5935">
                  <c:v>27.810956462084299</c:v>
                </c:pt>
                <c:pt idx="5936">
                  <c:v>27.745769893129602</c:v>
                </c:pt>
                <c:pt idx="5937">
                  <c:v>27.680719552322699</c:v>
                </c:pt>
                <c:pt idx="5938">
                  <c:v>27.615805195943899</c:v>
                </c:pt>
                <c:pt idx="5939">
                  <c:v>27.551026580616099</c:v>
                </c:pt>
                <c:pt idx="5940">
                  <c:v>27.486383463307099</c:v>
                </c:pt>
                <c:pt idx="5941">
                  <c:v>27.421875601330498</c:v>
                </c:pt>
                <c:pt idx="5942">
                  <c:v>27.3575027523427</c:v>
                </c:pt>
                <c:pt idx="5943">
                  <c:v>27.2932646743437</c:v>
                </c:pt>
                <c:pt idx="5944">
                  <c:v>27.229161125678502</c:v>
                </c:pt>
                <c:pt idx="5945">
                  <c:v>27.165191865033901</c:v>
                </c:pt>
                <c:pt idx="5946">
                  <c:v>27.101356651440799</c:v>
                </c:pt>
                <c:pt idx="5947">
                  <c:v>27.037655244271701</c:v>
                </c:pt>
                <c:pt idx="5948">
                  <c:v>26.974087403241601</c:v>
                </c:pt>
                <c:pt idx="5949">
                  <c:v>26.9106528884077</c:v>
                </c:pt>
                <c:pt idx="5950">
                  <c:v>26.8473514601685</c:v>
                </c:pt>
                <c:pt idx="5951">
                  <c:v>26.784182879264002</c:v>
                </c:pt>
                <c:pt idx="5952">
                  <c:v>26.7211469067752</c:v>
                </c:pt>
                <c:pt idx="5953">
                  <c:v>26.658243304123999</c:v>
                </c:pt>
                <c:pt idx="5954">
                  <c:v>26.595471833070899</c:v>
                </c:pt>
                <c:pt idx="5955">
                  <c:v>26.532832255719399</c:v>
                </c:pt>
                <c:pt idx="5956">
                  <c:v>26.470324334511201</c:v>
                </c:pt>
                <c:pt idx="5957">
                  <c:v>26.407947832226402</c:v>
                </c:pt>
                <c:pt idx="5958">
                  <c:v>26.345702511985799</c:v>
                </c:pt>
                <c:pt idx="5959">
                  <c:v>26.283588137247602</c:v>
                </c:pt>
                <c:pt idx="5960">
                  <c:v>26.221604471810299</c:v>
                </c:pt>
                <c:pt idx="5961">
                  <c:v>26.159751279809001</c:v>
                </c:pt>
                <c:pt idx="5962">
                  <c:v>26.0980283257162</c:v>
                </c:pt>
                <c:pt idx="5963">
                  <c:v>26.036435374344499</c:v>
                </c:pt>
                <c:pt idx="5964">
                  <c:v>25.974972190840301</c:v>
                </c:pt>
                <c:pt idx="5965">
                  <c:v>25.9136385406896</c:v>
                </c:pt>
                <c:pt idx="5966">
                  <c:v>25.852434189712699</c:v>
                </c:pt>
                <c:pt idx="5967">
                  <c:v>25.791358904068801</c:v>
                </c:pt>
                <c:pt idx="5968">
                  <c:v>25.730412450251102</c:v>
                </c:pt>
                <c:pt idx="5969">
                  <c:v>25.6695945950881</c:v>
                </c:pt>
                <c:pt idx="5970">
                  <c:v>25.608905105745102</c:v>
                </c:pt>
                <c:pt idx="5971">
                  <c:v>25.5483437497215</c:v>
                </c:pt>
                <c:pt idx="5972">
                  <c:v>25.487910294851201</c:v>
                </c:pt>
                <c:pt idx="5973">
                  <c:v>25.4276045093034</c:v>
                </c:pt>
                <c:pt idx="5974">
                  <c:v>25.3674261615799</c:v>
                </c:pt>
                <c:pt idx="5975">
                  <c:v>25.307375020518101</c:v>
                </c:pt>
                <c:pt idx="5976">
                  <c:v>25.2474508552862</c:v>
                </c:pt>
                <c:pt idx="5977">
                  <c:v>25.187653435388999</c:v>
                </c:pt>
                <c:pt idx="5978">
                  <c:v>25.127982530660098</c:v>
                </c:pt>
                <c:pt idx="5979">
                  <c:v>25.068437911269001</c:v>
                </c:pt>
                <c:pt idx="5980">
                  <c:v>25.009019347715601</c:v>
                </c:pt>
                <c:pt idx="5981">
                  <c:v>24.949726610831199</c:v>
                </c:pt>
                <c:pt idx="5982">
                  <c:v>24.890559471780001</c:v>
                </c:pt>
                <c:pt idx="5983">
                  <c:v>24.8315177020568</c:v>
                </c:pt>
                <c:pt idx="5984">
                  <c:v>24.772601073486999</c:v>
                </c:pt>
                <c:pt idx="5985">
                  <c:v>24.713809358227302</c:v>
                </c:pt>
                <c:pt idx="5986">
                  <c:v>24.6551423287634</c:v>
                </c:pt>
                <c:pt idx="5987">
                  <c:v>24.596599757912301</c:v>
                </c:pt>
                <c:pt idx="5988">
                  <c:v>24.538181418820699</c:v>
                </c:pt>
                <c:pt idx="5989">
                  <c:v>24.479887084962101</c:v>
                </c:pt>
                <c:pt idx="5990">
                  <c:v>24.4217165301426</c:v>
                </c:pt>
                <c:pt idx="5991">
                  <c:v>24.3636695284947</c:v>
                </c:pt>
                <c:pt idx="5992">
                  <c:v>24.3057458544795</c:v>
                </c:pt>
                <c:pt idx="5993">
                  <c:v>24.247945282886999</c:v>
                </c:pt>
                <c:pt idx="5994">
                  <c:v>24.1902675888341</c:v>
                </c:pt>
                <c:pt idx="5995">
                  <c:v>24.1327125477656</c:v>
                </c:pt>
                <c:pt idx="5996">
                  <c:v>24.075279935453601</c:v>
                </c:pt>
                <c:pt idx="5997">
                  <c:v>24.017969527996399</c:v>
                </c:pt>
                <c:pt idx="5998">
                  <c:v>23.960781101818799</c:v>
                </c:pt>
                <c:pt idx="5999">
                  <c:v>23.903714433673301</c:v>
                </c:pt>
                <c:pt idx="6000">
                  <c:v>23.846769300635302</c:v>
                </c:pt>
                <c:pt idx="6001">
                  <c:v>23.789945480108798</c:v>
                </c:pt>
                <c:pt idx="6002">
                  <c:v>23.733242749821201</c:v>
                </c:pt>
                <c:pt idx="6003">
                  <c:v>23.676660887825399</c:v>
                </c:pt>
                <c:pt idx="6004">
                  <c:v>23.6201996724993</c:v>
                </c:pt>
                <c:pt idx="6005">
                  <c:v>23.5638588825434</c:v>
                </c:pt>
                <c:pt idx="6006">
                  <c:v>23.5076382969844</c:v>
                </c:pt>
                <c:pt idx="6007">
                  <c:v>23.451537695172401</c:v>
                </c:pt>
                <c:pt idx="6008">
                  <c:v>23.395556856778999</c:v>
                </c:pt>
                <c:pt idx="6009">
                  <c:v>23.339695561800301</c:v>
                </c:pt>
                <c:pt idx="6010">
                  <c:v>23.283953590555502</c:v>
                </c:pt>
                <c:pt idx="6011">
                  <c:v>23.228330723684099</c:v>
                </c:pt>
                <c:pt idx="6012">
                  <c:v>23.1728267421502</c:v>
                </c:pt>
                <c:pt idx="6013">
                  <c:v>23.117441427238901</c:v>
                </c:pt>
                <c:pt idx="6014">
                  <c:v>23.062174560556301</c:v>
                </c:pt>
                <c:pt idx="6015">
                  <c:v>23.0070259240293</c:v>
                </c:pt>
                <c:pt idx="6016">
                  <c:v>22.9519952999072</c:v>
                </c:pt>
                <c:pt idx="6017">
                  <c:v>22.897082470758399</c:v>
                </c:pt>
                <c:pt idx="6018">
                  <c:v>22.842287219471501</c:v>
                </c:pt>
                <c:pt idx="6019">
                  <c:v>22.787609329256998</c:v>
                </c:pt>
                <c:pt idx="6020">
                  <c:v>22.733048583641999</c:v>
                </c:pt>
                <c:pt idx="6021">
                  <c:v>22.6786047664759</c:v>
                </c:pt>
                <c:pt idx="6022">
                  <c:v>22.624277661924399</c:v>
                </c:pt>
                <c:pt idx="6023">
                  <c:v>22.570067054473402</c:v>
                </c:pt>
                <c:pt idx="6024">
                  <c:v>22.515972728927999</c:v>
                </c:pt>
                <c:pt idx="6025">
                  <c:v>22.461994470408001</c:v>
                </c:pt>
                <c:pt idx="6026">
                  <c:v>22.4081320643552</c:v>
                </c:pt>
                <c:pt idx="6027">
                  <c:v>22.3543852965254</c:v>
                </c:pt>
                <c:pt idx="6028">
                  <c:v>22.300753952994199</c:v>
                </c:pt>
                <c:pt idx="6029">
                  <c:v>22.247237820151</c:v>
                </c:pt>
                <c:pt idx="6030">
                  <c:v>22.193836684704898</c:v>
                </c:pt>
                <c:pt idx="6031">
                  <c:v>22.140550333678199</c:v>
                </c:pt>
                <c:pt idx="6032">
                  <c:v>22.0873785544117</c:v>
                </c:pt>
                <c:pt idx="6033">
                  <c:v>22.034321134560098</c:v>
                </c:pt>
                <c:pt idx="6034">
                  <c:v>21.981377862093499</c:v>
                </c:pt>
                <c:pt idx="6035">
                  <c:v>21.928548525297298</c:v>
                </c:pt>
                <c:pt idx="6036">
                  <c:v>21.8758329127716</c:v>
                </c:pt>
                <c:pt idx="6037">
                  <c:v>21.8232308134303</c:v>
                </c:pt>
                <c:pt idx="6038">
                  <c:v>21.7707420165024</c:v>
                </c:pt>
                <c:pt idx="6039">
                  <c:v>21.718366311529401</c:v>
                </c:pt>
                <c:pt idx="6040">
                  <c:v>21.6661034883657</c:v>
                </c:pt>
                <c:pt idx="6041">
                  <c:v>21.613953337180298</c:v>
                </c:pt>
                <c:pt idx="6042">
                  <c:v>21.561915648454701</c:v>
                </c:pt>
                <c:pt idx="6043">
                  <c:v>21.509990212981801</c:v>
                </c:pt>
                <c:pt idx="6044">
                  <c:v>21.458176821867202</c:v>
                </c:pt>
                <c:pt idx="6045">
                  <c:v>21.406475266528702</c:v>
                </c:pt>
                <c:pt idx="6046">
                  <c:v>21.354885338694999</c:v>
                </c:pt>
                <c:pt idx="6047">
                  <c:v>21.3034068304069</c:v>
                </c:pt>
                <c:pt idx="6048">
                  <c:v>21.2520395340145</c:v>
                </c:pt>
                <c:pt idx="6049">
                  <c:v>21.200783242180101</c:v>
                </c:pt>
                <c:pt idx="6050">
                  <c:v>21.1496377478753</c:v>
                </c:pt>
                <c:pt idx="6051">
                  <c:v>21.098602844381599</c:v>
                </c:pt>
                <c:pt idx="6052">
                  <c:v>21.0476783252915</c:v>
                </c:pt>
                <c:pt idx="6053">
                  <c:v>20.996863984504898</c:v>
                </c:pt>
                <c:pt idx="6054">
                  <c:v>20.9461596162318</c:v>
                </c:pt>
                <c:pt idx="6055">
                  <c:v>20.895565014990702</c:v>
                </c:pt>
                <c:pt idx="6056">
                  <c:v>20.845079975609298</c:v>
                </c:pt>
                <c:pt idx="6057">
                  <c:v>20.794704293221699</c:v>
                </c:pt>
                <c:pt idx="6058">
                  <c:v>20.744437763270799</c:v>
                </c:pt>
                <c:pt idx="6059">
                  <c:v>20.694280181507299</c:v>
                </c:pt>
                <c:pt idx="6060">
                  <c:v>20.644231343988501</c:v>
                </c:pt>
                <c:pt idx="6061">
                  <c:v>20.5942910470791</c:v>
                </c:pt>
                <c:pt idx="6062">
                  <c:v>20.5444590874494</c:v>
                </c:pt>
                <c:pt idx="6063">
                  <c:v>20.494735262076201</c:v>
                </c:pt>
                <c:pt idx="6064">
                  <c:v>20.445119368243301</c:v>
                </c:pt>
                <c:pt idx="6065">
                  <c:v>20.395611203539499</c:v>
                </c:pt>
                <c:pt idx="6066">
                  <c:v>20.346210565857898</c:v>
                </c:pt>
                <c:pt idx="6067">
                  <c:v>20.296917253398099</c:v>
                </c:pt>
                <c:pt idx="6068">
                  <c:v>20.2477310646631</c:v>
                </c:pt>
                <c:pt idx="6069">
                  <c:v>20.198651798461501</c:v>
                </c:pt>
                <c:pt idx="6070">
                  <c:v>20.1496792539049</c:v>
                </c:pt>
                <c:pt idx="6071">
                  <c:v>20.100813230409798</c:v>
                </c:pt>
                <c:pt idx="6072">
                  <c:v>20.052053527694799</c:v>
                </c:pt>
                <c:pt idx="6073">
                  <c:v>20.003399945782501</c:v>
                </c:pt>
                <c:pt idx="6074">
                  <c:v>19.954852284998601</c:v>
                </c:pt>
                <c:pt idx="6075">
                  <c:v>19.9064103459705</c:v>
                </c:pt>
                <c:pt idx="6076">
                  <c:v>19.858073929627999</c:v>
                </c:pt>
                <c:pt idx="6077">
                  <c:v>19.8098428372036</c:v>
                </c:pt>
                <c:pt idx="6078">
                  <c:v>19.761716870230501</c:v>
                </c:pt>
                <c:pt idx="6079">
                  <c:v>19.713695830543301</c:v>
                </c:pt>
                <c:pt idx="6080">
                  <c:v>19.6657795202782</c:v>
                </c:pt>
                <c:pt idx="6081">
                  <c:v>19.617967741871301</c:v>
                </c:pt>
                <c:pt idx="6082">
                  <c:v>19.570260298060401</c:v>
                </c:pt>
                <c:pt idx="6083">
                  <c:v>19.5226569918804</c:v>
                </c:pt>
                <c:pt idx="6084">
                  <c:v>19.475157626670399</c:v>
                </c:pt>
                <c:pt idx="6085">
                  <c:v>19.4277620060647</c:v>
                </c:pt>
                <c:pt idx="6086">
                  <c:v>19.3804699339987</c:v>
                </c:pt>
                <c:pt idx="6087">
                  <c:v>19.3332812147071</c:v>
                </c:pt>
                <c:pt idx="6088">
                  <c:v>19.286195652722199</c:v>
                </c:pt>
                <c:pt idx="6089">
                  <c:v>19.239213052875101</c:v>
                </c:pt>
                <c:pt idx="6090">
                  <c:v>19.192333220293701</c:v>
                </c:pt>
                <c:pt idx="6091">
                  <c:v>19.1455559604047</c:v>
                </c:pt>
                <c:pt idx="6092">
                  <c:v>19.0988810789319</c:v>
                </c:pt>
                <c:pt idx="6093">
                  <c:v>19.0523083818955</c:v>
                </c:pt>
                <c:pt idx="6094">
                  <c:v>19.005837675612899</c:v>
                </c:pt>
                <c:pt idx="6095">
                  <c:v>18.959468766697899</c:v>
                </c:pt>
                <c:pt idx="6096">
                  <c:v>18.913201462059899</c:v>
                </c:pt>
                <c:pt idx="6097">
                  <c:v>18.8670355689041</c:v>
                </c:pt>
                <c:pt idx="6098">
                  <c:v>18.820970894731499</c:v>
                </c:pt>
                <c:pt idx="6099">
                  <c:v>18.775007247338799</c:v>
                </c:pt>
                <c:pt idx="6100">
                  <c:v>18.729144434815598</c:v>
                </c:pt>
                <c:pt idx="6101">
                  <c:v>18.683382265548101</c:v>
                </c:pt>
                <c:pt idx="6102">
                  <c:v>18.637720548214801</c:v>
                </c:pt>
                <c:pt idx="6103">
                  <c:v>18.592159091790698</c:v>
                </c:pt>
                <c:pt idx="6104">
                  <c:v>18.546697705542201</c:v>
                </c:pt>
                <c:pt idx="6105">
                  <c:v>18.5013361990292</c:v>
                </c:pt>
                <c:pt idx="6106">
                  <c:v>18.456074382105701</c:v>
                </c:pt>
                <c:pt idx="6107">
                  <c:v>18.410912064917198</c:v>
                </c:pt>
                <c:pt idx="6108">
                  <c:v>18.365849057902299</c:v>
                </c:pt>
                <c:pt idx="6109">
                  <c:v>18.320885171792401</c:v>
                </c:pt>
                <c:pt idx="6110">
                  <c:v>18.2760202176087</c:v>
                </c:pt>
                <c:pt idx="6111">
                  <c:v>18.231254006665001</c:v>
                </c:pt>
                <c:pt idx="6112">
                  <c:v>18.186586350567101</c:v>
                </c:pt>
                <c:pt idx="6113">
                  <c:v>18.142017061209401</c:v>
                </c:pt>
                <c:pt idx="6114">
                  <c:v>18.097545950779299</c:v>
                </c:pt>
                <c:pt idx="6115">
                  <c:v>18.053172831752601</c:v>
                </c:pt>
                <c:pt idx="6116">
                  <c:v>18.008897516896202</c:v>
                </c:pt>
                <c:pt idx="6117">
                  <c:v>17.964719819266101</c:v>
                </c:pt>
                <c:pt idx="6118">
                  <c:v>17.9206395522076</c:v>
                </c:pt>
                <c:pt idx="6119">
                  <c:v>17.876656529354801</c:v>
                </c:pt>
                <c:pt idx="6120">
                  <c:v>17.832770564631598</c:v>
                </c:pt>
                <c:pt idx="6121">
                  <c:v>17.788981472248999</c:v>
                </c:pt>
                <c:pt idx="6122">
                  <c:v>17.745289066706899</c:v>
                </c:pt>
                <c:pt idx="6123">
                  <c:v>17.701693162792001</c:v>
                </c:pt>
                <c:pt idx="6124">
                  <c:v>17.658193575580199</c:v>
                </c:pt>
                <c:pt idx="6125">
                  <c:v>17.614790120433199</c:v>
                </c:pt>
                <c:pt idx="6126">
                  <c:v>17.571482613000001</c:v>
                </c:pt>
                <c:pt idx="6127">
                  <c:v>17.528270869215799</c:v>
                </c:pt>
                <c:pt idx="6128">
                  <c:v>17.485154705303199</c:v>
                </c:pt>
                <c:pt idx="6129">
                  <c:v>17.442133937769299</c:v>
                </c:pt>
                <c:pt idx="6130">
                  <c:v>17.3992083834083</c:v>
                </c:pt>
                <c:pt idx="6131">
                  <c:v>17.356377859297901</c:v>
                </c:pt>
                <c:pt idx="6132">
                  <c:v>17.313642182802301</c:v>
                </c:pt>
                <c:pt idx="6133">
                  <c:v>17.271001171571299</c:v>
                </c:pt>
                <c:pt idx="6134">
                  <c:v>17.228454643536601</c:v>
                </c:pt>
                <c:pt idx="6135">
                  <c:v>17.1860024169161</c:v>
                </c:pt>
                <c:pt idx="6136">
                  <c:v>17.143644310210401</c:v>
                </c:pt>
                <c:pt idx="6137">
                  <c:v>17.101380142204601</c:v>
                </c:pt>
                <c:pt idx="6138">
                  <c:v>17.059209731965801</c:v>
                </c:pt>
                <c:pt idx="6139">
                  <c:v>17.017132898845102</c:v>
                </c:pt>
                <c:pt idx="6140">
                  <c:v>16.975149462475599</c:v>
                </c:pt>
                <c:pt idx="6141">
                  <c:v>16.933259242773602</c:v>
                </c:pt>
                <c:pt idx="6142">
                  <c:v>16.891462059936298</c:v>
                </c:pt>
                <c:pt idx="6143">
                  <c:v>16.849757734443301</c:v>
                </c:pt>
                <c:pt idx="6144">
                  <c:v>16.808146087055</c:v>
                </c:pt>
                <c:pt idx="6145">
                  <c:v>16.766626938813999</c:v>
                </c:pt>
                <c:pt idx="6146">
                  <c:v>16.725200111042302</c:v>
                </c:pt>
                <c:pt idx="6147">
                  <c:v>16.683865425343601</c:v>
                </c:pt>
                <c:pt idx="6148">
                  <c:v>16.642622703600299</c:v>
                </c:pt>
                <c:pt idx="6149">
                  <c:v>16.601471767977799</c:v>
                </c:pt>
                <c:pt idx="6150">
                  <c:v>16.560412440916402</c:v>
                </c:pt>
                <c:pt idx="6151">
                  <c:v>16.5194445451402</c:v>
                </c:pt>
                <c:pt idx="6152">
                  <c:v>16.478567903649498</c:v>
                </c:pt>
                <c:pt idx="6153">
                  <c:v>16.437782339724301</c:v>
                </c:pt>
                <c:pt idx="6154">
                  <c:v>16.3970876769223</c:v>
                </c:pt>
                <c:pt idx="6155">
                  <c:v>16.3564837390803</c:v>
                </c:pt>
                <c:pt idx="6156">
                  <c:v>16.315970350312998</c:v>
                </c:pt>
                <c:pt idx="6157">
                  <c:v>16.275547335011002</c:v>
                </c:pt>
                <c:pt idx="6158">
                  <c:v>16.235214517842898</c:v>
                </c:pt>
                <c:pt idx="6159">
                  <c:v>16.194971723754801</c:v>
                </c:pt>
                <c:pt idx="6160">
                  <c:v>16.154818777968998</c:v>
                </c:pt>
                <c:pt idx="6161">
                  <c:v>16.114755505983101</c:v>
                </c:pt>
                <c:pt idx="6162">
                  <c:v>16.074781733572401</c:v>
                </c:pt>
                <c:pt idx="6163">
                  <c:v>16.034897286786101</c:v>
                </c:pt>
                <c:pt idx="6164">
                  <c:v>15.995101991949699</c:v>
                </c:pt>
                <c:pt idx="6165">
                  <c:v>15.9553956756638</c:v>
                </c:pt>
                <c:pt idx="6166">
                  <c:v>15.9157781648039</c:v>
                </c:pt>
                <c:pt idx="6167">
                  <c:v>15.876249286519799</c:v>
                </c:pt>
                <c:pt idx="6168">
                  <c:v>15.836808868234501</c:v>
                </c:pt>
                <c:pt idx="6169">
                  <c:v>15.7974567376463</c:v>
                </c:pt>
                <c:pt idx="6170">
                  <c:v>15.7581927227259</c:v>
                </c:pt>
                <c:pt idx="6171">
                  <c:v>15.719016651718199</c:v>
                </c:pt>
                <c:pt idx="6172">
                  <c:v>15.6799283531403</c:v>
                </c:pt>
                <c:pt idx="6173">
                  <c:v>15.640927655782701</c:v>
                </c:pt>
                <c:pt idx="6174">
                  <c:v>15.6020143887076</c:v>
                </c:pt>
                <c:pt idx="6175">
                  <c:v>15.563188381249001</c:v>
                </c:pt>
                <c:pt idx="6176">
                  <c:v>15.524449463013701</c:v>
                </c:pt>
                <c:pt idx="6177">
                  <c:v>15.4857974638789</c:v>
                </c:pt>
                <c:pt idx="6178">
                  <c:v>15.4472322139939</c:v>
                </c:pt>
                <c:pt idx="6179">
                  <c:v>15.4087535437782</c:v>
                </c:pt>
                <c:pt idx="6180">
                  <c:v>15.3703612839215</c:v>
                </c:pt>
                <c:pt idx="6181">
                  <c:v>15.332055265384801</c:v>
                </c:pt>
                <c:pt idx="6182">
                  <c:v>15.293835319398299</c:v>
                </c:pt>
                <c:pt idx="6183">
                  <c:v>15.255701277461601</c:v>
                </c:pt>
                <c:pt idx="6184">
                  <c:v>15.2176529713453</c:v>
                </c:pt>
                <c:pt idx="6185">
                  <c:v>15.1796902330869</c:v>
                </c:pt>
                <c:pt idx="6186">
                  <c:v>15.1418128949928</c:v>
                </c:pt>
                <c:pt idx="6187">
                  <c:v>15.1040207896407</c:v>
                </c:pt>
                <c:pt idx="6188">
                  <c:v>15.066313749872601</c:v>
                </c:pt>
                <c:pt idx="6189">
                  <c:v>15.0286916088006</c:v>
                </c:pt>
                <c:pt idx="6190">
                  <c:v>14.9911541998045</c:v>
                </c:pt>
                <c:pt idx="6191">
                  <c:v>14.9537013565302</c:v>
                </c:pt>
                <c:pt idx="6192">
                  <c:v>14.916332912891299</c:v>
                </c:pt>
                <c:pt idx="6193">
                  <c:v>14.8790487030673</c:v>
                </c:pt>
                <c:pt idx="6194">
                  <c:v>14.841848561505101</c:v>
                </c:pt>
                <c:pt idx="6195">
                  <c:v>14.8047323229175</c:v>
                </c:pt>
                <c:pt idx="6196">
                  <c:v>14.7676998222815</c:v>
                </c:pt>
                <c:pt idx="6197">
                  <c:v>14.7307508948413</c:v>
                </c:pt>
                <c:pt idx="6198">
                  <c:v>14.693885376107101</c:v>
                </c:pt>
                <c:pt idx="6199">
                  <c:v>14.6571031018507</c:v>
                </c:pt>
                <c:pt idx="6200">
                  <c:v>14.6204039081113</c:v>
                </c:pt>
                <c:pt idx="6201">
                  <c:v>14.583787631190701</c:v>
                </c:pt>
                <c:pt idx="6202">
                  <c:v>14.5472541076563</c:v>
                </c:pt>
                <c:pt idx="6203">
                  <c:v>14.5108031743376</c:v>
                </c:pt>
                <c:pt idx="6204">
                  <c:v>14.4744346683289</c:v>
                </c:pt>
                <c:pt idx="6205">
                  <c:v>14.438148426986199</c:v>
                </c:pt>
                <c:pt idx="6206">
                  <c:v>14.401944287929</c:v>
                </c:pt>
                <c:pt idx="6207">
                  <c:v>14.365822089039</c:v>
                </c:pt>
                <c:pt idx="6208">
                  <c:v>14.3297816684611</c:v>
                </c:pt>
                <c:pt idx="6209">
                  <c:v>14.293822864599999</c:v>
                </c:pt>
                <c:pt idx="6210">
                  <c:v>14.257945516123399</c:v>
                </c:pt>
                <c:pt idx="6211">
                  <c:v>14.2221494619616</c:v>
                </c:pt>
                <c:pt idx="6212">
                  <c:v>14.186434541302701</c:v>
                </c:pt>
                <c:pt idx="6213">
                  <c:v>14.1508005935986</c:v>
                </c:pt>
                <c:pt idx="6214">
                  <c:v>14.1152474585591</c:v>
                </c:pt>
                <c:pt idx="6215">
                  <c:v>14.0797749761562</c:v>
                </c:pt>
                <c:pt idx="6216">
                  <c:v>14.044382986619601</c:v>
                </c:pt>
                <c:pt idx="6217">
                  <c:v>14.009071330441101</c:v>
                </c:pt>
                <c:pt idx="6218">
                  <c:v>13.973839848368801</c:v>
                </c:pt>
                <c:pt idx="6219">
                  <c:v>13.938688381412099</c:v>
                </c:pt>
                <c:pt idx="6220">
                  <c:v>13.903616770837401</c:v>
                </c:pt>
                <c:pt idx="6221">
                  <c:v>13.868624858171</c:v>
                </c:pt>
                <c:pt idx="6222">
                  <c:v>13.833712485196401</c:v>
                </c:pt>
                <c:pt idx="6223">
                  <c:v>13.7988794939545</c:v>
                </c:pt>
                <c:pt idx="6224">
                  <c:v>13.7641257267434</c:v>
                </c:pt>
                <c:pt idx="6225">
                  <c:v>13.7294510261196</c:v>
                </c:pt>
                <c:pt idx="6226">
                  <c:v>13.6948552348953</c:v>
                </c:pt>
                <c:pt idx="6227">
                  <c:v>13.660338196140099</c:v>
                </c:pt>
                <c:pt idx="6228">
                  <c:v>13.6258997531787</c:v>
                </c:pt>
                <c:pt idx="6229">
                  <c:v>13.591539749593901</c:v>
                </c:pt>
                <c:pt idx="6230">
                  <c:v>13.5572580292214</c:v>
                </c:pt>
                <c:pt idx="6231">
                  <c:v>13.523054436154601</c:v>
                </c:pt>
                <c:pt idx="6232">
                  <c:v>13.4889288147409</c:v>
                </c:pt>
                <c:pt idx="6233">
                  <c:v>13.4548810095826</c:v>
                </c:pt>
                <c:pt idx="6234">
                  <c:v>13.4209108655359</c:v>
                </c:pt>
                <c:pt idx="6235">
                  <c:v>13.387018227712201</c:v>
                </c:pt>
                <c:pt idx="6236">
                  <c:v>13.353202941477001</c:v>
                </c:pt>
                <c:pt idx="6237">
                  <c:v>13.319464852448499</c:v>
                </c:pt>
                <c:pt idx="6238">
                  <c:v>13.285803806497899</c:v>
                </c:pt>
                <c:pt idx="6239">
                  <c:v>13.252219649750799</c:v>
                </c:pt>
                <c:pt idx="6240">
                  <c:v>13.2187122285846</c:v>
                </c:pt>
                <c:pt idx="6241">
                  <c:v>13.185281389629001</c:v>
                </c:pt>
                <c:pt idx="6242">
                  <c:v>13.1519269797669</c:v>
                </c:pt>
                <c:pt idx="6243">
                  <c:v>13.118648846131199</c:v>
                </c:pt>
                <c:pt idx="6244">
                  <c:v>13.0854468361084</c:v>
                </c:pt>
                <c:pt idx="6245">
                  <c:v>13.0523207973353</c:v>
                </c:pt>
                <c:pt idx="6246">
                  <c:v>13.0192705776988</c:v>
                </c:pt>
                <c:pt idx="6247">
                  <c:v>12.9862960253386</c:v>
                </c:pt>
                <c:pt idx="6248">
                  <c:v>12.953396988642201</c:v>
                </c:pt>
                <c:pt idx="6249">
                  <c:v>12.9205733162496</c:v>
                </c:pt>
                <c:pt idx="6250">
                  <c:v>12.8878248570482</c:v>
                </c:pt>
                <c:pt idx="6251">
                  <c:v>12.8551514601776</c:v>
                </c:pt>
                <c:pt idx="6252">
                  <c:v>12.8225529750249</c:v>
                </c:pt>
                <c:pt idx="6253">
                  <c:v>12.790029251225199</c:v>
                </c:pt>
                <c:pt idx="6254">
                  <c:v>12.7575801386653</c:v>
                </c:pt>
                <c:pt idx="6255">
                  <c:v>12.725205487476901</c:v>
                </c:pt>
                <c:pt idx="6256">
                  <c:v>12.692905148042801</c:v>
                </c:pt>
                <c:pt idx="6257">
                  <c:v>12.660678970990899</c:v>
                </c:pt>
                <c:pt idx="6258">
                  <c:v>12.628526807197501</c:v>
                </c:pt>
                <c:pt idx="6259">
                  <c:v>12.5964485077867</c:v>
                </c:pt>
                <c:pt idx="6260">
                  <c:v>12.56444392413</c:v>
                </c:pt>
                <c:pt idx="6261">
                  <c:v>12.532512907843399</c:v>
                </c:pt>
                <c:pt idx="6262">
                  <c:v>12.50065531079</c:v>
                </c:pt>
                <c:pt idx="6263">
                  <c:v>12.4688709850802</c:v>
                </c:pt>
                <c:pt idx="6264">
                  <c:v>12.437159783068401</c:v>
                </c:pt>
                <c:pt idx="6265">
                  <c:v>12.4055215573556</c:v>
                </c:pt>
                <c:pt idx="6266">
                  <c:v>12.3739561607875</c:v>
                </c:pt>
                <c:pt idx="6267">
                  <c:v>12.3424634464542</c:v>
                </c:pt>
                <c:pt idx="6268">
                  <c:v>12.3110432676909</c:v>
                </c:pt>
                <c:pt idx="6269">
                  <c:v>12.2796954780768</c:v>
                </c:pt>
                <c:pt idx="6270">
                  <c:v>12.248419931434301</c:v>
                </c:pt>
                <c:pt idx="6271">
                  <c:v>12.2172164818321</c:v>
                </c:pt>
                <c:pt idx="6272">
                  <c:v>12.186084983579301</c:v>
                </c:pt>
                <c:pt idx="6273">
                  <c:v>12.1550252912298</c:v>
                </c:pt>
                <c:pt idx="6274">
                  <c:v>12.124037259579101</c:v>
                </c:pt>
                <c:pt idx="6275">
                  <c:v>12.093120743666701</c:v>
                </c:pt>
                <c:pt idx="6276">
                  <c:v>12.0622755987724</c:v>
                </c:pt>
                <c:pt idx="6277">
                  <c:v>12.0315016804203</c:v>
                </c:pt>
                <c:pt idx="6278">
                  <c:v>12.0007988443743</c:v>
                </c:pt>
                <c:pt idx="6279">
                  <c:v>11.970166946640401</c:v>
                </c:pt>
                <c:pt idx="6280">
                  <c:v>11.9396058434648</c:v>
                </c:pt>
                <c:pt idx="6281">
                  <c:v>11.9091153913357</c:v>
                </c:pt>
                <c:pt idx="6282">
                  <c:v>11.8786954469817</c:v>
                </c:pt>
                <c:pt idx="6283">
                  <c:v>11.8483458673703</c:v>
                </c:pt>
                <c:pt idx="6284">
                  <c:v>11.818066509710601</c:v>
                </c:pt>
                <c:pt idx="6285">
                  <c:v>11.787857231449699</c:v>
                </c:pt>
                <c:pt idx="6286">
                  <c:v>11.7577178902754</c:v>
                </c:pt>
                <c:pt idx="6287">
                  <c:v>11.727648344113801</c:v>
                </c:pt>
                <c:pt idx="6288">
                  <c:v>11.697648451129499</c:v>
                </c:pt>
                <c:pt idx="6289">
                  <c:v>11.667718069726201</c:v>
                </c:pt>
                <c:pt idx="6290">
                  <c:v>11.6378570585465</c:v>
                </c:pt>
                <c:pt idx="6291">
                  <c:v>11.608065276468199</c:v>
                </c:pt>
                <c:pt idx="6292">
                  <c:v>11.578342582609499</c:v>
                </c:pt>
                <c:pt idx="6293">
                  <c:v>11.5486888363245</c:v>
                </c:pt>
                <c:pt idx="6294">
                  <c:v>11.519103897204999</c:v>
                </c:pt>
                <c:pt idx="6295">
                  <c:v>11.489587625078601</c:v>
                </c:pt>
                <c:pt idx="6296">
                  <c:v>11.4601398800112</c:v>
                </c:pt>
                <c:pt idx="6297">
                  <c:v>11.430760522302</c:v>
                </c:pt>
                <c:pt idx="6298">
                  <c:v>11.4014494124892</c:v>
                </c:pt>
                <c:pt idx="6299">
                  <c:v>11.3722064113441</c:v>
                </c:pt>
                <c:pt idx="6300">
                  <c:v>11.343031379874899</c:v>
                </c:pt>
                <c:pt idx="6301">
                  <c:v>11.313924179324101</c:v>
                </c:pt>
                <c:pt idx="6302">
                  <c:v>11.284884671168999</c:v>
                </c:pt>
                <c:pt idx="6303">
                  <c:v>11.2559127171206</c:v>
                </c:pt>
                <c:pt idx="6304">
                  <c:v>11.2270081791265</c:v>
                </c:pt>
                <c:pt idx="6305">
                  <c:v>11.198170919365401</c:v>
                </c:pt>
                <c:pt idx="6306">
                  <c:v>11.1694008002509</c:v>
                </c:pt>
                <c:pt idx="6307">
                  <c:v>11.140697684430201</c:v>
                </c:pt>
                <c:pt idx="6308">
                  <c:v>11.1120614347822</c:v>
                </c:pt>
                <c:pt idx="6309">
                  <c:v>11.0834919144202</c:v>
                </c:pt>
                <c:pt idx="6310">
                  <c:v>11.054988986688199</c:v>
                </c:pt>
                <c:pt idx="6311">
                  <c:v>11.0265525151642</c:v>
                </c:pt>
                <c:pt idx="6312">
                  <c:v>10.9981823636566</c:v>
                </c:pt>
                <c:pt idx="6313">
                  <c:v>10.969878396206299</c:v>
                </c:pt>
                <c:pt idx="6314">
                  <c:v>10.941640477084899</c:v>
                </c:pt>
                <c:pt idx="6315">
                  <c:v>10.9134684707956</c:v>
                </c:pt>
                <c:pt idx="6316">
                  <c:v>10.885362242071199</c:v>
                </c:pt>
                <c:pt idx="6317">
                  <c:v>10.857321655876699</c:v>
                </c:pt>
                <c:pt idx="6318">
                  <c:v>10.829346577405399</c:v>
                </c:pt>
                <c:pt idx="6319">
                  <c:v>10.8014368720821</c:v>
                </c:pt>
                <c:pt idx="6320">
                  <c:v>10.773592405560599</c:v>
                </c:pt>
                <c:pt idx="6321">
                  <c:v>10.745813043723199</c:v>
                </c:pt>
                <c:pt idx="6322">
                  <c:v>10.718098652682601</c:v>
                </c:pt>
                <c:pt idx="6323">
                  <c:v>10.690449098779199</c:v>
                </c:pt>
                <c:pt idx="6324">
                  <c:v>10.662864248582199</c:v>
                </c:pt>
                <c:pt idx="6325">
                  <c:v>10.635343968889099</c:v>
                </c:pt>
                <c:pt idx="6326">
                  <c:v>10.607888126725801</c:v>
                </c:pt>
                <c:pt idx="6327">
                  <c:v>10.580496589344</c:v>
                </c:pt>
                <c:pt idx="6328">
                  <c:v>10.5531692242247</c:v>
                </c:pt>
                <c:pt idx="6329">
                  <c:v>10.5259058990762</c:v>
                </c:pt>
                <c:pt idx="6330">
                  <c:v>10.498706481830199</c:v>
                </c:pt>
                <c:pt idx="6331">
                  <c:v>10.471570840649701</c:v>
                </c:pt>
                <c:pt idx="6332">
                  <c:v>10.444498843919799</c:v>
                </c:pt>
                <c:pt idx="6333">
                  <c:v>10.4174903602543</c:v>
                </c:pt>
                <c:pt idx="6334">
                  <c:v>10.3905452584904</c:v>
                </c:pt>
                <c:pt idx="6335">
                  <c:v>10.3636634076931</c:v>
                </c:pt>
                <c:pt idx="6336">
                  <c:v>10.336844677149699</c:v>
                </c:pt>
                <c:pt idx="6337">
                  <c:v>10.3100889363748</c:v>
                </c:pt>
                <c:pt idx="6338">
                  <c:v>10.2833960551055</c:v>
                </c:pt>
                <c:pt idx="6339">
                  <c:v>10.2567659033053</c:v>
                </c:pt>
                <c:pt idx="6340">
                  <c:v>10.230198351159</c:v>
                </c:pt>
                <c:pt idx="6341">
                  <c:v>10.2036932690774</c:v>
                </c:pt>
                <c:pt idx="6342">
                  <c:v>10.1772505276939</c:v>
                </c:pt>
                <c:pt idx="6343">
                  <c:v>10.150869997863699</c:v>
                </c:pt>
                <c:pt idx="6344">
                  <c:v>10.1245515506677</c:v>
                </c:pt>
                <c:pt idx="6345">
                  <c:v>10.0982950574061</c:v>
                </c:pt>
                <c:pt idx="6346">
                  <c:v>10.0721003896032</c:v>
                </c:pt>
                <c:pt idx="6347">
                  <c:v>10.0459674190052</c:v>
                </c:pt>
                <c:pt idx="6348">
                  <c:v>10.019896017580001</c:v>
                </c:pt>
                <c:pt idx="6349">
                  <c:v>9.9938860575157697</c:v>
                </c:pt>
                <c:pt idx="6350">
                  <c:v>9.9679374112240904</c:v>
                </c:pt>
                <c:pt idx="6351">
                  <c:v>9.9420499513343508</c:v>
                </c:pt>
                <c:pt idx="6352">
                  <c:v>9.91622355069976</c:v>
                </c:pt>
                <c:pt idx="6353">
                  <c:v>9.8904580823913602</c:v>
                </c:pt>
                <c:pt idx="6354">
                  <c:v>9.8647534197014899</c:v>
                </c:pt>
                <c:pt idx="6355">
                  <c:v>9.8391094361413494</c:v>
                </c:pt>
                <c:pt idx="6356">
                  <c:v>9.8135260054424407</c:v>
                </c:pt>
                <c:pt idx="6357">
                  <c:v>9.7880030015555697</c:v>
                </c:pt>
                <c:pt idx="6358">
                  <c:v>9.7625402986494194</c:v>
                </c:pt>
                <c:pt idx="6359">
                  <c:v>9.7371377711114597</c:v>
                </c:pt>
                <c:pt idx="6360">
                  <c:v>9.7117952935489793</c:v>
                </c:pt>
                <c:pt idx="6361">
                  <c:v>9.6865127407861298</c:v>
                </c:pt>
                <c:pt idx="6362">
                  <c:v>9.6612899878643592</c:v>
                </c:pt>
                <c:pt idx="6363">
                  <c:v>9.6361269100434495</c:v>
                </c:pt>
                <c:pt idx="6364">
                  <c:v>9.6110233828005107</c:v>
                </c:pt>
                <c:pt idx="6365">
                  <c:v>9.5859792818289709</c:v>
                </c:pt>
                <c:pt idx="6366">
                  <c:v>9.5609944830400906</c:v>
                </c:pt>
                <c:pt idx="6367">
                  <c:v>9.5360688625594694</c:v>
                </c:pt>
                <c:pt idx="6368">
                  <c:v>9.5112022967310192</c:v>
                </c:pt>
                <c:pt idx="6369">
                  <c:v>9.4863946621134794</c:v>
                </c:pt>
                <c:pt idx="6370">
                  <c:v>9.4616458354819208</c:v>
                </c:pt>
                <c:pt idx="6371">
                  <c:v>9.4369556938247392</c:v>
                </c:pt>
                <c:pt idx="6372">
                  <c:v>9.4123241143471699</c:v>
                </c:pt>
                <c:pt idx="6373">
                  <c:v>9.3877509744687497</c:v>
                </c:pt>
                <c:pt idx="6374">
                  <c:v>9.3632361518238802</c:v>
                </c:pt>
                <c:pt idx="6375">
                  <c:v>9.3387795242597598</c:v>
                </c:pt>
                <c:pt idx="6376">
                  <c:v>9.3143809698394406</c:v>
                </c:pt>
                <c:pt idx="6377">
                  <c:v>9.2900403668382801</c:v>
                </c:pt>
                <c:pt idx="6378">
                  <c:v>9.2657575937449792</c:v>
                </c:pt>
                <c:pt idx="6379">
                  <c:v>9.24153252926207</c:v>
                </c:pt>
                <c:pt idx="6380">
                  <c:v>9.2173650523034105</c:v>
                </c:pt>
                <c:pt idx="6381">
                  <c:v>9.1932550419981904</c:v>
                </c:pt>
                <c:pt idx="6382">
                  <c:v>9.1692023776849201</c:v>
                </c:pt>
                <c:pt idx="6383">
                  <c:v>9.1452069389164592</c:v>
                </c:pt>
                <c:pt idx="6384">
                  <c:v>9.12126860545448</c:v>
                </c:pt>
                <c:pt idx="6385">
                  <c:v>9.0973872572749901</c:v>
                </c:pt>
                <c:pt idx="6386">
                  <c:v>9.0735627745643299</c:v>
                </c:pt>
                <c:pt idx="6387">
                  <c:v>9.0497950377181802</c:v>
                </c:pt>
                <c:pt idx="6388">
                  <c:v>9.0260839273455495</c:v>
                </c:pt>
                <c:pt idx="6389">
                  <c:v>9.00242932426276</c:v>
                </c:pt>
                <c:pt idx="6390">
                  <c:v>8.9788311094989801</c:v>
                </c:pt>
                <c:pt idx="6391">
                  <c:v>8.9552891642912194</c:v>
                </c:pt>
                <c:pt idx="6392">
                  <c:v>8.9318033700868096</c:v>
                </c:pt>
                <c:pt idx="6393">
                  <c:v>8.9083736085423997</c:v>
                </c:pt>
                <c:pt idx="6394">
                  <c:v>8.8849997615230105</c:v>
                </c:pt>
                <c:pt idx="6395">
                  <c:v>8.8616817111029604</c:v>
                </c:pt>
                <c:pt idx="6396">
                  <c:v>8.8384193395654105</c:v>
                </c:pt>
                <c:pt idx="6397">
                  <c:v>8.8152125294003696</c:v>
                </c:pt>
                <c:pt idx="6398">
                  <c:v>8.7920611633066592</c:v>
                </c:pt>
                <c:pt idx="6399">
                  <c:v>8.7689651241894495</c:v>
                </c:pt>
                <c:pt idx="6400">
                  <c:v>8.7459242951637393</c:v>
                </c:pt>
                <c:pt idx="6401">
                  <c:v>8.7229385595493607</c:v>
                </c:pt>
                <c:pt idx="6402">
                  <c:v>8.7000078008739798</c:v>
                </c:pt>
                <c:pt idx="6403">
                  <c:v>8.6771319028711105</c:v>
                </c:pt>
                <c:pt idx="6404">
                  <c:v>8.6543107494810805</c:v>
                </c:pt>
                <c:pt idx="6405">
                  <c:v>8.63154422484957</c:v>
                </c:pt>
                <c:pt idx="6406">
                  <c:v>8.6088322133290802</c:v>
                </c:pt>
                <c:pt idx="6407">
                  <c:v>8.58617459947647</c:v>
                </c:pt>
                <c:pt idx="6408">
                  <c:v>8.5635712680539005</c:v>
                </c:pt>
                <c:pt idx="6409">
                  <c:v>8.5410221040284</c:v>
                </c:pt>
                <c:pt idx="6410">
                  <c:v>8.51852699257282</c:v>
                </c:pt>
                <c:pt idx="6411">
                  <c:v>8.4960858190628592</c:v>
                </c:pt>
                <c:pt idx="6412">
                  <c:v>8.4736984690780197</c:v>
                </c:pt>
                <c:pt idx="6413">
                  <c:v>8.4513648284036904</c:v>
                </c:pt>
                <c:pt idx="6414">
                  <c:v>8.4290847830265605</c:v>
                </c:pt>
                <c:pt idx="6415">
                  <c:v>8.4068582191381598</c:v>
                </c:pt>
                <c:pt idx="6416">
                  <c:v>8.3846850231318797</c:v>
                </c:pt>
                <c:pt idx="6417">
                  <c:v>8.3625650816049308</c:v>
                </c:pt>
                <c:pt idx="6418">
                  <c:v>8.3404982813558508</c:v>
                </c:pt>
                <c:pt idx="6419">
                  <c:v>8.3184845093860496</c:v>
                </c:pt>
                <c:pt idx="6420">
                  <c:v>8.2965236528982302</c:v>
                </c:pt>
                <c:pt idx="6421">
                  <c:v>8.27461559929848</c:v>
                </c:pt>
                <c:pt idx="6422">
                  <c:v>8.2527602361916994</c:v>
                </c:pt>
                <c:pt idx="6423">
                  <c:v>8.2309574513856294</c:v>
                </c:pt>
                <c:pt idx="6424">
                  <c:v>8.2092071328888601</c:v>
                </c:pt>
                <c:pt idx="6425">
                  <c:v>8.1875091689098092</c:v>
                </c:pt>
                <c:pt idx="6426">
                  <c:v>8.16586344785674</c:v>
                </c:pt>
                <c:pt idx="6427">
                  <c:v>8.1442698583397597</c:v>
                </c:pt>
                <c:pt idx="6428">
                  <c:v>8.1227282891673198</c:v>
                </c:pt>
                <c:pt idx="6429">
                  <c:v>8.1012386293481899</c:v>
                </c:pt>
                <c:pt idx="6430">
                  <c:v>8.0798007680889992</c:v>
                </c:pt>
                <c:pt idx="6431">
                  <c:v>8.0584145947972203</c:v>
                </c:pt>
                <c:pt idx="6432">
                  <c:v>8.0370799990771502</c:v>
                </c:pt>
                <c:pt idx="6433">
                  <c:v>8.0157968707334497</c:v>
                </c:pt>
                <c:pt idx="6434">
                  <c:v>7.9945650997670903</c:v>
                </c:pt>
                <c:pt idx="6435">
                  <c:v>7.9733845763784101</c:v>
                </c:pt>
                <c:pt idx="6436">
                  <c:v>7.95225519096459</c:v>
                </c:pt>
                <c:pt idx="6437">
                  <c:v>7.9311768341206399</c:v>
                </c:pt>
                <c:pt idx="6438">
                  <c:v>7.9101493966379204</c:v>
                </c:pt>
                <c:pt idx="6439">
                  <c:v>7.8891727695046203</c:v>
                </c:pt>
                <c:pt idx="6440">
                  <c:v>7.8682468439067996</c:v>
                </c:pt>
                <c:pt idx="6441">
                  <c:v>7.8473715112258304</c:v>
                </c:pt>
                <c:pt idx="6442">
                  <c:v>7.8265466630394398</c:v>
                </c:pt>
                <c:pt idx="6443">
                  <c:v>7.8057721911202096</c:v>
                </c:pt>
                <c:pt idx="6444">
                  <c:v>7.7850479874375598</c:v>
                </c:pt>
                <c:pt idx="6445">
                  <c:v>7.7643739441552402</c:v>
                </c:pt>
                <c:pt idx="6446">
                  <c:v>7.74374995363286</c:v>
                </c:pt>
                <c:pt idx="6447">
                  <c:v>7.72317590842386</c:v>
                </c:pt>
                <c:pt idx="6448">
                  <c:v>7.7026517012765403</c:v>
                </c:pt>
                <c:pt idx="6449">
                  <c:v>7.6821772251325298</c:v>
                </c:pt>
                <c:pt idx="6450">
                  <c:v>7.6617523731293202</c:v>
                </c:pt>
                <c:pt idx="6451">
                  <c:v>7.6413770385962403</c:v>
                </c:pt>
                <c:pt idx="6452">
                  <c:v>7.6210511150564502</c:v>
                </c:pt>
                <c:pt idx="6453">
                  <c:v>7.6007744962269799</c:v>
                </c:pt>
                <c:pt idx="6454">
                  <c:v>7.5805470760161802</c:v>
                </c:pt>
                <c:pt idx="6455">
                  <c:v>7.5603687485272797</c:v>
                </c:pt>
                <c:pt idx="6456">
                  <c:v>7.5402394080533099</c:v>
                </c:pt>
                <c:pt idx="6457">
                  <c:v>7.5201589490816998</c:v>
                </c:pt>
                <c:pt idx="6458">
                  <c:v>7.5001272662896703</c:v>
                </c:pt>
                <c:pt idx="6459">
                  <c:v>7.4801442545478496</c:v>
                </c:pt>
                <c:pt idx="6460">
                  <c:v>7.4602098089161499</c:v>
                </c:pt>
                <c:pt idx="6461">
                  <c:v>7.4403238246473702</c:v>
                </c:pt>
                <c:pt idx="6462">
                  <c:v>7.4204861971846601</c:v>
                </c:pt>
                <c:pt idx="6463">
                  <c:v>7.4006968221594898</c:v>
                </c:pt>
                <c:pt idx="6464">
                  <c:v>7.3809555953966903</c:v>
                </c:pt>
                <c:pt idx="6465">
                  <c:v>7.3612624129099604</c:v>
                </c:pt>
                <c:pt idx="6466">
                  <c:v>7.3416171709013103</c:v>
                </c:pt>
                <c:pt idx="6467">
                  <c:v>7.3220197657646304</c:v>
                </c:pt>
                <c:pt idx="6468">
                  <c:v>7.30247009408113</c:v>
                </c:pt>
                <c:pt idx="6469">
                  <c:v>7.2829680526219001</c:v>
                </c:pt>
                <c:pt idx="6470">
                  <c:v>7.26351353834536</c:v>
                </c:pt>
                <c:pt idx="6471">
                  <c:v>7.2441064484002897</c:v>
                </c:pt>
                <c:pt idx="6472">
                  <c:v>7.2247466801227898</c:v>
                </c:pt>
                <c:pt idx="6473">
                  <c:v>7.2054341310358598</c:v>
                </c:pt>
                <c:pt idx="6474">
                  <c:v>7.1861686988517999</c:v>
                </c:pt>
                <c:pt idx="6475">
                  <c:v>7.1669502814687904</c:v>
                </c:pt>
                <c:pt idx="6476">
                  <c:v>7.1477787769733601</c:v>
                </c:pt>
                <c:pt idx="6477">
                  <c:v>7.1286540836378798</c:v>
                </c:pt>
                <c:pt idx="6478">
                  <c:v>7.1095760999220703</c:v>
                </c:pt>
                <c:pt idx="6479">
                  <c:v>7.0905447244715099</c:v>
                </c:pt>
                <c:pt idx="6480">
                  <c:v>7.0715598561176201</c:v>
                </c:pt>
                <c:pt idx="6481">
                  <c:v>7.0526213938791802</c:v>
                </c:pt>
                <c:pt idx="6482">
                  <c:v>7.0337292369578304</c:v>
                </c:pt>
                <c:pt idx="6483">
                  <c:v>7.0148832847430302</c:v>
                </c:pt>
                <c:pt idx="6484">
                  <c:v>6.9960834368076297</c:v>
                </c:pt>
                <c:pt idx="6485">
                  <c:v>6.9773295929107997</c:v>
                </c:pt>
                <c:pt idx="6486">
                  <c:v>6.9586216529945997</c:v>
                </c:pt>
                <c:pt idx="6487">
                  <c:v>6.9399595171864004</c:v>
                </c:pt>
                <c:pt idx="6488">
                  <c:v>6.9213430857964404</c:v>
                </c:pt>
                <c:pt idx="6489">
                  <c:v>6.9027722593213401</c:v>
                </c:pt>
                <c:pt idx="6490">
                  <c:v>6.8842469384375304</c:v>
                </c:pt>
                <c:pt idx="6491">
                  <c:v>6.8657670240073099</c:v>
                </c:pt>
                <c:pt idx="6492">
                  <c:v>6.84733241707485</c:v>
                </c:pt>
                <c:pt idx="6493">
                  <c:v>6.8289430188681601</c:v>
                </c:pt>
                <c:pt idx="6494">
                  <c:v>6.81059873079609</c:v>
                </c:pt>
                <c:pt idx="6495">
                  <c:v>6.79229945445136</c:v>
                </c:pt>
                <c:pt idx="6496">
                  <c:v>6.7740450916065598</c:v>
                </c:pt>
                <c:pt idx="6497">
                  <c:v>6.7558355442181002</c:v>
                </c:pt>
                <c:pt idx="6498">
                  <c:v>6.7376707144232704</c:v>
                </c:pt>
                <c:pt idx="6499">
                  <c:v>6.7195505045396997</c:v>
                </c:pt>
                <c:pt idx="6500">
                  <c:v>6.7014748170663996</c:v>
                </c:pt>
                <c:pt idx="6501">
                  <c:v>6.6834435546831896</c:v>
                </c:pt>
                <c:pt idx="6502">
                  <c:v>6.6654566202503096</c:v>
                </c:pt>
                <c:pt idx="6503">
                  <c:v>6.6475139168082897</c:v>
                </c:pt>
                <c:pt idx="6504">
                  <c:v>6.6296153475770501</c:v>
                </c:pt>
                <c:pt idx="6505">
                  <c:v>6.6117608159573704</c:v>
                </c:pt>
                <c:pt idx="6506">
                  <c:v>6.59395022552689</c:v>
                </c:pt>
                <c:pt idx="6507">
                  <c:v>6.5761834800450698</c:v>
                </c:pt>
                <c:pt idx="6508">
                  <c:v>6.5584604834497604</c:v>
                </c:pt>
                <c:pt idx="6509">
                  <c:v>6.5407811398556701</c:v>
                </c:pt>
                <c:pt idx="6510">
                  <c:v>6.5231453535583501</c:v>
                </c:pt>
                <c:pt idx="6511">
                  <c:v>6.5055530290297199</c:v>
                </c:pt>
                <c:pt idx="6512">
                  <c:v>6.4880040709195397</c:v>
                </c:pt>
                <c:pt idx="6513">
                  <c:v>6.4704983840569401</c:v>
                </c:pt>
                <c:pt idx="6514">
                  <c:v>6.45303587344692</c:v>
                </c:pt>
                <c:pt idx="6515">
                  <c:v>6.43561644427131</c:v>
                </c:pt>
                <c:pt idx="6516">
                  <c:v>6.4182400018903403</c:v>
                </c:pt>
                <c:pt idx="6517">
                  <c:v>6.4009064518395498</c:v>
                </c:pt>
                <c:pt idx="6518">
                  <c:v>6.3836156998308597</c:v>
                </c:pt>
                <c:pt idx="6519">
                  <c:v>6.3663676517535697</c:v>
                </c:pt>
                <c:pt idx="6520">
                  <c:v>6.3491622136713204</c:v>
                </c:pt>
                <c:pt idx="6521">
                  <c:v>6.3319992918240899</c:v>
                </c:pt>
                <c:pt idx="6522">
                  <c:v>6.31487879262726</c:v>
                </c:pt>
                <c:pt idx="6523">
                  <c:v>6.2978006226710397</c:v>
                </c:pt>
                <c:pt idx="6524">
                  <c:v>6.2807646887210096</c:v>
                </c:pt>
                <c:pt idx="6525">
                  <c:v>6.2637708977166202</c:v>
                </c:pt>
                <c:pt idx="6526">
                  <c:v>6.24681915677216</c:v>
                </c:pt>
                <c:pt idx="6527">
                  <c:v>6.2299093731757997</c:v>
                </c:pt>
                <c:pt idx="6528">
                  <c:v>6.2130414543895496</c:v>
                </c:pt>
                <c:pt idx="6529">
                  <c:v>6.1962153080493101</c:v>
                </c:pt>
                <c:pt idx="6530">
                  <c:v>6.1794308419638098</c:v>
                </c:pt>
                <c:pt idx="6531">
                  <c:v>6.16268796411617</c:v>
                </c:pt>
                <c:pt idx="6532">
                  <c:v>6.1459865826598499</c:v>
                </c:pt>
                <c:pt idx="6533">
                  <c:v>6.1293266059236897</c:v>
                </c:pt>
                <c:pt idx="6534">
                  <c:v>6.1127079424078596</c:v>
                </c:pt>
                <c:pt idx="6535">
                  <c:v>6.0961305007829401</c:v>
                </c:pt>
                <c:pt idx="6536">
                  <c:v>6.0795941898943404</c:v>
                </c:pt>
                <c:pt idx="6537">
                  <c:v>6.0630989187568298</c:v>
                </c:pt>
                <c:pt idx="6538">
                  <c:v>6.0466445965580702</c:v>
                </c:pt>
                <c:pt idx="6539">
                  <c:v>6.0302311326545501</c:v>
                </c:pt>
                <c:pt idx="6540">
                  <c:v>6.0138584365771397</c:v>
                </c:pt>
                <c:pt idx="6541">
                  <c:v>5.9975264180240897</c:v>
                </c:pt>
                <c:pt idx="6542">
                  <c:v>5.9812349868649797</c:v>
                </c:pt>
                <c:pt idx="6543">
                  <c:v>5.9649840531402702</c:v>
                </c:pt>
                <c:pt idx="6544">
                  <c:v>5.9487735270598003</c:v>
                </c:pt>
                <c:pt idx="6545">
                  <c:v>5.9326033190032401</c:v>
                </c:pt>
                <c:pt idx="6546">
                  <c:v>5.9164733395191602</c:v>
                </c:pt>
                <c:pt idx="6547">
                  <c:v>5.9003834993259696</c:v>
                </c:pt>
                <c:pt idx="6548">
                  <c:v>5.8843337093099599</c:v>
                </c:pt>
                <c:pt idx="6549">
                  <c:v>5.8683238805267699</c:v>
                </c:pt>
                <c:pt idx="6550">
                  <c:v>5.8523539242004103</c:v>
                </c:pt>
                <c:pt idx="6551">
                  <c:v>5.8364237517227702</c:v>
                </c:pt>
                <c:pt idx="6552">
                  <c:v>5.8205332746540899</c:v>
                </c:pt>
                <c:pt idx="6553">
                  <c:v>5.80468240472198</c:v>
                </c:pt>
                <c:pt idx="6554">
                  <c:v>5.7888710538214196</c:v>
                </c:pt>
                <c:pt idx="6555">
                  <c:v>5.7730991340142399</c:v>
                </c:pt>
                <c:pt idx="6556">
                  <c:v>5.7573665575296697</c:v>
                </c:pt>
                <c:pt idx="6557">
                  <c:v>5.7416732367637699</c:v>
                </c:pt>
                <c:pt idx="6558">
                  <c:v>5.7260190842784997</c:v>
                </c:pt>
                <c:pt idx="6559">
                  <c:v>5.7104040128031404</c:v>
                </c:pt>
                <c:pt idx="6560">
                  <c:v>5.6948279352303999</c:v>
                </c:pt>
                <c:pt idx="6561">
                  <c:v>5.6792907646218103</c:v>
                </c:pt>
                <c:pt idx="6562">
                  <c:v>5.6637924142017804</c:v>
                </c:pt>
                <c:pt idx="6563">
                  <c:v>5.6483327973615998</c:v>
                </c:pt>
                <c:pt idx="6564">
                  <c:v>5.6329118276569003</c:v>
                </c:pt>
                <c:pt idx="6565">
                  <c:v>5.6175294188082203</c:v>
                </c:pt>
                <c:pt idx="6566">
                  <c:v>5.6021854846999197</c:v>
                </c:pt>
                <c:pt idx="6567">
                  <c:v>5.5868799393822801</c:v>
                </c:pt>
                <c:pt idx="6568">
                  <c:v>5.5716126970674003</c:v>
                </c:pt>
                <c:pt idx="6569">
                  <c:v>5.5563836721322897</c:v>
                </c:pt>
                <c:pt idx="6570">
                  <c:v>5.5411927791177904</c:v>
                </c:pt>
                <c:pt idx="6571">
                  <c:v>5.5260399327271497</c:v>
                </c:pt>
                <c:pt idx="6572">
                  <c:v>5.5109250478269596</c:v>
                </c:pt>
                <c:pt idx="6573">
                  <c:v>5.49584803944719</c:v>
                </c:pt>
                <c:pt idx="6574">
                  <c:v>5.4808088227796796</c:v>
                </c:pt>
                <c:pt idx="6575">
                  <c:v>5.4658073131791296</c:v>
                </c:pt>
                <c:pt idx="6576">
                  <c:v>5.4508434261616401</c:v>
                </c:pt>
                <c:pt idx="6577">
                  <c:v>5.4359170774051497</c:v>
                </c:pt>
                <c:pt idx="6578">
                  <c:v>5.4210281827494704</c:v>
                </c:pt>
                <c:pt idx="6579">
                  <c:v>5.4061766581968103</c:v>
                </c:pt>
                <c:pt idx="6580">
                  <c:v>5.3913624199077299</c:v>
                </c:pt>
                <c:pt idx="6581">
                  <c:v>5.37658538420715</c:v>
                </c:pt>
                <c:pt idx="6582">
                  <c:v>5.3618454675773899</c:v>
                </c:pt>
                <c:pt idx="6583">
                  <c:v>5.3471425866631304</c:v>
                </c:pt>
                <c:pt idx="6584">
                  <c:v>5.3324766582689103</c:v>
                </c:pt>
                <c:pt idx="6585">
                  <c:v>5.31784759935866</c:v>
                </c:pt>
                <c:pt idx="6586">
                  <c:v>5.30325532705666</c:v>
                </c:pt>
                <c:pt idx="6587">
                  <c:v>5.2886997586455902</c:v>
                </c:pt>
                <c:pt idx="6588">
                  <c:v>5.27418081156749</c:v>
                </c:pt>
                <c:pt idx="6589">
                  <c:v>5.2596984034252703</c:v>
                </c:pt>
                <c:pt idx="6590">
                  <c:v>5.2452524519777102</c:v>
                </c:pt>
                <c:pt idx="6591">
                  <c:v>5.2308428751439697</c:v>
                </c:pt>
                <c:pt idx="6592">
                  <c:v>5.2164695910005801</c:v>
                </c:pt>
                <c:pt idx="6593">
                  <c:v>5.2021325177829496</c:v>
                </c:pt>
                <c:pt idx="6594">
                  <c:v>5.1878315738828604</c:v>
                </c:pt>
                <c:pt idx="6595">
                  <c:v>5.1735666778514497</c:v>
                </c:pt>
                <c:pt idx="6596">
                  <c:v>5.1593377483957701</c:v>
                </c:pt>
                <c:pt idx="6597">
                  <c:v>5.1451447043792102</c:v>
                </c:pt>
                <c:pt idx="6598">
                  <c:v>5.1309874648245399</c:v>
                </c:pt>
                <c:pt idx="6599">
                  <c:v>5.1168659489089201</c:v>
                </c:pt>
                <c:pt idx="6600">
                  <c:v>5.1027800759668702</c:v>
                </c:pt>
                <c:pt idx="6601">
                  <c:v>5.0887297654882904</c:v>
                </c:pt>
                <c:pt idx="6602">
                  <c:v>5.0747149371189701</c:v>
                </c:pt>
                <c:pt idx="6603">
                  <c:v>5.0607355106615497</c:v>
                </c:pt>
                <c:pt idx="6604">
                  <c:v>5.0467914060730497</c:v>
                </c:pt>
                <c:pt idx="6605">
                  <c:v>5.0328825434653996</c:v>
                </c:pt>
                <c:pt idx="6606">
                  <c:v>5.0190088431063504</c:v>
                </c:pt>
                <c:pt idx="6607">
                  <c:v>5.0051702254180697</c:v>
                </c:pt>
                <c:pt idx="6608">
                  <c:v>4.9913666109756001</c:v>
                </c:pt>
                <c:pt idx="6609">
                  <c:v>4.9775979205113297</c:v>
                </c:pt>
                <c:pt idx="6610">
                  <c:v>4.9638640749090603</c:v>
                </c:pt>
                <c:pt idx="6611">
                  <c:v>4.9501649952079498</c:v>
                </c:pt>
                <c:pt idx="6612">
                  <c:v>4.9365006025985299</c:v>
                </c:pt>
                <c:pt idx="6613">
                  <c:v>4.9228708184267296</c:v>
                </c:pt>
                <c:pt idx="6614">
                  <c:v>4.9092755641918497</c:v>
                </c:pt>
                <c:pt idx="6615">
                  <c:v>4.8957147615430401</c:v>
                </c:pt>
                <c:pt idx="6616">
                  <c:v>4.8821883322858701</c:v>
                </c:pt>
                <c:pt idx="6617">
                  <c:v>4.8686961983752601</c:v>
                </c:pt>
                <c:pt idx="6618">
                  <c:v>4.8552382819195197</c:v>
                </c:pt>
                <c:pt idx="6619">
                  <c:v>4.8418145051783403</c:v>
                </c:pt>
                <c:pt idx="6620">
                  <c:v>4.8284247905642701</c:v>
                </c:pt>
                <c:pt idx="6621">
                  <c:v>4.81506906064077</c:v>
                </c:pt>
                <c:pt idx="6622">
                  <c:v>4.8017472381206501</c:v>
                </c:pt>
                <c:pt idx="6623">
                  <c:v>4.7884592458706203</c:v>
                </c:pt>
                <c:pt idx="6624">
                  <c:v>4.7752050069057503</c:v>
                </c:pt>
                <c:pt idx="6625">
                  <c:v>4.7619844443935104</c:v>
                </c:pt>
                <c:pt idx="6626">
                  <c:v>4.7487974816497402</c:v>
                </c:pt>
                <c:pt idx="6627">
                  <c:v>4.7356440421421597</c:v>
                </c:pt>
                <c:pt idx="6628">
                  <c:v>4.7225240494873599</c:v>
                </c:pt>
                <c:pt idx="6629">
                  <c:v>4.7094374274508297</c:v>
                </c:pt>
                <c:pt idx="6630">
                  <c:v>4.6963840999489301</c:v>
                </c:pt>
                <c:pt idx="6631">
                  <c:v>4.6833639910459004</c:v>
                </c:pt>
                <c:pt idx="6632">
                  <c:v>4.6703770249548704</c:v>
                </c:pt>
                <c:pt idx="6633">
                  <c:v>4.6574231260398298</c:v>
                </c:pt>
                <c:pt idx="6634">
                  <c:v>4.6445022188101799</c:v>
                </c:pt>
                <c:pt idx="6635">
                  <c:v>4.6316142279246799</c:v>
                </c:pt>
                <c:pt idx="6636">
                  <c:v>4.6187590781904797</c:v>
                </c:pt>
                <c:pt idx="6637">
                  <c:v>4.6059366945626001</c:v>
                </c:pt>
                <c:pt idx="6638">
                  <c:v>4.5931470021429703</c:v>
                </c:pt>
                <c:pt idx="6639">
                  <c:v>4.58038992618037</c:v>
                </c:pt>
                <c:pt idx="6640">
                  <c:v>4.5676653920719801</c:v>
                </c:pt>
                <c:pt idx="6641">
                  <c:v>4.5549733253613596</c:v>
                </c:pt>
                <c:pt idx="6642">
                  <c:v>4.5423136517379596</c:v>
                </c:pt>
                <c:pt idx="6643">
                  <c:v>4.52968629703759</c:v>
                </c:pt>
                <c:pt idx="6644">
                  <c:v>4.5170911872434703</c:v>
                </c:pt>
                <c:pt idx="6645">
                  <c:v>4.5045282484836804</c:v>
                </c:pt>
                <c:pt idx="6646">
                  <c:v>4.4919974070322102</c:v>
                </c:pt>
                <c:pt idx="6647">
                  <c:v>4.4794985893088999</c:v>
                </c:pt>
                <c:pt idx="6648">
                  <c:v>4.4670317218780102</c:v>
                </c:pt>
                <c:pt idx="6649">
                  <c:v>4.4545967314501498</c:v>
                </c:pt>
                <c:pt idx="6650">
                  <c:v>4.4421935448793404</c:v>
                </c:pt>
                <c:pt idx="6651">
                  <c:v>4.4298220891644799</c:v>
                </c:pt>
                <c:pt idx="6652">
                  <c:v>4.4174822914493301</c:v>
                </c:pt>
                <c:pt idx="6653">
                  <c:v>4.4051740790220704</c:v>
                </c:pt>
                <c:pt idx="6654">
                  <c:v>4.3928973793137498</c:v>
                </c:pt>
                <c:pt idx="6655">
                  <c:v>4.38065211989879</c:v>
                </c:pt>
                <c:pt idx="6656">
                  <c:v>4.3684382284970198</c:v>
                </c:pt>
                <c:pt idx="6657">
                  <c:v>4.35625563296915</c:v>
                </c:pt>
                <c:pt idx="6658">
                  <c:v>4.3441042613207497</c:v>
                </c:pt>
                <c:pt idx="6659">
                  <c:v>4.3319840416988198</c:v>
                </c:pt>
                <c:pt idx="6660">
                  <c:v>4.3198949023947</c:v>
                </c:pt>
                <c:pt idx="6661">
                  <c:v>4.30783677183965</c:v>
                </c:pt>
                <c:pt idx="6662">
                  <c:v>4.2958095786083099</c:v>
                </c:pt>
                <c:pt idx="6663">
                  <c:v>4.2838132514171896</c:v>
                </c:pt>
                <c:pt idx="6664">
                  <c:v>4.2718477191246897</c:v>
                </c:pt>
                <c:pt idx="6665">
                  <c:v>4.2599129107296303</c:v>
                </c:pt>
                <c:pt idx="6666">
                  <c:v>4.2480087553736698</c:v>
                </c:pt>
                <c:pt idx="6667">
                  <c:v>4.2361351823378897</c:v>
                </c:pt>
                <c:pt idx="6668">
                  <c:v>4.2242921210447397</c:v>
                </c:pt>
                <c:pt idx="6669">
                  <c:v>4.2124795010570697</c:v>
                </c:pt>
                <c:pt idx="6670">
                  <c:v>4.2006972520781103</c:v>
                </c:pt>
                <c:pt idx="6671">
                  <c:v>4.1889453039519697</c:v>
                </c:pt>
                <c:pt idx="6672">
                  <c:v>4.17722358666117</c:v>
                </c:pt>
                <c:pt idx="6673">
                  <c:v>4.1655320303285999</c:v>
                </c:pt>
                <c:pt idx="6674">
                  <c:v>4.1538705652165397</c:v>
                </c:pt>
                <c:pt idx="6675">
                  <c:v>4.1422391217271697</c:v>
                </c:pt>
                <c:pt idx="6676">
                  <c:v>4.1306376304010497</c:v>
                </c:pt>
                <c:pt idx="6677">
                  <c:v>4.1190660219166304</c:v>
                </c:pt>
                <c:pt idx="6678">
                  <c:v>4.1075242270922603</c:v>
                </c:pt>
                <c:pt idx="6679">
                  <c:v>4.09601217688465</c:v>
                </c:pt>
                <c:pt idx="6680">
                  <c:v>4.0845298023869301</c:v>
                </c:pt>
                <c:pt idx="6681">
                  <c:v>4.0730770348321101</c:v>
                </c:pt>
                <c:pt idx="6682">
                  <c:v>4.0616538055905904</c:v>
                </c:pt>
                <c:pt idx="6683">
                  <c:v>4.0502600461681499</c:v>
                </c:pt>
                <c:pt idx="6684">
                  <c:v>4.0388956882104701</c:v>
                </c:pt>
                <c:pt idx="6685">
                  <c:v>4.0275606634986296</c:v>
                </c:pt>
                <c:pt idx="6686">
                  <c:v>4.0162549039510704</c:v>
                </c:pt>
                <c:pt idx="6687">
                  <c:v>4.0049783416236604</c:v>
                </c:pt>
                <c:pt idx="6688">
                  <c:v>3.9937309087061301</c:v>
                </c:pt>
                <c:pt idx="6689">
                  <c:v>3.98251253752712</c:v>
                </c:pt>
                <c:pt idx="6690">
                  <c:v>3.9713231605491499</c:v>
                </c:pt>
                <c:pt idx="6691">
                  <c:v>3.9601627103716299</c:v>
                </c:pt>
                <c:pt idx="6692">
                  <c:v>3.94903111972988</c:v>
                </c:pt>
                <c:pt idx="6693">
                  <c:v>3.9379283214920902</c:v>
                </c:pt>
                <c:pt idx="6694">
                  <c:v>3.9268542486648399</c:v>
                </c:pt>
                <c:pt idx="6695">
                  <c:v>3.9158088343871298</c:v>
                </c:pt>
                <c:pt idx="6696">
                  <c:v>3.9047920119333299</c:v>
                </c:pt>
                <c:pt idx="6697">
                  <c:v>3.8938037147126998</c:v>
                </c:pt>
                <c:pt idx="6698">
                  <c:v>3.88284387626691</c:v>
                </c:pt>
                <c:pt idx="6699">
                  <c:v>3.8719124302740102</c:v>
                </c:pt>
                <c:pt idx="6700">
                  <c:v>3.8610093105449401</c:v>
                </c:pt>
                <c:pt idx="6701">
                  <c:v>3.8501344510235498</c:v>
                </c:pt>
                <c:pt idx="6702">
                  <c:v>3.8392877857870702</c:v>
                </c:pt>
                <c:pt idx="6703">
                  <c:v>3.8284692490466101</c:v>
                </c:pt>
                <c:pt idx="6704">
                  <c:v>3.8176787751457102</c:v>
                </c:pt>
                <c:pt idx="6705">
                  <c:v>3.8069162985612799</c:v>
                </c:pt>
                <c:pt idx="6706">
                  <c:v>3.7961817539006102</c:v>
                </c:pt>
                <c:pt idx="6707">
                  <c:v>3.7854750759059299</c:v>
                </c:pt>
                <c:pt idx="6708">
                  <c:v>3.7747961994498098</c:v>
                </c:pt>
                <c:pt idx="6709">
                  <c:v>3.7641450595377601</c:v>
                </c:pt>
                <c:pt idx="6710">
                  <c:v>3.7535215913056499</c:v>
                </c:pt>
                <c:pt idx="6711">
                  <c:v>3.7429257300222698</c:v>
                </c:pt>
                <c:pt idx="6712">
                  <c:v>3.7323574110857898</c:v>
                </c:pt>
                <c:pt idx="6713">
                  <c:v>3.7218165700267898</c:v>
                </c:pt>
                <c:pt idx="6714">
                  <c:v>3.7113031425057201</c:v>
                </c:pt>
                <c:pt idx="6715">
                  <c:v>3.7008170643144598</c:v>
                </c:pt>
                <c:pt idx="6716">
                  <c:v>3.6903582713757599</c:v>
                </c:pt>
                <c:pt idx="6717">
                  <c:v>3.6799266997397599</c:v>
                </c:pt>
                <c:pt idx="6718">
                  <c:v>3.6695222855890299</c:v>
                </c:pt>
                <c:pt idx="6719">
                  <c:v>3.6591449652354999</c:v>
                </c:pt>
                <c:pt idx="6720">
                  <c:v>3.64879467512002</c:v>
                </c:pt>
                <c:pt idx="6721">
                  <c:v>3.6384713518123299</c:v>
                </c:pt>
                <c:pt idx="6722">
                  <c:v>3.6281749320130601</c:v>
                </c:pt>
                <c:pt idx="6723">
                  <c:v>3.61790535254924</c:v>
                </c:pt>
                <c:pt idx="6724">
                  <c:v>3.6076625503787998</c:v>
                </c:pt>
                <c:pt idx="6725">
                  <c:v>3.5974464625865799</c:v>
                </c:pt>
                <c:pt idx="6726">
                  <c:v>3.5872570263867898</c:v>
                </c:pt>
                <c:pt idx="6727">
                  <c:v>3.5770941791205502</c:v>
                </c:pt>
                <c:pt idx="6728">
                  <c:v>3.56695785825739</c:v>
                </c:pt>
                <c:pt idx="6729">
                  <c:v>3.5568480013937198</c:v>
                </c:pt>
                <c:pt idx="6730">
                  <c:v>3.5467645462558499</c:v>
                </c:pt>
                <c:pt idx="6731">
                  <c:v>3.5367074306939998</c:v>
                </c:pt>
                <c:pt idx="6732">
                  <c:v>3.5266765926877901</c:v>
                </c:pt>
                <c:pt idx="6733">
                  <c:v>3.51667197034172</c:v>
                </c:pt>
                <c:pt idx="6734">
                  <c:v>3.5066935018882002</c:v>
                </c:pt>
                <c:pt idx="6735">
                  <c:v>3.4967411256860399</c:v>
                </c:pt>
                <c:pt idx="6736">
                  <c:v>3.48681478021894</c:v>
                </c:pt>
                <c:pt idx="6737">
                  <c:v>3.47691440409803</c:v>
                </c:pt>
                <c:pt idx="6738">
                  <c:v>3.4670399360587898</c:v>
                </c:pt>
                <c:pt idx="6739">
                  <c:v>3.4571913149641298</c:v>
                </c:pt>
                <c:pt idx="6740">
                  <c:v>3.4473684798003701</c:v>
                </c:pt>
                <c:pt idx="6741">
                  <c:v>3.4375713696791999</c:v>
                </c:pt>
                <c:pt idx="6742">
                  <c:v>3.4277999238387298</c:v>
                </c:pt>
                <c:pt idx="6743">
                  <c:v>3.41805408163997</c:v>
                </c:pt>
                <c:pt idx="6744">
                  <c:v>3.4083337825698199</c:v>
                </c:pt>
                <c:pt idx="6745">
                  <c:v>3.3986389662385901</c:v>
                </c:pt>
                <c:pt idx="6746">
                  <c:v>3.38896957237999</c:v>
                </c:pt>
                <c:pt idx="6747">
                  <c:v>3.3793255408546199</c:v>
                </c:pt>
                <c:pt idx="6748">
                  <c:v>3.3697068116425002</c:v>
                </c:pt>
                <c:pt idx="6749">
                  <c:v>3.3601133248510302</c:v>
                </c:pt>
                <c:pt idx="6750">
                  <c:v>3.3505450207090202</c:v>
                </c:pt>
                <c:pt idx="6751">
                  <c:v>3.3410018395677001</c:v>
                </c:pt>
                <c:pt idx="6752">
                  <c:v>3.33148372190167</c:v>
                </c:pt>
                <c:pt idx="6753">
                  <c:v>3.3219906083094499</c:v>
                </c:pt>
                <c:pt idx="6754">
                  <c:v>3.31252243951046</c:v>
                </c:pt>
                <c:pt idx="6755">
                  <c:v>3.3030791563470299</c:v>
                </c:pt>
                <c:pt idx="6756">
                  <c:v>3.29366069978387</c:v>
                </c:pt>
                <c:pt idx="6757">
                  <c:v>3.2842670109066101</c:v>
                </c:pt>
                <c:pt idx="6758">
                  <c:v>3.27489803092329</c:v>
                </c:pt>
                <c:pt idx="6759">
                  <c:v>3.26555370116282</c:v>
                </c:pt>
                <c:pt idx="6760">
                  <c:v>3.2562339630765602</c:v>
                </c:pt>
                <c:pt idx="6761">
                  <c:v>3.2469387582342302</c:v>
                </c:pt>
                <c:pt idx="6762">
                  <c:v>3.2376680283299701</c:v>
                </c:pt>
                <c:pt idx="6763">
                  <c:v>3.2284217151748398</c:v>
                </c:pt>
                <c:pt idx="6764">
                  <c:v>3.2191997607037801</c:v>
                </c:pt>
                <c:pt idx="6765">
                  <c:v>3.2100021069696401</c:v>
                </c:pt>
                <c:pt idx="6766">
                  <c:v>3.2008286961466799</c:v>
                </c:pt>
                <c:pt idx="6767">
                  <c:v>3.1916794705270601</c:v>
                </c:pt>
                <c:pt idx="6768">
                  <c:v>3.18255437252484</c:v>
                </c:pt>
                <c:pt idx="6769">
                  <c:v>3.1734533446720001</c:v>
                </c:pt>
                <c:pt idx="6770">
                  <c:v>3.16437632962091</c:v>
                </c:pt>
                <c:pt idx="6771">
                  <c:v>3.1553232701413401</c:v>
                </c:pt>
                <c:pt idx="6772">
                  <c:v>3.1462941091229801</c:v>
                </c:pt>
                <c:pt idx="6773">
                  <c:v>3.13728878957492</c:v>
                </c:pt>
                <c:pt idx="6774">
                  <c:v>3.12830725462265</c:v>
                </c:pt>
                <c:pt idx="6775">
                  <c:v>3.1193494475110701</c:v>
                </c:pt>
                <c:pt idx="6776">
                  <c:v>3.1104153116034898</c:v>
                </c:pt>
                <c:pt idx="6777">
                  <c:v>3.1015047903806199</c:v>
                </c:pt>
                <c:pt idx="6778">
                  <c:v>3.0926178274400802</c:v>
                </c:pt>
                <c:pt idx="6779">
                  <c:v>3.08375436649838</c:v>
                </c:pt>
                <c:pt idx="6780">
                  <c:v>3.07491435138745</c:v>
                </c:pt>
                <c:pt idx="6781">
                  <c:v>3.0660977260576399</c:v>
                </c:pt>
                <c:pt idx="6782">
                  <c:v>3.0573044345756899</c:v>
                </c:pt>
                <c:pt idx="6783">
                  <c:v>3.04853442112623</c:v>
                </c:pt>
                <c:pt idx="6784">
                  <c:v>3.03978763000684</c:v>
                </c:pt>
                <c:pt idx="6785">
                  <c:v>3.0310640056354599</c:v>
                </c:pt>
                <c:pt idx="6786">
                  <c:v>3.02236349254397</c:v>
                </c:pt>
                <c:pt idx="6787">
                  <c:v>3.0136860353796502</c:v>
                </c:pt>
                <c:pt idx="6788">
                  <c:v>3.0050315789066899</c:v>
                </c:pt>
                <c:pt idx="6789">
                  <c:v>2.99640006800366</c:v>
                </c:pt>
                <c:pt idx="6790">
                  <c:v>2.9877914476660798</c:v>
                </c:pt>
                <c:pt idx="6791">
                  <c:v>2.97920566300236</c:v>
                </c:pt>
                <c:pt idx="6792">
                  <c:v>2.9706426592372899</c:v>
                </c:pt>
                <c:pt idx="6793">
                  <c:v>2.9621023817096299</c:v>
                </c:pt>
                <c:pt idx="6794">
                  <c:v>2.9535847758729799</c:v>
                </c:pt>
                <c:pt idx="6795">
                  <c:v>2.9450897872948998</c:v>
                </c:pt>
                <c:pt idx="6796">
                  <c:v>2.9366173616578402</c:v>
                </c:pt>
                <c:pt idx="6797">
                  <c:v>2.9281674447566499</c:v>
                </c:pt>
                <c:pt idx="6798">
                  <c:v>2.9197399825011101</c:v>
                </c:pt>
                <c:pt idx="6799">
                  <c:v>2.91133492091438</c:v>
                </c:pt>
                <c:pt idx="6800">
                  <c:v>2.9029522061330599</c:v>
                </c:pt>
                <c:pt idx="6801">
                  <c:v>2.8945917844061499</c:v>
                </c:pt>
                <c:pt idx="6802">
                  <c:v>2.8862536020960401</c:v>
                </c:pt>
                <c:pt idx="6803">
                  <c:v>2.8779376056765602</c:v>
                </c:pt>
                <c:pt idx="6804">
                  <c:v>2.8696437417374199</c:v>
                </c:pt>
                <c:pt idx="6805">
                  <c:v>2.86137195697727</c:v>
                </c:pt>
                <c:pt idx="6806">
                  <c:v>2.8531221982091499</c:v>
                </c:pt>
                <c:pt idx="6807">
                  <c:v>2.84489441235602</c:v>
                </c:pt>
                <c:pt idx="6808">
                  <c:v>2.8366885464537401</c:v>
                </c:pt>
                <c:pt idx="6809">
                  <c:v>2.8285045476511002</c:v>
                </c:pt>
                <c:pt idx="6810">
                  <c:v>2.82034236320577</c:v>
                </c:pt>
                <c:pt idx="6811">
                  <c:v>2.81220194048786</c:v>
                </c:pt>
                <c:pt idx="6812">
                  <c:v>2.8040832269783902</c:v>
                </c:pt>
                <c:pt idx="6813">
                  <c:v>2.7959861702697699</c:v>
                </c:pt>
                <c:pt idx="6814">
                  <c:v>2.7879107180638298</c:v>
                </c:pt>
                <c:pt idx="6815">
                  <c:v>2.7798568181733301</c:v>
                </c:pt>
                <c:pt idx="6816">
                  <c:v>2.7718244185224101</c:v>
                </c:pt>
                <c:pt idx="6817">
                  <c:v>2.76381346714316</c:v>
                </c:pt>
                <c:pt idx="6818">
                  <c:v>2.7558239121790402</c:v>
                </c:pt>
                <c:pt idx="6819">
                  <c:v>2.7478557018834602</c:v>
                </c:pt>
                <c:pt idx="6820">
                  <c:v>2.7399087846172101</c:v>
                </c:pt>
                <c:pt idx="6821">
                  <c:v>2.7319831088535298</c:v>
                </c:pt>
                <c:pt idx="6822">
                  <c:v>2.7240786231710299</c:v>
                </c:pt>
                <c:pt idx="6823">
                  <c:v>2.71619527626126</c:v>
                </c:pt>
                <c:pt idx="6824">
                  <c:v>2.7083330169216899</c:v>
                </c:pt>
                <c:pt idx="6825">
                  <c:v>2.7004917940586699</c:v>
                </c:pt>
                <c:pt idx="6826">
                  <c:v>2.692671556688</c:v>
                </c:pt>
                <c:pt idx="6827">
                  <c:v>2.6848722539328702</c:v>
                </c:pt>
                <c:pt idx="6828">
                  <c:v>2.6770938350244</c:v>
                </c:pt>
                <c:pt idx="6829">
                  <c:v>2.6693362493020998</c:v>
                </c:pt>
                <c:pt idx="6830">
                  <c:v>2.66159944621291</c:v>
                </c:pt>
                <c:pt idx="6831">
                  <c:v>2.65388337530969</c:v>
                </c:pt>
                <c:pt idx="6832">
                  <c:v>2.6461879862552098</c:v>
                </c:pt>
                <c:pt idx="6833">
                  <c:v>2.6385132288176401</c:v>
                </c:pt>
                <c:pt idx="6834">
                  <c:v>2.6308590528715801</c:v>
                </c:pt>
                <c:pt idx="6835">
                  <c:v>2.6232254083995401</c:v>
                </c:pt>
                <c:pt idx="6836">
                  <c:v>2.6156122454899502</c:v>
                </c:pt>
                <c:pt idx="6837">
                  <c:v>2.6080195143371401</c:v>
                </c:pt>
                <c:pt idx="6838">
                  <c:v>2.6004471652428802</c:v>
                </c:pt>
                <c:pt idx="6839">
                  <c:v>2.5928951486128202</c:v>
                </c:pt>
                <c:pt idx="6840">
                  <c:v>2.58536341496057</c:v>
                </c:pt>
                <c:pt idx="6841">
                  <c:v>2.5778519149031101</c:v>
                </c:pt>
                <c:pt idx="6842">
                  <c:v>2.5703605991648701</c:v>
                </c:pt>
                <c:pt idx="6843">
                  <c:v>2.56288941857468</c:v>
                </c:pt>
                <c:pt idx="6844">
                  <c:v>2.5554383240652898</c:v>
                </c:pt>
                <c:pt idx="6845">
                  <c:v>2.5480072666753601</c:v>
                </c:pt>
                <c:pt idx="6846">
                  <c:v>2.5405961975484801</c:v>
                </c:pt>
                <c:pt idx="6847">
                  <c:v>2.5332050679321401</c:v>
                </c:pt>
                <c:pt idx="6848">
                  <c:v>2.5258338291787501</c:v>
                </c:pt>
                <c:pt idx="6849">
                  <c:v>2.5184824327431601</c:v>
                </c:pt>
                <c:pt idx="6850">
                  <c:v>2.5111508301856</c:v>
                </c:pt>
                <c:pt idx="6851">
                  <c:v>2.50383897317024</c:v>
                </c:pt>
                <c:pt idx="6852">
                  <c:v>2.4965468134636701</c:v>
                </c:pt>
                <c:pt idx="6853">
                  <c:v>2.48927430293688</c:v>
                </c:pt>
                <c:pt idx="6854">
                  <c:v>2.48202139356329</c:v>
                </c:pt>
                <c:pt idx="6855">
                  <c:v>2.4747880374192399</c:v>
                </c:pt>
                <c:pt idx="6856">
                  <c:v>2.4675741866849701</c:v>
                </c:pt>
                <c:pt idx="6857">
                  <c:v>2.4603797936421601</c:v>
                </c:pt>
                <c:pt idx="6858">
                  <c:v>2.4532048106754001</c:v>
                </c:pt>
                <c:pt idx="6859">
                  <c:v>2.4460491902721899</c:v>
                </c:pt>
                <c:pt idx="6860">
                  <c:v>2.4389128850204602</c:v>
                </c:pt>
                <c:pt idx="6861">
                  <c:v>2.43179584761155</c:v>
                </c:pt>
                <c:pt idx="6862">
                  <c:v>2.4246980308382202</c:v>
                </c:pt>
                <c:pt idx="6863">
                  <c:v>2.4176193875946601</c:v>
                </c:pt>
                <c:pt idx="6864">
                  <c:v>2.41055987087646</c:v>
                </c:pt>
                <c:pt idx="6865">
                  <c:v>2.40351943378014</c:v>
                </c:pt>
                <c:pt idx="6866">
                  <c:v>2.3964980295036402</c:v>
                </c:pt>
                <c:pt idx="6867">
                  <c:v>2.3894956113448198</c:v>
                </c:pt>
                <c:pt idx="6868">
                  <c:v>2.38251213270346</c:v>
                </c:pt>
                <c:pt idx="6869">
                  <c:v>2.3755475470802399</c:v>
                </c:pt>
                <c:pt idx="6870">
                  <c:v>2.3686018080732998</c:v>
                </c:pt>
                <c:pt idx="6871">
                  <c:v>2.3616748693851499</c:v>
                </c:pt>
                <c:pt idx="6872">
                  <c:v>2.3547666848132698</c:v>
                </c:pt>
                <c:pt idx="6873">
                  <c:v>2.34787720825901</c:v>
                </c:pt>
                <c:pt idx="6874">
                  <c:v>2.3410063937216998</c:v>
                </c:pt>
                <c:pt idx="6875">
                  <c:v>2.3341541953000302</c:v>
                </c:pt>
                <c:pt idx="6876">
                  <c:v>2.3273205671921402</c:v>
                </c:pt>
                <c:pt idx="6877">
                  <c:v>2.3205054636946101</c:v>
                </c:pt>
                <c:pt idx="6878">
                  <c:v>2.3137088392043901</c:v>
                </c:pt>
                <c:pt idx="6879">
                  <c:v>2.3069306482154102</c:v>
                </c:pt>
                <c:pt idx="6880">
                  <c:v>2.30017084532146</c:v>
                </c:pt>
                <c:pt idx="6881">
                  <c:v>2.2934293852143099</c:v>
                </c:pt>
                <c:pt idx="6882">
                  <c:v>2.2867062226831201</c:v>
                </c:pt>
                <c:pt idx="6883">
                  <c:v>2.2800013126159602</c:v>
                </c:pt>
                <c:pt idx="6884">
                  <c:v>2.2733146099988502</c:v>
                </c:pt>
                <c:pt idx="6885">
                  <c:v>2.2666460699142199</c:v>
                </c:pt>
                <c:pt idx="6886">
                  <c:v>2.2599956475429201</c:v>
                </c:pt>
                <c:pt idx="6887">
                  <c:v>2.2533632981637202</c:v>
                </c:pt>
                <c:pt idx="6888">
                  <c:v>2.2467489771518201</c:v>
                </c:pt>
                <c:pt idx="6889">
                  <c:v>2.2401526399778402</c:v>
                </c:pt>
                <c:pt idx="6890">
                  <c:v>2.2335742422123199</c:v>
                </c:pt>
                <c:pt idx="6891">
                  <c:v>2.2270137395202201</c:v>
                </c:pt>
                <c:pt idx="6892">
                  <c:v>2.2204710876639302</c:v>
                </c:pt>
                <c:pt idx="6893">
                  <c:v>2.2139462425002598</c:v>
                </c:pt>
                <c:pt idx="6894">
                  <c:v>2.2074391599844398</c:v>
                </c:pt>
                <c:pt idx="6895">
                  <c:v>2.2009497961671398</c:v>
                </c:pt>
                <c:pt idx="6896">
                  <c:v>2.19447810719292</c:v>
                </c:pt>
                <c:pt idx="6897">
                  <c:v>2.18802404930479</c:v>
                </c:pt>
                <c:pt idx="6898">
                  <c:v>2.18158757883768</c:v>
                </c:pt>
                <c:pt idx="6899">
                  <c:v>2.1751686522259401</c:v>
                </c:pt>
                <c:pt idx="6900">
                  <c:v>2.1687672259953401</c:v>
                </c:pt>
                <c:pt idx="6901">
                  <c:v>2.1623832567680901</c:v>
                </c:pt>
                <c:pt idx="6902">
                  <c:v>2.1560167012612999</c:v>
                </c:pt>
                <c:pt idx="6903">
                  <c:v>2.1496675162860299</c:v>
                </c:pt>
                <c:pt idx="6904">
                  <c:v>2.1433356587477399</c:v>
                </c:pt>
                <c:pt idx="6905">
                  <c:v>2.1370210856463401</c:v>
                </c:pt>
                <c:pt idx="6906">
                  <c:v>2.1307237540756301</c:v>
                </c:pt>
                <c:pt idx="6907">
                  <c:v>2.1244436212238802</c:v>
                </c:pt>
                <c:pt idx="6908">
                  <c:v>2.1181806443717401</c:v>
                </c:pt>
                <c:pt idx="6909">
                  <c:v>2.1119347808948299</c:v>
                </c:pt>
                <c:pt idx="6910">
                  <c:v>2.1057059882601501</c:v>
                </c:pt>
                <c:pt idx="6911">
                  <c:v>2.0994942240301602</c:v>
                </c:pt>
                <c:pt idx="6912">
                  <c:v>2.09329944585973</c:v>
                </c:pt>
                <c:pt idx="6913">
                  <c:v>2.0871216114951499</c:v>
                </c:pt>
                <c:pt idx="6914">
                  <c:v>2.0809606787761599</c:v>
                </c:pt>
                <c:pt idx="6915">
                  <c:v>2.0748166056363999</c:v>
                </c:pt>
                <c:pt idx="6916">
                  <c:v>2.0686893500994601</c:v>
                </c:pt>
                <c:pt idx="6917">
                  <c:v>2.0625788702828198</c:v>
                </c:pt>
                <c:pt idx="6918">
                  <c:v>2.0564851243954299</c:v>
                </c:pt>
                <c:pt idx="6919">
                  <c:v>2.0504080707376402</c:v>
                </c:pt>
                <c:pt idx="6920">
                  <c:v>2.0443476677017198</c:v>
                </c:pt>
                <c:pt idx="6921">
                  <c:v>2.0383038737728998</c:v>
                </c:pt>
                <c:pt idx="6922">
                  <c:v>2.0322766475248102</c:v>
                </c:pt>
                <c:pt idx="6923">
                  <c:v>2.0262659476245002</c:v>
                </c:pt>
                <c:pt idx="6924">
                  <c:v>2.0202717328289799</c:v>
                </c:pt>
                <c:pt idx="6925">
                  <c:v>2.0142939619871498</c:v>
                </c:pt>
                <c:pt idx="6926">
                  <c:v>2.0083325940368701</c:v>
                </c:pt>
                <c:pt idx="6927">
                  <c:v>2.0023875880079101</c:v>
                </c:pt>
                <c:pt idx="6928">
                  <c:v>1.9964589030209701</c:v>
                </c:pt>
                <c:pt idx="6929">
                  <c:v>1.9905464982841701</c:v>
                </c:pt>
                <c:pt idx="6930">
                  <c:v>1.98465033309808</c:v>
                </c:pt>
                <c:pt idx="6931">
                  <c:v>1.9787703668521699</c:v>
                </c:pt>
                <c:pt idx="6932">
                  <c:v>1.9729065590263699</c:v>
                </c:pt>
                <c:pt idx="6933">
                  <c:v>1.9670588691890201</c:v>
                </c:pt>
                <c:pt idx="6934">
                  <c:v>1.9612272569978699</c:v>
                </c:pt>
                <c:pt idx="6935">
                  <c:v>1.95541168220114</c:v>
                </c:pt>
                <c:pt idx="6936">
                  <c:v>1.9496121046339501</c:v>
                </c:pt>
                <c:pt idx="6937">
                  <c:v>1.9438284842228599</c:v>
                </c:pt>
                <c:pt idx="6938">
                  <c:v>1.9380607809803501</c:v>
                </c:pt>
                <c:pt idx="6939">
                  <c:v>1.93230895500984</c:v>
                </c:pt>
                <c:pt idx="6940">
                  <c:v>1.92657296650167</c:v>
                </c:pt>
                <c:pt idx="6941">
                  <c:v>1.9208527757346101</c:v>
                </c:pt>
                <c:pt idx="6942">
                  <c:v>1.9151483430763701</c:v>
                </c:pt>
                <c:pt idx="6943">
                  <c:v>1.9094596289805901</c:v>
                </c:pt>
                <c:pt idx="6944">
                  <c:v>1.9037865939908101</c:v>
                </c:pt>
                <c:pt idx="6945">
                  <c:v>1.89812919873555</c:v>
                </c:pt>
                <c:pt idx="6946">
                  <c:v>1.8924874039342101</c:v>
                </c:pt>
                <c:pt idx="6947">
                  <c:v>1.8868611703901601</c:v>
                </c:pt>
                <c:pt idx="6948">
                  <c:v>1.88125045899567</c:v>
                </c:pt>
                <c:pt idx="6949">
                  <c:v>1.87565523072896</c:v>
                </c:pt>
                <c:pt idx="6950">
                  <c:v>1.8700754466551801</c:v>
                </c:pt>
                <c:pt idx="6951">
                  <c:v>1.86451106792739</c:v>
                </c:pt>
                <c:pt idx="6952">
                  <c:v>1.85896205578212</c:v>
                </c:pt>
                <c:pt idx="6953">
                  <c:v>1.85342837154578</c:v>
                </c:pt>
                <c:pt idx="6954">
                  <c:v>1.84790997662775</c:v>
                </c:pt>
                <c:pt idx="6955">
                  <c:v>1.8424068325248399</c:v>
                </c:pt>
                <c:pt idx="6956">
                  <c:v>1.8369189008197699</c:v>
                </c:pt>
                <c:pt idx="6957">
                  <c:v>1.8314461431802</c:v>
                </c:pt>
                <c:pt idx="6958">
                  <c:v>1.82598852135973</c:v>
                </c:pt>
                <c:pt idx="6959">
                  <c:v>1.8205459971973801</c:v>
                </c:pt>
                <c:pt idx="6960">
                  <c:v>1.8151185326156201</c:v>
                </c:pt>
                <c:pt idx="6961">
                  <c:v>1.80970608962482</c:v>
                </c:pt>
                <c:pt idx="6962">
                  <c:v>1.8043086303188201</c:v>
                </c:pt>
                <c:pt idx="6963">
                  <c:v>1.7989261168738699</c:v>
                </c:pt>
                <c:pt idx="6964">
                  <c:v>1.79355851155516</c:v>
                </c:pt>
                <c:pt idx="6965">
                  <c:v>1.78820577670829</c:v>
                </c:pt>
                <c:pt idx="6966">
                  <c:v>1.7828678747653299</c:v>
                </c:pt>
                <c:pt idx="6967">
                  <c:v>1.77754476824126</c:v>
                </c:pt>
                <c:pt idx="6968">
                  <c:v>1.7722364197360001</c:v>
                </c:pt>
                <c:pt idx="6969">
                  <c:v>1.7669427919314</c:v>
                </c:pt>
                <c:pt idx="6970">
                  <c:v>1.7616638475942401</c:v>
                </c:pt>
                <c:pt idx="6971">
                  <c:v>1.7563995495757301</c:v>
                </c:pt>
                <c:pt idx="6972">
                  <c:v>1.7511498608070399</c:v>
                </c:pt>
                <c:pt idx="6973">
                  <c:v>1.7459147443057399</c:v>
                </c:pt>
                <c:pt idx="6974">
                  <c:v>1.7406941631703501</c:v>
                </c:pt>
                <c:pt idx="6975">
                  <c:v>1.7354880805833199</c:v>
                </c:pt>
                <c:pt idx="6976">
                  <c:v>1.7302964598095401</c:v>
                </c:pt>
                <c:pt idx="6977">
                  <c:v>1.7251192641948201</c:v>
                </c:pt>
                <c:pt idx="6978">
                  <c:v>1.71995645716993</c:v>
                </c:pt>
                <c:pt idx="6979">
                  <c:v>1.71480800224504</c:v>
                </c:pt>
                <c:pt idx="6980">
                  <c:v>1.70967386301379</c:v>
                </c:pt>
                <c:pt idx="6981">
                  <c:v>1.70455400315272</c:v>
                </c:pt>
                <c:pt idx="6982">
                  <c:v>1.6994483864183301</c:v>
                </c:pt>
                <c:pt idx="6983">
                  <c:v>1.6943569766490401</c:v>
                </c:pt>
                <c:pt idx="6984">
                  <c:v>1.6892797377637201</c:v>
                </c:pt>
                <c:pt idx="6985">
                  <c:v>1.6842166337656601</c:v>
                </c:pt>
                <c:pt idx="6986">
                  <c:v>1.6791676287356001</c:v>
                </c:pt>
                <c:pt idx="6987">
                  <c:v>1.67413268683769</c:v>
                </c:pt>
                <c:pt idx="6988">
                  <c:v>1.66911177231554</c:v>
                </c:pt>
                <c:pt idx="6989">
                  <c:v>1.66410484949319</c:v>
                </c:pt>
                <c:pt idx="6990">
                  <c:v>1.65911188277662</c:v>
                </c:pt>
                <c:pt idx="6991">
                  <c:v>1.6541328366502199</c:v>
                </c:pt>
                <c:pt idx="6992">
                  <c:v>1.64916767568085</c:v>
                </c:pt>
                <c:pt idx="6993">
                  <c:v>1.64421636451228</c:v>
                </c:pt>
                <c:pt idx="6994">
                  <c:v>1.63927886787174</c:v>
                </c:pt>
                <c:pt idx="6995">
                  <c:v>1.63435515056287</c:v>
                </c:pt>
                <c:pt idx="6996">
                  <c:v>1.6294451774712599</c:v>
                </c:pt>
                <c:pt idx="6997">
                  <c:v>1.6245489135604501</c:v>
                </c:pt>
                <c:pt idx="6998">
                  <c:v>1.61966632387389</c:v>
                </c:pt>
                <c:pt idx="6999">
                  <c:v>1.6147973735344801</c:v>
                </c:pt>
                <c:pt idx="7000">
                  <c:v>1.60994202774256</c:v>
                </c:pt>
                <c:pt idx="7001">
                  <c:v>1.6051002517794</c:v>
                </c:pt>
                <c:pt idx="7002">
                  <c:v>1.60027201100321</c:v>
                </c:pt>
                <c:pt idx="7003">
                  <c:v>1.5954572708516399</c:v>
                </c:pt>
                <c:pt idx="7004">
                  <c:v>1.59065599684027</c:v>
                </c:pt>
                <c:pt idx="7005">
                  <c:v>1.5858681545626301</c:v>
                </c:pt>
                <c:pt idx="7006">
                  <c:v>1.5810937096911699</c:v>
                </c:pt>
                <c:pt idx="7007">
                  <c:v>1.5763326279752901</c:v>
                </c:pt>
                <c:pt idx="7008">
                  <c:v>1.5715848752428301</c:v>
                </c:pt>
                <c:pt idx="7009">
                  <c:v>1.5668504173990601</c:v>
                </c:pt>
                <c:pt idx="7010">
                  <c:v>1.5621292204271899</c:v>
                </c:pt>
                <c:pt idx="7011">
                  <c:v>1.5574212503853799</c:v>
                </c:pt>
                <c:pt idx="7012">
                  <c:v>1.5527264734127</c:v>
                </c:pt>
                <c:pt idx="7013">
                  <c:v>1.54804485572268</c:v>
                </c:pt>
                <c:pt idx="7014">
                  <c:v>1.54337636360579</c:v>
                </c:pt>
                <c:pt idx="7015">
                  <c:v>1.53872096343044</c:v>
                </c:pt>
                <c:pt idx="7016">
                  <c:v>1.5340786216409501</c:v>
                </c:pt>
                <c:pt idx="7017">
                  <c:v>1.5294493047576201</c:v>
                </c:pt>
                <c:pt idx="7018">
                  <c:v>1.52483297937766</c:v>
                </c:pt>
                <c:pt idx="7019">
                  <c:v>1.52022961217423</c:v>
                </c:pt>
                <c:pt idx="7020">
                  <c:v>1.51563916989644</c:v>
                </c:pt>
                <c:pt idx="7021">
                  <c:v>1.5110616193698101</c:v>
                </c:pt>
                <c:pt idx="7022">
                  <c:v>1.5064969274943201</c:v>
                </c:pt>
                <c:pt idx="7023">
                  <c:v>1.5019450612464</c:v>
                </c:pt>
                <c:pt idx="7024">
                  <c:v>1.4974059876783901</c:v>
                </c:pt>
                <c:pt idx="7025">
                  <c:v>1.4928796739160901</c:v>
                </c:pt>
                <c:pt idx="7026">
                  <c:v>1.4883660871622399</c:v>
                </c:pt>
                <c:pt idx="7027">
                  <c:v>1.48386519469351</c:v>
                </c:pt>
                <c:pt idx="7028">
                  <c:v>1.47937696386152</c:v>
                </c:pt>
                <c:pt idx="7029">
                  <c:v>1.4749013620923199</c:v>
                </c:pt>
                <c:pt idx="7030">
                  <c:v>1.4704383568889201</c:v>
                </c:pt>
                <c:pt idx="7031">
                  <c:v>1.46598791582525</c:v>
                </c:pt>
                <c:pt idx="7032">
                  <c:v>1.4615500065501801</c:v>
                </c:pt>
                <c:pt idx="7033">
                  <c:v>1.4571245967895301</c:v>
                </c:pt>
                <c:pt idx="7034">
                  <c:v>1.4527116543390699</c:v>
                </c:pt>
                <c:pt idx="7035">
                  <c:v>1.4483111470715</c:v>
                </c:pt>
                <c:pt idx="7036">
                  <c:v>1.4439230429319401</c:v>
                </c:pt>
                <c:pt idx="7037">
                  <c:v>1.4395473099389999</c:v>
                </c:pt>
                <c:pt idx="7038">
                  <c:v>1.43518391618518</c:v>
                </c:pt>
                <c:pt idx="7039">
                  <c:v>1.4308328298344699</c:v>
                </c:pt>
                <c:pt idx="7040">
                  <c:v>1.4264940191272499</c:v>
                </c:pt>
                <c:pt idx="7041">
                  <c:v>1.4221674523738901</c:v>
                </c:pt>
                <c:pt idx="7042">
                  <c:v>1.4178530979591599</c:v>
                </c:pt>
                <c:pt idx="7043">
                  <c:v>1.4135509243393101</c:v>
                </c:pt>
                <c:pt idx="7044">
                  <c:v>1.4092609000445</c:v>
                </c:pt>
                <c:pt idx="7045">
                  <c:v>1.40498299367636</c:v>
                </c:pt>
                <c:pt idx="7046">
                  <c:v>1.40071717390943</c:v>
                </c:pt>
                <c:pt idx="7047">
                  <c:v>1.3964634094892301</c:v>
                </c:pt>
                <c:pt idx="7048">
                  <c:v>1.39222166923469</c:v>
                </c:pt>
                <c:pt idx="7049">
                  <c:v>1.3879919220362</c:v>
                </c:pt>
                <c:pt idx="7050">
                  <c:v>1.3837741368540799</c:v>
                </c:pt>
                <c:pt idx="7051">
                  <c:v>1.3795682827231199</c:v>
                </c:pt>
                <c:pt idx="7052">
                  <c:v>1.37537432874751</c:v>
                </c:pt>
                <c:pt idx="7053">
                  <c:v>1.3711922441029201</c:v>
                </c:pt>
                <c:pt idx="7054">
                  <c:v>1.3670219980374501</c:v>
                </c:pt>
                <c:pt idx="7055">
                  <c:v>1.3628635598686401</c:v>
                </c:pt>
                <c:pt idx="7056">
                  <c:v>1.3587168989854701</c:v>
                </c:pt>
                <c:pt idx="7057">
                  <c:v>1.3545819848473899</c:v>
                </c:pt>
                <c:pt idx="7058">
                  <c:v>1.3504587869857501</c:v>
                </c:pt>
                <c:pt idx="7059">
                  <c:v>1.34634727500088</c:v>
                </c:pt>
                <c:pt idx="7060">
                  <c:v>1.34224741856353</c:v>
                </c:pt>
                <c:pt idx="7061">
                  <c:v>1.3381591874149199</c:v>
                </c:pt>
                <c:pt idx="7062">
                  <c:v>1.33408255136618</c:v>
                </c:pt>
                <c:pt idx="7063">
                  <c:v>1.33001748029892</c:v>
                </c:pt>
                <c:pt idx="7064">
                  <c:v>1.32596394416467</c:v>
                </c:pt>
                <c:pt idx="7065">
                  <c:v>1.32192191298241</c:v>
                </c:pt>
                <c:pt idx="7066">
                  <c:v>1.3178913568435699</c:v>
                </c:pt>
                <c:pt idx="7067">
                  <c:v>1.31387224590651</c:v>
                </c:pt>
                <c:pt idx="7068">
                  <c:v>1.3098645504005499</c:v>
                </c:pt>
                <c:pt idx="7069">
                  <c:v>1.30586824062295</c:v>
                </c:pt>
                <c:pt idx="7070">
                  <c:v>1.30188328694041</c:v>
                </c:pt>
                <c:pt idx="7071">
                  <c:v>1.29790965978859</c:v>
                </c:pt>
                <c:pt idx="7072">
                  <c:v>1.29394732967158</c:v>
                </c:pt>
                <c:pt idx="7073">
                  <c:v>1.28999626716092</c:v>
                </c:pt>
                <c:pt idx="7074">
                  <c:v>1.2860564428980801</c:v>
                </c:pt>
                <c:pt idx="7075">
                  <c:v>1.2821278275930099</c:v>
                </c:pt>
                <c:pt idx="7076">
                  <c:v>1.27821039202258</c:v>
                </c:pt>
                <c:pt idx="7077">
                  <c:v>1.2743041070315999</c:v>
                </c:pt>
                <c:pt idx="7078">
                  <c:v>1.27040894353436</c:v>
                </c:pt>
                <c:pt idx="7079">
                  <c:v>1.2665248725110501</c:v>
                </c:pt>
                <c:pt idx="7080">
                  <c:v>1.26265186501034</c:v>
                </c:pt>
                <c:pt idx="7081">
                  <c:v>1.2587898921488301</c:v>
                </c:pt>
                <c:pt idx="7082">
                  <c:v>1.25493892510808</c:v>
                </c:pt>
                <c:pt idx="7083">
                  <c:v>1.2510989351405799</c:v>
                </c:pt>
                <c:pt idx="7084">
                  <c:v>1.24726989356277</c:v>
                </c:pt>
                <c:pt idx="7085">
                  <c:v>1.2434517717590501</c:v>
                </c:pt>
                <c:pt idx="7086">
                  <c:v>1.23964454118075</c:v>
                </c:pt>
                <c:pt idx="7087">
                  <c:v>1.2358481733461499</c:v>
                </c:pt>
                <c:pt idx="7088">
                  <c:v>1.23206263983949</c:v>
                </c:pt>
                <c:pt idx="7089">
                  <c:v>1.2282879123114401</c:v>
                </c:pt>
                <c:pt idx="7090">
                  <c:v>1.22452396247962</c:v>
                </c:pt>
                <c:pt idx="7091">
                  <c:v>1.2207707621261199</c:v>
                </c:pt>
                <c:pt idx="7092">
                  <c:v>1.21702828310094</c:v>
                </c:pt>
                <c:pt idx="7093">
                  <c:v>1.21329649731855</c:v>
                </c:pt>
                <c:pt idx="7094">
                  <c:v>1.2095753767603601</c:v>
                </c:pt>
                <c:pt idx="7095">
                  <c:v>1.2058648934732401</c:v>
                </c:pt>
                <c:pt idx="7096">
                  <c:v>1.20216501956699</c:v>
                </c:pt>
                <c:pt idx="7097">
                  <c:v>1.1984757272208699</c:v>
                </c:pt>
                <c:pt idx="7098">
                  <c:v>1.1947969886765799</c:v>
                </c:pt>
                <c:pt idx="7099">
                  <c:v>1.1911287762412699</c:v>
                </c:pt>
                <c:pt idx="7100">
                  <c:v>1.18747106228805</c:v>
                </c:pt>
                <c:pt idx="7101">
                  <c:v>1.18382381925347</c:v>
                </c:pt>
                <c:pt idx="7102">
                  <c:v>1.1801870196395099</c:v>
                </c:pt>
                <c:pt idx="7103">
                  <c:v>1.17656063601312</c:v>
                </c:pt>
                <c:pt idx="7104">
                  <c:v>1.1729446410052</c:v>
                </c:pt>
                <c:pt idx="7105">
                  <c:v>1.16933900731008</c:v>
                </c:pt>
                <c:pt idx="7106">
                  <c:v>1.1657437076885699</c:v>
                </c:pt>
                <c:pt idx="7107">
                  <c:v>1.1621587149633901</c:v>
                </c:pt>
                <c:pt idx="7108">
                  <c:v>1.15858400202173</c:v>
                </c:pt>
                <c:pt idx="7109">
                  <c:v>1.15501954181473</c:v>
                </c:pt>
                <c:pt idx="7110">
                  <c:v>1.1514653073579899</c:v>
                </c:pt>
                <c:pt idx="7111">
                  <c:v>1.1479212717285201</c:v>
                </c:pt>
                <c:pt idx="7112">
                  <c:v>1.1443874080693199</c:v>
                </c:pt>
                <c:pt idx="7113">
                  <c:v>1.1408636895853199</c:v>
                </c:pt>
                <c:pt idx="7114">
                  <c:v>1.1373500895433999</c:v>
                </c:pt>
                <c:pt idx="7115">
                  <c:v>1.1338465812764</c:v>
                </c:pt>
                <c:pt idx="7116">
                  <c:v>1.1303531381770999</c:v>
                </c:pt>
                <c:pt idx="7117">
                  <c:v>1.1268697337032301</c:v>
                </c:pt>
                <c:pt idx="7118">
                  <c:v>1.1233963413744801</c:v>
                </c:pt>
                <c:pt idx="7119">
                  <c:v>1.11993293477197</c:v>
                </c:pt>
                <c:pt idx="7120">
                  <c:v>1.11647948754078</c:v>
                </c:pt>
                <c:pt idx="7121">
                  <c:v>1.1130359733864601</c:v>
                </c:pt>
                <c:pt idx="7122">
                  <c:v>1.1096023660799801</c:v>
                </c:pt>
                <c:pt idx="7123">
                  <c:v>1.1061786394497799</c:v>
                </c:pt>
                <c:pt idx="7124">
                  <c:v>1.1027647673902401</c:v>
                </c:pt>
                <c:pt idx="7125">
                  <c:v>1.0993607238551899</c:v>
                </c:pt>
                <c:pt idx="7126">
                  <c:v>1.0959664828604201</c:v>
                </c:pt>
                <c:pt idx="7127">
                  <c:v>1.09258201848466</c:v>
                </c:pt>
                <c:pt idx="7128">
                  <c:v>1.0892073048661099</c:v>
                </c:pt>
                <c:pt idx="7129">
                  <c:v>1.08584231620489</c:v>
                </c:pt>
                <c:pt idx="7130">
                  <c:v>1.0824870267626101</c:v>
                </c:pt>
                <c:pt idx="7131">
                  <c:v>1.0791414108617901</c:v>
                </c:pt>
                <c:pt idx="7132">
                  <c:v>1.0758054428859301</c:v>
                </c:pt>
                <c:pt idx="7133">
                  <c:v>1.07247909727897</c:v>
                </c:pt>
                <c:pt idx="7134">
                  <c:v>1.0691623485458099</c:v>
                </c:pt>
                <c:pt idx="7135">
                  <c:v>1.06585517125129</c:v>
                </c:pt>
                <c:pt idx="7136">
                  <c:v>1.0625575400212099</c:v>
                </c:pt>
                <c:pt idx="7137">
                  <c:v>1.0592694295418199</c:v>
                </c:pt>
                <c:pt idx="7138">
                  <c:v>1.0559908145588099</c:v>
                </c:pt>
                <c:pt idx="7139">
                  <c:v>1.05272166987885</c:v>
                </c:pt>
                <c:pt idx="7140">
                  <c:v>1.04946197036703</c:v>
                </c:pt>
                <c:pt idx="7141">
                  <c:v>1.04621169095042</c:v>
                </c:pt>
                <c:pt idx="7142">
                  <c:v>1.0429708066135299</c:v>
                </c:pt>
                <c:pt idx="7143">
                  <c:v>1.0397392924018001</c:v>
                </c:pt>
                <c:pt idx="7144">
                  <c:v>1.03651712341967</c:v>
                </c:pt>
                <c:pt idx="7145">
                  <c:v>1.0333042748300001</c:v>
                </c:pt>
                <c:pt idx="7146">
                  <c:v>1.0301007218571001</c:v>
                </c:pt>
                <c:pt idx="7147">
                  <c:v>1.02690643978226</c:v>
                </c:pt>
                <c:pt idx="7148">
                  <c:v>1.02372140394668</c:v>
                </c:pt>
                <c:pt idx="7149">
                  <c:v>1.0205455897500599</c:v>
                </c:pt>
                <c:pt idx="7150">
                  <c:v>1.01737897265052</c:v>
                </c:pt>
                <c:pt idx="7151">
                  <c:v>1.01422152816466</c:v>
                </c:pt>
                <c:pt idx="7152">
                  <c:v>1.0110732318694899</c:v>
                </c:pt>
                <c:pt idx="7153">
                  <c:v>1.0079340593975299</c:v>
                </c:pt>
                <c:pt idx="7154">
                  <c:v>1.0048039864411999</c:v>
                </c:pt>
                <c:pt idx="7155">
                  <c:v>1.00168298875041</c:v>
                </c:pt>
                <c:pt idx="7156">
                  <c:v>0.99857104213352199</c:v>
                </c:pt>
                <c:pt idx="7157">
                  <c:v>0.99546812245682104</c:v>
                </c:pt>
                <c:pt idx="7158">
                  <c:v>0.99237420564307599</c:v>
                </c:pt>
                <c:pt idx="7159">
                  <c:v>0.98928926767449799</c:v>
                </c:pt>
                <c:pt idx="7160">
                  <c:v>0.98621328458975399</c:v>
                </c:pt>
                <c:pt idx="7161">
                  <c:v>0.98314623248446598</c:v>
                </c:pt>
                <c:pt idx="7162">
                  <c:v>0.98008808751270904</c:v>
                </c:pt>
                <c:pt idx="7163">
                  <c:v>0.97703882588551205</c:v>
                </c:pt>
                <c:pt idx="7164">
                  <c:v>0.97399842386935997</c:v>
                </c:pt>
                <c:pt idx="7165">
                  <c:v>0.97096685778969005</c:v>
                </c:pt>
                <c:pt idx="7166">
                  <c:v>0.96794410402789499</c:v>
                </c:pt>
                <c:pt idx="7167">
                  <c:v>0.96493013902182401</c:v>
                </c:pt>
                <c:pt idx="7168">
                  <c:v>0.96192493926627798</c:v>
                </c:pt>
                <c:pt idx="7169">
                  <c:v>0.95892848131151598</c:v>
                </c:pt>
                <c:pt idx="7170">
                  <c:v>0.95594074176624799</c:v>
                </c:pt>
                <c:pt idx="7171">
                  <c:v>0.952961697293641</c:v>
                </c:pt>
                <c:pt idx="7172">
                  <c:v>0.94999132461281999</c:v>
                </c:pt>
                <c:pt idx="7173">
                  <c:v>0.94702960049936002</c:v>
                </c:pt>
                <c:pt idx="7174">
                  <c:v>0.94407650178679403</c:v>
                </c:pt>
                <c:pt idx="7175">
                  <c:v>0.94113200536011199</c:v>
                </c:pt>
                <c:pt idx="7176">
                  <c:v>0.93819608816325595</c:v>
                </c:pt>
                <c:pt idx="7177">
                  <c:v>0.93526872719512599</c:v>
                </c:pt>
                <c:pt idx="7178">
                  <c:v>0.93234989950907698</c:v>
                </c:pt>
                <c:pt idx="7179">
                  <c:v>0.92943958221391998</c:v>
                </c:pt>
                <c:pt idx="7180">
                  <c:v>0.92653775247491998</c:v>
                </c:pt>
                <c:pt idx="7181">
                  <c:v>0.92364438751080202</c:v>
                </c:pt>
                <c:pt idx="7182">
                  <c:v>0.92075946459624303</c:v>
                </c:pt>
                <c:pt idx="7183">
                  <c:v>0.91788296106037803</c:v>
                </c:pt>
                <c:pt idx="7184">
                  <c:v>0.91501485428679896</c:v>
                </c:pt>
                <c:pt idx="7185">
                  <c:v>0.91215512171455204</c:v>
                </c:pt>
                <c:pt idx="7186">
                  <c:v>0.90930374083614196</c:v>
                </c:pt>
                <c:pt idx="7187">
                  <c:v>0.90646068919952805</c:v>
                </c:pt>
                <c:pt idx="7188">
                  <c:v>0.90362594440612698</c:v>
                </c:pt>
                <c:pt idx="7189">
                  <c:v>0.90079948411131405</c:v>
                </c:pt>
                <c:pt idx="7190">
                  <c:v>0.89798128602541705</c:v>
                </c:pt>
                <c:pt idx="7191">
                  <c:v>0.89517132791222498</c:v>
                </c:pt>
                <c:pt idx="7192">
                  <c:v>0.89236958758898099</c:v>
                </c:pt>
                <c:pt idx="7193">
                  <c:v>0.88957604292738601</c:v>
                </c:pt>
                <c:pt idx="7194">
                  <c:v>0.88679067185110005</c:v>
                </c:pt>
                <c:pt idx="7195">
                  <c:v>0.88401345234073703</c:v>
                </c:pt>
                <c:pt idx="7196">
                  <c:v>0.88124436242636905</c:v>
                </c:pt>
                <c:pt idx="7197">
                  <c:v>0.87848338019302896</c:v>
                </c:pt>
                <c:pt idx="7198">
                  <c:v>0.87573048377920204</c:v>
                </c:pt>
                <c:pt idx="7199">
                  <c:v>0.87298565137633399</c:v>
                </c:pt>
                <c:pt idx="7200">
                  <c:v>0.87024886122782896</c:v>
                </c:pt>
                <c:pt idx="7201">
                  <c:v>0.86752009163104604</c:v>
                </c:pt>
                <c:pt idx="7202">
                  <c:v>0.86479932093530498</c:v>
                </c:pt>
                <c:pt idx="7203">
                  <c:v>0.86208652754288195</c:v>
                </c:pt>
                <c:pt idx="7204">
                  <c:v>0.85938168990901098</c:v>
                </c:pt>
                <c:pt idx="7205">
                  <c:v>0.85668478653888602</c:v>
                </c:pt>
                <c:pt idx="7206">
                  <c:v>0.85399579599415498</c:v>
                </c:pt>
                <c:pt idx="7207">
                  <c:v>0.85131469688493</c:v>
                </c:pt>
                <c:pt idx="7208">
                  <c:v>0.84864146787427797</c:v>
                </c:pt>
                <c:pt idx="7209">
                  <c:v>0.84597608767922305</c:v>
                </c:pt>
                <c:pt idx="7210">
                  <c:v>0.84331853506525101</c:v>
                </c:pt>
                <c:pt idx="7211">
                  <c:v>0.840668788852305</c:v>
                </c:pt>
                <c:pt idx="7212">
                  <c:v>0.83802682791028704</c:v>
                </c:pt>
                <c:pt idx="7213">
                  <c:v>0.83539263116155704</c:v>
                </c:pt>
                <c:pt idx="7214">
                  <c:v>0.83276617757993499</c:v>
                </c:pt>
                <c:pt idx="7215">
                  <c:v>0.8301474461892</c:v>
                </c:pt>
                <c:pt idx="7216">
                  <c:v>0.82753641606658701</c:v>
                </c:pt>
                <c:pt idx="7217">
                  <c:v>0.82493306633779595</c:v>
                </c:pt>
                <c:pt idx="7218">
                  <c:v>0.82233737618098102</c:v>
                </c:pt>
                <c:pt idx="7219">
                  <c:v>0.81974932482525797</c:v>
                </c:pt>
                <c:pt idx="7220">
                  <c:v>0.81716889154920203</c:v>
                </c:pt>
                <c:pt idx="7221">
                  <c:v>0.81459605568434601</c:v>
                </c:pt>
                <c:pt idx="7222">
                  <c:v>0.81203079661018496</c:v>
                </c:pt>
                <c:pt idx="7223">
                  <c:v>0.809473093758172</c:v>
                </c:pt>
                <c:pt idx="7224">
                  <c:v>0.80692292660972098</c:v>
                </c:pt>
                <c:pt idx="7225">
                  <c:v>0.80438027469620299</c:v>
                </c:pt>
                <c:pt idx="7226">
                  <c:v>0.80184511759945298</c:v>
                </c:pt>
                <c:pt idx="7227">
                  <c:v>0.79931743495126295</c:v>
                </c:pt>
                <c:pt idx="7228">
                  <c:v>0.79679720643238605</c:v>
                </c:pt>
                <c:pt idx="7229">
                  <c:v>0.79428441177503695</c:v>
                </c:pt>
                <c:pt idx="7230">
                  <c:v>0.79177903075988698</c:v>
                </c:pt>
                <c:pt idx="7231">
                  <c:v>0.78928104321757098</c:v>
                </c:pt>
                <c:pt idx="7232">
                  <c:v>0.78679042902818297</c:v>
                </c:pt>
                <c:pt idx="7233">
                  <c:v>0.78430716812077905</c:v>
                </c:pt>
                <c:pt idx="7234">
                  <c:v>0.78183124047487196</c:v>
                </c:pt>
                <c:pt idx="7235">
                  <c:v>0.77936262611694096</c:v>
                </c:pt>
                <c:pt idx="7236">
                  <c:v>0.77690130512542099</c:v>
                </c:pt>
                <c:pt idx="7237">
                  <c:v>0.77444725762471001</c:v>
                </c:pt>
                <c:pt idx="7238">
                  <c:v>0.77200046378966802</c:v>
                </c:pt>
                <c:pt idx="7239">
                  <c:v>0.76956090384461195</c:v>
                </c:pt>
                <c:pt idx="7240">
                  <c:v>0.76712855806032598</c:v>
                </c:pt>
                <c:pt idx="7241">
                  <c:v>0.76470340675854898</c:v>
                </c:pt>
                <c:pt idx="7242">
                  <c:v>0.76228543030748497</c:v>
                </c:pt>
                <c:pt idx="7243">
                  <c:v>0.75987460912430005</c:v>
                </c:pt>
                <c:pt idx="7244">
                  <c:v>0.75747092367511804</c:v>
                </c:pt>
                <c:pt idx="7245">
                  <c:v>0.75507435447252902</c:v>
                </c:pt>
                <c:pt idx="7246">
                  <c:v>0.75268488207907902</c:v>
                </c:pt>
                <c:pt idx="7247">
                  <c:v>0.750302487103782</c:v>
                </c:pt>
                <c:pt idx="7248">
                  <c:v>0.747927150203608</c:v>
                </c:pt>
                <c:pt idx="7249">
                  <c:v>0.74555885208449302</c:v>
                </c:pt>
                <c:pt idx="7250">
                  <c:v>0.74319757349933202</c:v>
                </c:pt>
                <c:pt idx="7251">
                  <c:v>0.74084329524648496</c:v>
                </c:pt>
                <c:pt idx="7252">
                  <c:v>0.73849599817527001</c:v>
                </c:pt>
                <c:pt idx="7253">
                  <c:v>0.73615566317947101</c:v>
                </c:pt>
                <c:pt idx="7254">
                  <c:v>0.73382227120083399</c:v>
                </c:pt>
                <c:pt idx="7255">
                  <c:v>0.73149580322956398</c:v>
                </c:pt>
                <c:pt idx="7256">
                  <c:v>0.72917624030133199</c:v>
                </c:pt>
                <c:pt idx="7257">
                  <c:v>0.72686356349876902</c:v>
                </c:pt>
                <c:pt idx="7258">
                  <c:v>0.72455775395247002</c:v>
                </c:pt>
                <c:pt idx="7259">
                  <c:v>0.72225879283799299</c:v>
                </c:pt>
                <c:pt idx="7260">
                  <c:v>0.71996666137835696</c:v>
                </c:pt>
                <c:pt idx="7261">
                  <c:v>0.717681340844045</c:v>
                </c:pt>
                <c:pt idx="7262">
                  <c:v>0.71540281255000304</c:v>
                </c:pt>
                <c:pt idx="7263">
                  <c:v>0.71313105785913899</c:v>
                </c:pt>
                <c:pt idx="7264">
                  <c:v>0.71086605817982595</c:v>
                </c:pt>
                <c:pt idx="7265">
                  <c:v>0.70860779496639803</c:v>
                </c:pt>
                <c:pt idx="7266">
                  <c:v>0.70635624971915301</c:v>
                </c:pt>
                <c:pt idx="7267">
                  <c:v>0.70411140398485195</c:v>
                </c:pt>
                <c:pt idx="7268">
                  <c:v>0.70187323935572099</c:v>
                </c:pt>
                <c:pt idx="7269">
                  <c:v>0.69964173746894698</c:v>
                </c:pt>
                <c:pt idx="7270">
                  <c:v>0.69741688000918201</c:v>
                </c:pt>
                <c:pt idx="7271">
                  <c:v>0.69519864870454195</c:v>
                </c:pt>
                <c:pt idx="7272">
                  <c:v>0.69298702532960499</c:v>
                </c:pt>
                <c:pt idx="7273">
                  <c:v>0.69078199170441401</c:v>
                </c:pt>
                <c:pt idx="7274">
                  <c:v>0.68858352969297598</c:v>
                </c:pt>
                <c:pt idx="7275">
                  <c:v>0.68639162120626096</c:v>
                </c:pt>
                <c:pt idx="7276">
                  <c:v>0.68420624819820397</c:v>
                </c:pt>
                <c:pt idx="7277">
                  <c:v>0.68202739267020296</c:v>
                </c:pt>
                <c:pt idx="7278">
                  <c:v>0.67985503666512204</c:v>
                </c:pt>
                <c:pt idx="7279">
                  <c:v>0.67768916227428599</c:v>
                </c:pt>
                <c:pt idx="7280">
                  <c:v>0.67552975163048801</c:v>
                </c:pt>
                <c:pt idx="7281">
                  <c:v>0.67337678691298197</c:v>
                </c:pt>
                <c:pt idx="7282">
                  <c:v>0.67123025034449002</c:v>
                </c:pt>
                <c:pt idx="7283">
                  <c:v>0.66909012419219505</c:v>
                </c:pt>
                <c:pt idx="7284">
                  <c:v>0.66695639076774704</c:v>
                </c:pt>
                <c:pt idx="7285">
                  <c:v>0.66482903242776004</c:v>
                </c:pt>
                <c:pt idx="7286">
                  <c:v>0.66270803157031299</c:v>
                </c:pt>
                <c:pt idx="7287">
                  <c:v>0.66059337063995005</c:v>
                </c:pt>
                <c:pt idx="7288">
                  <c:v>0.65848503212467802</c:v>
                </c:pt>
                <c:pt idx="7289">
                  <c:v>0.656382998555471</c:v>
                </c:pt>
                <c:pt idx="7290">
                  <c:v>0.65428725250626896</c:v>
                </c:pt>
                <c:pt idx="7291">
                  <c:v>0.65219777659747402</c:v>
                </c:pt>
                <c:pt idx="7292">
                  <c:v>0.65011455348945502</c:v>
                </c:pt>
                <c:pt idx="7293">
                  <c:v>0.64803756588904804</c:v>
                </c:pt>
                <c:pt idx="7294">
                  <c:v>0.645966796543051</c:v>
                </c:pt>
                <c:pt idx="7295">
                  <c:v>0.64390222824523002</c:v>
                </c:pt>
                <c:pt idx="7296">
                  <c:v>0.64184384382931503</c:v>
                </c:pt>
                <c:pt idx="7297">
                  <c:v>0.63979162617350205</c:v>
                </c:pt>
                <c:pt idx="7298">
                  <c:v>0.63774555819845402</c:v>
                </c:pt>
                <c:pt idx="7299">
                  <c:v>0.63570562286829801</c:v>
                </c:pt>
                <c:pt idx="7300">
                  <c:v>0.63367180318912797</c:v>
                </c:pt>
                <c:pt idx="7301">
                  <c:v>0.63164408221000301</c:v>
                </c:pt>
                <c:pt idx="7302">
                  <c:v>0.62962244302144899</c:v>
                </c:pt>
                <c:pt idx="7303">
                  <c:v>0.62760686875945604</c:v>
                </c:pt>
                <c:pt idx="7304">
                  <c:v>0.62559734259848199</c:v>
                </c:pt>
                <c:pt idx="7305">
                  <c:v>0.62359384775795201</c:v>
                </c:pt>
                <c:pt idx="7306">
                  <c:v>0.62159636749825598</c:v>
                </c:pt>
                <c:pt idx="7307">
                  <c:v>0.61960488512224898</c:v>
                </c:pt>
                <c:pt idx="7308">
                  <c:v>0.61761938397475402</c:v>
                </c:pt>
                <c:pt idx="7309">
                  <c:v>0.61563984744206202</c:v>
                </c:pt>
                <c:pt idx="7310">
                  <c:v>0.61366625895292704</c:v>
                </c:pt>
                <c:pt idx="7311">
                  <c:v>0.61169860197757198</c:v>
                </c:pt>
                <c:pt idx="7312">
                  <c:v>0.60973686002668803</c:v>
                </c:pt>
                <c:pt idx="7313">
                  <c:v>0.60778101665442896</c:v>
                </c:pt>
                <c:pt idx="7314">
                  <c:v>0.60583105545541904</c:v>
                </c:pt>
                <c:pt idx="7315">
                  <c:v>0.60388696006574705</c:v>
                </c:pt>
                <c:pt idx="7316">
                  <c:v>0.60194871416246998</c:v>
                </c:pt>
                <c:pt idx="7317">
                  <c:v>0.60001630146311302</c:v>
                </c:pt>
                <c:pt idx="7318">
                  <c:v>0.598089705728166</c:v>
                </c:pt>
                <c:pt idx="7319">
                  <c:v>0.59616891075808798</c:v>
                </c:pt>
                <c:pt idx="7320">
                  <c:v>0.59425390039330395</c:v>
                </c:pt>
                <c:pt idx="7321">
                  <c:v>0.59234465851670803</c:v>
                </c:pt>
                <c:pt idx="7322">
                  <c:v>0.59044116905065902</c:v>
                </c:pt>
                <c:pt idx="7323">
                  <c:v>0.58854341595798698</c:v>
                </c:pt>
                <c:pt idx="7324">
                  <c:v>0.58665138324348598</c:v>
                </c:pt>
                <c:pt idx="7325">
                  <c:v>0.58476505495141895</c:v>
                </c:pt>
                <c:pt idx="7326">
                  <c:v>0.58288441516601797</c:v>
                </c:pt>
                <c:pt idx="7327">
                  <c:v>0.58100944801198195</c:v>
                </c:pt>
                <c:pt idx="7328">
                  <c:v>0.57914013765547601</c:v>
                </c:pt>
                <c:pt idx="7329">
                  <c:v>0.57727646830013601</c:v>
                </c:pt>
                <c:pt idx="7330">
                  <c:v>0.57541842419256395</c:v>
                </c:pt>
                <c:pt idx="7331">
                  <c:v>0.57356598961683103</c:v>
                </c:pt>
                <c:pt idx="7332">
                  <c:v>0.57171914889747599</c:v>
                </c:pt>
                <c:pt idx="7333">
                  <c:v>0.56987788640000503</c:v>
                </c:pt>
                <c:pt idx="7334">
                  <c:v>0.568042186528394</c:v>
                </c:pt>
                <c:pt idx="7335">
                  <c:v>0.56621203372608697</c:v>
                </c:pt>
                <c:pt idx="7336">
                  <c:v>0.564387412475997</c:v>
                </c:pt>
                <c:pt idx="7337">
                  <c:v>0.56256830730150298</c:v>
                </c:pt>
                <c:pt idx="7338">
                  <c:v>0.560754702763954</c:v>
                </c:pt>
                <c:pt idx="7339">
                  <c:v>0.55894658346417003</c:v>
                </c:pt>
                <c:pt idx="7340">
                  <c:v>0.55714393404243601</c:v>
                </c:pt>
                <c:pt idx="7341">
                  <c:v>0.55534673917850796</c:v>
                </c:pt>
                <c:pt idx="7342">
                  <c:v>0.55355498358911004</c:v>
                </c:pt>
                <c:pt idx="7343">
                  <c:v>0.55176865203243597</c:v>
                </c:pt>
                <c:pt idx="7344">
                  <c:v>0.54998772930364703</c:v>
                </c:pt>
                <c:pt idx="7345">
                  <c:v>0.548212200236875</c:v>
                </c:pt>
                <c:pt idx="7346">
                  <c:v>0.54644204970571897</c:v>
                </c:pt>
                <c:pt idx="7347">
                  <c:v>0.54467726262125105</c:v>
                </c:pt>
                <c:pt idx="7348">
                  <c:v>0.54291782393300902</c:v>
                </c:pt>
                <c:pt idx="7349">
                  <c:v>0.54116371862949997</c:v>
                </c:pt>
                <c:pt idx="7350">
                  <c:v>0.53941493173770205</c:v>
                </c:pt>
                <c:pt idx="7351">
                  <c:v>0.53767144832106395</c:v>
                </c:pt>
                <c:pt idx="7352">
                  <c:v>0.53593325348300003</c:v>
                </c:pt>
                <c:pt idx="7353">
                  <c:v>0.53420033236389797</c:v>
                </c:pt>
                <c:pt idx="7354">
                  <c:v>0.53247267014211397</c:v>
                </c:pt>
                <c:pt idx="7355">
                  <c:v>0.53075025203497195</c:v>
                </c:pt>
                <c:pt idx="7356">
                  <c:v>0.52903306329576905</c:v>
                </c:pt>
                <c:pt idx="7357">
                  <c:v>0.52732108921626997</c:v>
                </c:pt>
                <c:pt idx="7358">
                  <c:v>0.52561431512571</c:v>
                </c:pt>
                <c:pt idx="7359">
                  <c:v>0.52391272639129505</c:v>
                </c:pt>
                <c:pt idx="7360">
                  <c:v>0.52221630841669997</c:v>
                </c:pt>
                <c:pt idx="7361">
                  <c:v>0.52052504664407095</c:v>
                </c:pt>
                <c:pt idx="7362">
                  <c:v>0.51883892655152297</c:v>
                </c:pt>
                <c:pt idx="7363">
                  <c:v>0.51715793365514295</c:v>
                </c:pt>
                <c:pt idx="7364">
                  <c:v>0.51548205350848697</c:v>
                </c:pt>
                <c:pt idx="7365">
                  <c:v>0.51381127170008201</c:v>
                </c:pt>
                <c:pt idx="7366">
                  <c:v>0.51214557385792503</c:v>
                </c:pt>
                <c:pt idx="7367">
                  <c:v>0.51048494564548397</c:v>
                </c:pt>
                <c:pt idx="7368">
                  <c:v>0.50882937276269802</c:v>
                </c:pt>
                <c:pt idx="7369">
                  <c:v>0.50717884094647603</c:v>
                </c:pt>
                <c:pt idx="7370">
                  <c:v>0.50553333597069805</c:v>
                </c:pt>
                <c:pt idx="7371">
                  <c:v>0.50389284364621401</c:v>
                </c:pt>
                <c:pt idx="7372">
                  <c:v>0.50225734981784698</c:v>
                </c:pt>
                <c:pt idx="7373">
                  <c:v>0.50062684036938898</c:v>
                </c:pt>
                <c:pt idx="7374">
                  <c:v>0.49900130121910402</c:v>
                </c:pt>
                <c:pt idx="7375">
                  <c:v>0.497380718323225</c:v>
                </c:pt>
                <c:pt idx="7376">
                  <c:v>0.49576507767245998</c:v>
                </c:pt>
                <c:pt idx="7377">
                  <c:v>0.494154365293486</c:v>
                </c:pt>
                <c:pt idx="7378">
                  <c:v>0.49254856725044999</c:v>
                </c:pt>
                <c:pt idx="7379">
                  <c:v>0.49094766964147202</c:v>
                </c:pt>
                <c:pt idx="7380">
                  <c:v>0.48935165860164398</c:v>
                </c:pt>
                <c:pt idx="7381">
                  <c:v>0.48776052030102801</c:v>
                </c:pt>
                <c:pt idx="7382">
                  <c:v>0.48617424094565798</c:v>
                </c:pt>
                <c:pt idx="7383">
                  <c:v>0.48459280677753902</c:v>
                </c:pt>
                <c:pt idx="7384">
                  <c:v>0.48301620407265</c:v>
                </c:pt>
                <c:pt idx="7385">
                  <c:v>0.48144441914393898</c:v>
                </c:pt>
                <c:pt idx="7386">
                  <c:v>0.47987743833882701</c:v>
                </c:pt>
                <c:pt idx="7387">
                  <c:v>0.47831524803970599</c:v>
                </c:pt>
                <c:pt idx="7388">
                  <c:v>0.47675783466444299</c:v>
                </c:pt>
                <c:pt idx="7389">
                  <c:v>0.47520518466587203</c:v>
                </c:pt>
                <c:pt idx="7390">
                  <c:v>0.47365728453230199</c:v>
                </c:pt>
                <c:pt idx="7391">
                  <c:v>0.47211412078501602</c:v>
                </c:pt>
                <c:pt idx="7392">
                  <c:v>0.47057567998326499</c:v>
                </c:pt>
                <c:pt idx="7393">
                  <c:v>0.469041948717274</c:v>
                </c:pt>
                <c:pt idx="7394">
                  <c:v>0.467512913615242</c:v>
                </c:pt>
                <c:pt idx="7395">
                  <c:v>0.465988561337837</c:v>
                </c:pt>
                <c:pt idx="7396">
                  <c:v>0.46446887858020403</c:v>
                </c:pt>
                <c:pt idx="7397">
                  <c:v>0.46295385207395501</c:v>
                </c:pt>
                <c:pt idx="7398">
                  <c:v>0.46144346858317797</c:v>
                </c:pt>
                <c:pt idx="7399">
                  <c:v>0.459937714905434</c:v>
                </c:pt>
                <c:pt idx="7400">
                  <c:v>0.45843657787525399</c:v>
                </c:pt>
                <c:pt idx="7401">
                  <c:v>0.45694004435864399</c:v>
                </c:pt>
                <c:pt idx="7402">
                  <c:v>0.45544810125608398</c:v>
                </c:pt>
                <c:pt idx="7403">
                  <c:v>0.45396073550402199</c:v>
                </c:pt>
                <c:pt idx="7404">
                  <c:v>0.45247793406938402</c:v>
                </c:pt>
                <c:pt idx="7405">
                  <c:v>0.45099968395606499</c:v>
                </c:pt>
                <c:pt idx="7406">
                  <c:v>0.44952597219993701</c:v>
                </c:pt>
                <c:pt idx="7407">
                  <c:v>0.44805678587034298</c:v>
                </c:pt>
                <c:pt idx="7408">
                  <c:v>0.446592112071098</c:v>
                </c:pt>
                <c:pt idx="7409">
                  <c:v>0.44513193793949102</c:v>
                </c:pt>
                <c:pt idx="7410">
                  <c:v>0.44367625064528599</c:v>
                </c:pt>
                <c:pt idx="7411">
                  <c:v>0.44222503739121899</c:v>
                </c:pt>
                <c:pt idx="7412">
                  <c:v>0.44077828541549902</c:v>
                </c:pt>
                <c:pt idx="7413">
                  <c:v>0.43933598198681001</c:v>
                </c:pt>
                <c:pt idx="7414">
                  <c:v>0.43789811440880699</c:v>
                </c:pt>
                <c:pt idx="7415">
                  <c:v>0.43646467001762201</c:v>
                </c:pt>
                <c:pt idx="7416">
                  <c:v>0.43503563618185698</c:v>
                </c:pt>
                <c:pt idx="7417">
                  <c:v>0.43361100030359001</c:v>
                </c:pt>
                <c:pt idx="7418">
                  <c:v>0.432190749816874</c:v>
                </c:pt>
                <c:pt idx="7419">
                  <c:v>0.43077487218973198</c:v>
                </c:pt>
                <c:pt idx="7420">
                  <c:v>0.429363354921663</c:v>
                </c:pt>
                <c:pt idx="7421">
                  <c:v>0.42795618554564102</c:v>
                </c:pt>
                <c:pt idx="7422">
                  <c:v>0.42655335162561298</c:v>
                </c:pt>
                <c:pt idx="7423">
                  <c:v>0.4251548407595</c:v>
                </c:pt>
                <c:pt idx="7424">
                  <c:v>0.42376064057719698</c:v>
                </c:pt>
                <c:pt idx="7425">
                  <c:v>0.42237073874057302</c:v>
                </c:pt>
                <c:pt idx="7426">
                  <c:v>0.420985122943973</c:v>
                </c:pt>
                <c:pt idx="7427">
                  <c:v>0.41960378091321299</c:v>
                </c:pt>
                <c:pt idx="7428">
                  <c:v>0.41822670040658699</c:v>
                </c:pt>
                <c:pt idx="7429">
                  <c:v>0.41685386921386203</c:v>
                </c:pt>
                <c:pt idx="7430">
                  <c:v>0.41548527515827799</c:v>
                </c:pt>
                <c:pt idx="7431">
                  <c:v>0.41412090609355101</c:v>
                </c:pt>
                <c:pt idx="7432">
                  <c:v>0.412760749904372</c:v>
                </c:pt>
                <c:pt idx="7433">
                  <c:v>0.41140479450940598</c:v>
                </c:pt>
                <c:pt idx="7434">
                  <c:v>0.41005302785629399</c:v>
                </c:pt>
                <c:pt idx="7435">
                  <c:v>0.40870543792664799</c:v>
                </c:pt>
                <c:pt idx="7436">
                  <c:v>0.40736201273155997</c:v>
                </c:pt>
                <c:pt idx="7437">
                  <c:v>0.406022740315092</c:v>
                </c:pt>
                <c:pt idx="7438">
                  <c:v>0.40468760875078602</c:v>
                </c:pt>
                <c:pt idx="7439">
                  <c:v>0.40335660614515501</c:v>
                </c:pt>
                <c:pt idx="7440">
                  <c:v>0.40202972063518799</c:v>
                </c:pt>
                <c:pt idx="7441">
                  <c:v>0.40070694038835097</c:v>
                </c:pt>
                <c:pt idx="7442">
                  <c:v>0.39938825360408198</c:v>
                </c:pt>
                <c:pt idx="7443">
                  <c:v>0.39807364851279697</c:v>
                </c:pt>
                <c:pt idx="7444">
                  <c:v>0.396763113375386</c:v>
                </c:pt>
                <c:pt idx="7445">
                  <c:v>0.39545663648271601</c:v>
                </c:pt>
                <c:pt idx="7446">
                  <c:v>0.39415420615762597</c:v>
                </c:pt>
                <c:pt idx="7447">
                  <c:v>0.39285581075293402</c:v>
                </c:pt>
                <c:pt idx="7448">
                  <c:v>0.39156143865293203</c:v>
                </c:pt>
                <c:pt idx="7449">
                  <c:v>0.39027107827138602</c:v>
                </c:pt>
                <c:pt idx="7450">
                  <c:v>0.38898471805204299</c:v>
                </c:pt>
                <c:pt idx="7451">
                  <c:v>0.387702346471618</c:v>
                </c:pt>
                <c:pt idx="7452">
                  <c:v>0.38642395203430902</c:v>
                </c:pt>
                <c:pt idx="7453">
                  <c:v>0.38514952327528501</c:v>
                </c:pt>
                <c:pt idx="7454">
                  <c:v>0.383879048761193</c:v>
                </c:pt>
                <c:pt idx="7455">
                  <c:v>0.38261251708715499</c:v>
                </c:pt>
                <c:pt idx="7456">
                  <c:v>0.38134991687927</c:v>
                </c:pt>
                <c:pt idx="7457">
                  <c:v>0.38009123679311102</c:v>
                </c:pt>
                <c:pt idx="7458">
                  <c:v>0.378836465514231</c:v>
                </c:pt>
                <c:pt idx="7459">
                  <c:v>0.37758559175765599</c:v>
                </c:pt>
                <c:pt idx="7460">
                  <c:v>0.37633860426888799</c:v>
                </c:pt>
                <c:pt idx="7461">
                  <c:v>0.37509549182340701</c:v>
                </c:pt>
                <c:pt idx="7462">
                  <c:v>0.37385624322416799</c:v>
                </c:pt>
                <c:pt idx="7463">
                  <c:v>0.372620847306603</c:v>
                </c:pt>
                <c:pt idx="7464">
                  <c:v>0.371389292933621</c:v>
                </c:pt>
                <c:pt idx="7465">
                  <c:v>0.37016156899760599</c:v>
                </c:pt>
                <c:pt idx="7466">
                  <c:v>0.36893766442092002</c:v>
                </c:pt>
                <c:pt idx="7467">
                  <c:v>0.36771756815490098</c:v>
                </c:pt>
                <c:pt idx="7468">
                  <c:v>0.366501269181362</c:v>
                </c:pt>
                <c:pt idx="7469">
                  <c:v>0.365288756508097</c:v>
                </c:pt>
                <c:pt idx="7470">
                  <c:v>0.36408001917487198</c:v>
                </c:pt>
                <c:pt idx="7471">
                  <c:v>0.36287504624943301</c:v>
                </c:pt>
                <c:pt idx="7472">
                  <c:v>0.36167382682750199</c:v>
                </c:pt>
                <c:pt idx="7473">
                  <c:v>0.36047635003627598</c:v>
                </c:pt>
                <c:pt idx="7474">
                  <c:v>0.359282605028932</c:v>
                </c:pt>
                <c:pt idx="7475">
                  <c:v>0.35809258098862201</c:v>
                </c:pt>
                <c:pt idx="7476">
                  <c:v>0.35690626712747697</c:v>
                </c:pt>
                <c:pt idx="7477">
                  <c:v>0.35572365268510198</c:v>
                </c:pt>
                <c:pt idx="7478">
                  <c:v>0.35454472693008299</c:v>
                </c:pt>
                <c:pt idx="7479">
                  <c:v>0.353369479160481</c:v>
                </c:pt>
                <c:pt idx="7480">
                  <c:v>0.352197898701334</c:v>
                </c:pt>
                <c:pt idx="7481">
                  <c:v>0.35102997490665799</c:v>
                </c:pt>
                <c:pt idx="7482">
                  <c:v>0.34986569715844601</c:v>
                </c:pt>
                <c:pt idx="7483">
                  <c:v>0.34870505486667103</c:v>
                </c:pt>
                <c:pt idx="7484">
                  <c:v>0.347548037470779</c:v>
                </c:pt>
                <c:pt idx="7485">
                  <c:v>0.346394634436197</c:v>
                </c:pt>
                <c:pt idx="7486">
                  <c:v>0.34524483525782901</c:v>
                </c:pt>
                <c:pt idx="7487">
                  <c:v>0.34409862945805603</c:v>
                </c:pt>
                <c:pt idx="7488">
                  <c:v>0.34295600658673597</c:v>
                </c:pt>
                <c:pt idx="7489">
                  <c:v>0.34181695622220698</c:v>
                </c:pt>
                <c:pt idx="7490">
                  <c:v>0.34068146796978299</c:v>
                </c:pt>
                <c:pt idx="7491">
                  <c:v>0.339549531463256</c:v>
                </c:pt>
                <c:pt idx="7492">
                  <c:v>0.33842113636389698</c:v>
                </c:pt>
                <c:pt idx="7493">
                  <c:v>0.337296272358456</c:v>
                </c:pt>
                <c:pt idx="7494">
                  <c:v>0.33617492916515601</c:v>
                </c:pt>
                <c:pt idx="7495">
                  <c:v>0.33505709652570298</c:v>
                </c:pt>
                <c:pt idx="7496">
                  <c:v>0.333942764211281</c:v>
                </c:pt>
                <c:pt idx="7497">
                  <c:v>0.33283192201954898</c:v>
                </c:pt>
                <c:pt idx="7498">
                  <c:v>0.33172455977564702</c:v>
                </c:pt>
                <c:pt idx="7499">
                  <c:v>0.33062066733219297</c:v>
                </c:pt>
                <c:pt idx="7500">
                  <c:v>0.32952023456778101</c:v>
                </c:pt>
                <c:pt idx="7501">
                  <c:v>0.32842325138948603</c:v>
                </c:pt>
                <c:pt idx="7502">
                  <c:v>0.32732970772936199</c:v>
                </c:pt>
                <c:pt idx="7503">
                  <c:v>0.32623959354843801</c:v>
                </c:pt>
                <c:pt idx="7504">
                  <c:v>0.32515289883422399</c:v>
                </c:pt>
                <c:pt idx="7505">
                  <c:v>0.32406961359920899</c:v>
                </c:pt>
                <c:pt idx="7506">
                  <c:v>0.32298972788385999</c:v>
                </c:pt>
                <c:pt idx="7507">
                  <c:v>0.32191323175562098</c:v>
                </c:pt>
                <c:pt idx="7508">
                  <c:v>0.32084011530791801</c:v>
                </c:pt>
                <c:pt idx="7509">
                  <c:v>0.31977036866015401</c:v>
                </c:pt>
                <c:pt idx="7510">
                  <c:v>0.31870398195921101</c:v>
                </c:pt>
                <c:pt idx="7511">
                  <c:v>0.31764094537894899</c:v>
                </c:pt>
                <c:pt idx="7512">
                  <c:v>0.31658124911670898</c:v>
                </c:pt>
                <c:pt idx="7513">
                  <c:v>0.31552488339930901</c:v>
                </c:pt>
                <c:pt idx="7514">
                  <c:v>0.314471838477548</c:v>
                </c:pt>
                <c:pt idx="7515">
                  <c:v>0.31342210462870201</c:v>
                </c:pt>
                <c:pt idx="7516">
                  <c:v>0.31237567215752698</c:v>
                </c:pt>
                <c:pt idx="7517">
                  <c:v>0.31133253139326</c:v>
                </c:pt>
                <c:pt idx="7518">
                  <c:v>0.31029267269161398</c:v>
                </c:pt>
                <c:pt idx="7519">
                  <c:v>0.30925608643428398</c:v>
                </c:pt>
                <c:pt idx="7520">
                  <c:v>0.308222763027443</c:v>
                </c:pt>
                <c:pt idx="7521">
                  <c:v>0.30719269290574402</c:v>
                </c:pt>
                <c:pt idx="7522">
                  <c:v>0.30616586652731897</c:v>
                </c:pt>
                <c:pt idx="7523">
                  <c:v>0.305142274376279</c:v>
                </c:pt>
                <c:pt idx="7524">
                  <c:v>0.304121906963217</c:v>
                </c:pt>
                <c:pt idx="7525">
                  <c:v>0.30310475482320198</c:v>
                </c:pt>
                <c:pt idx="7526">
                  <c:v>0.30209080851728498</c:v>
                </c:pt>
                <c:pt idx="7527">
                  <c:v>0.30108005863149701</c:v>
                </c:pt>
                <c:pt idx="7528">
                  <c:v>0.30007249577684802</c:v>
                </c:pt>
                <c:pt idx="7529">
                  <c:v>0.29906811059132699</c:v>
                </c:pt>
                <c:pt idx="7530">
                  <c:v>0.29806689373690298</c:v>
                </c:pt>
                <c:pt idx="7531">
                  <c:v>0.29706883590052602</c:v>
                </c:pt>
                <c:pt idx="7532">
                  <c:v>0.296073927794127</c:v>
                </c:pt>
                <c:pt idx="7533">
                  <c:v>0.29508216015511302</c:v>
                </c:pt>
                <c:pt idx="7534">
                  <c:v>0.294093523745875</c:v>
                </c:pt>
                <c:pt idx="7535">
                  <c:v>0.29310800935328202</c:v>
                </c:pt>
                <c:pt idx="7536">
                  <c:v>0.292125607789683</c:v>
                </c:pt>
                <c:pt idx="7537">
                  <c:v>0.29114630989190898</c:v>
                </c:pt>
                <c:pt idx="7538">
                  <c:v>0.29017010652127001</c:v>
                </c:pt>
                <c:pt idx="7539">
                  <c:v>0.28919698856405501</c:v>
                </c:pt>
                <c:pt idx="7540">
                  <c:v>0.28822694693003598</c:v>
                </c:pt>
                <c:pt idx="7541">
                  <c:v>0.28725997255546398</c:v>
                </c:pt>
                <c:pt idx="7542">
                  <c:v>0.28629605640007</c:v>
                </c:pt>
                <c:pt idx="7543">
                  <c:v>0.28533518944756597</c:v>
                </c:pt>
                <c:pt idx="7544">
                  <c:v>0.28437736270664399</c:v>
                </c:pt>
                <c:pt idx="7545">
                  <c:v>0.28342256721047798</c:v>
                </c:pt>
                <c:pt idx="7546">
                  <c:v>0.28247079401621999</c:v>
                </c:pt>
                <c:pt idx="7547">
                  <c:v>0.281522034204506</c:v>
                </c:pt>
                <c:pt idx="7548">
                  <c:v>0.28057627888144998</c:v>
                </c:pt>
                <c:pt idx="7549">
                  <c:v>0.279633519175148</c:v>
                </c:pt>
                <c:pt idx="7550">
                  <c:v>0.278693746240676</c:v>
                </c:pt>
                <c:pt idx="7551">
                  <c:v>0.27775695125509198</c:v>
                </c:pt>
                <c:pt idx="7552">
                  <c:v>0.27682312541943399</c:v>
                </c:pt>
                <c:pt idx="7553">
                  <c:v>0.27589225995922001</c:v>
                </c:pt>
                <c:pt idx="7554">
                  <c:v>0.27496434612245202</c:v>
                </c:pt>
                <c:pt idx="7555">
                  <c:v>0.27403937518360999</c:v>
                </c:pt>
                <c:pt idx="7556">
                  <c:v>0.27311733843715602</c:v>
                </c:pt>
                <c:pt idx="7557">
                  <c:v>0.27219822720403403</c:v>
                </c:pt>
                <c:pt idx="7558">
                  <c:v>0.271282032827668</c:v>
                </c:pt>
                <c:pt idx="7559">
                  <c:v>0.27036874667446498</c:v>
                </c:pt>
                <c:pt idx="7560">
                  <c:v>0.26945836013630903</c:v>
                </c:pt>
                <c:pt idx="7561">
                  <c:v>0.26855086462557098</c:v>
                </c:pt>
                <c:pt idx="7562">
                  <c:v>0.26764625158010003</c:v>
                </c:pt>
                <c:pt idx="7563">
                  <c:v>0.26674451245972602</c:v>
                </c:pt>
                <c:pt idx="7564">
                  <c:v>0.26584563874926198</c:v>
                </c:pt>
                <c:pt idx="7565">
                  <c:v>0.264949621954502</c:v>
                </c:pt>
                <c:pt idx="7566">
                  <c:v>0.264056453605721</c:v>
                </c:pt>
                <c:pt idx="7567">
                  <c:v>0.26316612525567601</c:v>
                </c:pt>
                <c:pt idx="7568">
                  <c:v>0.26227862848010502</c:v>
                </c:pt>
                <c:pt idx="7569">
                  <c:v>0.26139395487822997</c:v>
                </c:pt>
                <c:pt idx="7570">
                  <c:v>0.26051209607125198</c:v>
                </c:pt>
                <c:pt idx="7571">
                  <c:v>0.25963304370485402</c:v>
                </c:pt>
                <c:pt idx="7572">
                  <c:v>0.25875678944520197</c:v>
                </c:pt>
                <c:pt idx="7573">
                  <c:v>0.25788332498244398</c:v>
                </c:pt>
                <c:pt idx="7574">
                  <c:v>0.25701264202970803</c:v>
                </c:pt>
                <c:pt idx="7575">
                  <c:v>0.25614473232260498</c:v>
                </c:pt>
                <c:pt idx="7576">
                  <c:v>0.25527958761772901</c:v>
                </c:pt>
                <c:pt idx="7577">
                  <c:v>0.25441719969615501</c:v>
                </c:pt>
                <c:pt idx="7578">
                  <c:v>0.25355756036044003</c:v>
                </c:pt>
                <c:pt idx="7579">
                  <c:v>0.25270066143612202</c:v>
                </c:pt>
                <c:pt idx="7580">
                  <c:v>0.25184649477022403</c:v>
                </c:pt>
                <c:pt idx="7581">
                  <c:v>0.25099505223274898</c:v>
                </c:pt>
                <c:pt idx="7582">
                  <c:v>0.25014632571468398</c:v>
                </c:pt>
                <c:pt idx="7583">
                  <c:v>0.24930030713149401</c:v>
                </c:pt>
                <c:pt idx="7584">
                  <c:v>0.24845698841813299</c:v>
                </c:pt>
                <c:pt idx="7585">
                  <c:v>0.247616361533531</c:v>
                </c:pt>
                <c:pt idx="7586">
                  <c:v>0.246778418458104</c:v>
                </c:pt>
                <c:pt idx="7587">
                  <c:v>0.24594315119374999</c:v>
                </c:pt>
                <c:pt idx="7588">
                  <c:v>0.24511055176434901</c:v>
                </c:pt>
                <c:pt idx="7589">
                  <c:v>0.244280612215763</c:v>
                </c:pt>
                <c:pt idx="7590">
                  <c:v>0.24345332461633801</c:v>
                </c:pt>
                <c:pt idx="7591">
                  <c:v>0.24262868105490101</c:v>
                </c:pt>
                <c:pt idx="7592">
                  <c:v>0.24180667364276301</c:v>
                </c:pt>
                <c:pt idx="7593">
                  <c:v>0.240987294512717</c:v>
                </c:pt>
                <c:pt idx="7594">
                  <c:v>0.24017053581903899</c:v>
                </c:pt>
                <c:pt idx="7595">
                  <c:v>0.239356389736988</c:v>
                </c:pt>
                <c:pt idx="7596">
                  <c:v>0.238544848464805</c:v>
                </c:pt>
                <c:pt idx="7597">
                  <c:v>0.237735904220715</c:v>
                </c:pt>
                <c:pt idx="7598">
                  <c:v>0.23692954924392401</c:v>
                </c:pt>
                <c:pt idx="7599">
                  <c:v>0.236125775797624</c:v>
                </c:pt>
                <c:pt idx="7600">
                  <c:v>0.23532457616348701</c:v>
                </c:pt>
                <c:pt idx="7601">
                  <c:v>0.23452594264516899</c:v>
                </c:pt>
                <c:pt idx="7602">
                  <c:v>0.23372986756731101</c:v>
                </c:pt>
                <c:pt idx="7603">
                  <c:v>0.23293634327653501</c:v>
                </c:pt>
                <c:pt idx="7604">
                  <c:v>0.23214536214044501</c:v>
                </c:pt>
                <c:pt idx="7605">
                  <c:v>0.231356916546132</c:v>
                </c:pt>
                <c:pt idx="7606">
                  <c:v>0.23057099890316701</c:v>
                </c:pt>
                <c:pt idx="7607">
                  <c:v>0.229787601641606</c:v>
                </c:pt>
                <c:pt idx="7608">
                  <c:v>0.22900671721198801</c:v>
                </c:pt>
                <c:pt idx="7609">
                  <c:v>0.22822833808533399</c:v>
                </c:pt>
                <c:pt idx="7610">
                  <c:v>0.22745245675565001</c:v>
                </c:pt>
                <c:pt idx="7611">
                  <c:v>0.22667906573392499</c:v>
                </c:pt>
                <c:pt idx="7612">
                  <c:v>0.22590815755563201</c:v>
                </c:pt>
                <c:pt idx="7613">
                  <c:v>0.225139724773226</c:v>
                </c:pt>
                <c:pt idx="7614">
                  <c:v>0.224373759962648</c:v>
                </c:pt>
                <c:pt idx="7615">
                  <c:v>0.22361025571882001</c:v>
                </c:pt>
                <c:pt idx="7616">
                  <c:v>0.222849204657149</c:v>
                </c:pt>
                <c:pt idx="7617">
                  <c:v>0.222090599414526</c:v>
                </c:pt>
                <c:pt idx="7618">
                  <c:v>0.22133443264632499</c:v>
                </c:pt>
                <c:pt idx="7619">
                  <c:v>0.220580697029404</c:v>
                </c:pt>
                <c:pt idx="7620">
                  <c:v>0.219829385260605</c:v>
                </c:pt>
                <c:pt idx="7621">
                  <c:v>0.21908049005775401</c:v>
                </c:pt>
                <c:pt idx="7622">
                  <c:v>0.218334004157161</c:v>
                </c:pt>
                <c:pt idx="7623">
                  <c:v>0.21758992031711799</c:v>
                </c:pt>
                <c:pt idx="7624">
                  <c:v>0.216848231313404</c:v>
                </c:pt>
                <c:pt idx="7625">
                  <c:v>0.21610892994478001</c:v>
                </c:pt>
                <c:pt idx="7626">
                  <c:v>0.21537200902749201</c:v>
                </c:pt>
                <c:pt idx="7627">
                  <c:v>0.21463746139876999</c:v>
                </c:pt>
                <c:pt idx="7628">
                  <c:v>0.21390527991632599</c:v>
                </c:pt>
                <c:pt idx="7629">
                  <c:v>0.21317545745586</c:v>
                </c:pt>
                <c:pt idx="7630">
                  <c:v>0.21244798691505401</c:v>
                </c:pt>
                <c:pt idx="7631">
                  <c:v>0.21172286120807399</c:v>
                </c:pt>
                <c:pt idx="7632">
                  <c:v>0.211000073272571</c:v>
                </c:pt>
                <c:pt idx="7633">
                  <c:v>0.21027961606317999</c:v>
                </c:pt>
                <c:pt idx="7634">
                  <c:v>0.20956148255452101</c:v>
                </c:pt>
                <c:pt idx="7635">
                  <c:v>0.208845665741697</c:v>
                </c:pt>
                <c:pt idx="7636">
                  <c:v>0.208132158637297</c:v>
                </c:pt>
                <c:pt idx="7637">
                  <c:v>0.20742095427589399</c:v>
                </c:pt>
                <c:pt idx="7638">
                  <c:v>0.20671204570954499</c:v>
                </c:pt>
                <c:pt idx="7639">
                  <c:v>0.206005426009292</c:v>
                </c:pt>
                <c:pt idx="7640">
                  <c:v>0.20530108826816101</c:v>
                </c:pt>
                <c:pt idx="7641">
                  <c:v>0.20459902559416501</c:v>
                </c:pt>
                <c:pt idx="7642">
                  <c:v>0.203899231118298</c:v>
                </c:pt>
                <c:pt idx="7643">
                  <c:v>0.20320169798854201</c:v>
                </c:pt>
                <c:pt idx="7644">
                  <c:v>0.20250641937336</c:v>
                </c:pt>
                <c:pt idx="7645">
                  <c:v>0.201813388457705</c:v>
                </c:pt>
                <c:pt idx="7646">
                  <c:v>0.20112259844851099</c:v>
                </c:pt>
                <c:pt idx="7647">
                  <c:v>0.20043404257019601</c:v>
                </c:pt>
                <c:pt idx="7648">
                  <c:v>0.19974771406466801</c:v>
                </c:pt>
                <c:pt idx="7649">
                  <c:v>0.199063606196314</c:v>
                </c:pt>
                <c:pt idx="7650">
                  <c:v>0.19838171224501</c:v>
                </c:pt>
                <c:pt idx="7651">
                  <c:v>0.19770202551011501</c:v>
                </c:pt>
                <c:pt idx="7652">
                  <c:v>0.19702453931047501</c:v>
                </c:pt>
                <c:pt idx="7653">
                  <c:v>0.19634924698241901</c:v>
                </c:pt>
                <c:pt idx="7654">
                  <c:v>0.19567614188226101</c:v>
                </c:pt>
                <c:pt idx="7655">
                  <c:v>0.195005217383803</c:v>
                </c:pt>
                <c:pt idx="7656">
                  <c:v>0.194336466879829</c:v>
                </c:pt>
                <c:pt idx="7657">
                  <c:v>0.193669883781111</c:v>
                </c:pt>
                <c:pt idx="7658">
                  <c:v>0.193005461517403</c:v>
                </c:pt>
                <c:pt idx="7659">
                  <c:v>0.192343193535948</c:v>
                </c:pt>
                <c:pt idx="7660">
                  <c:v>0.19168307330347201</c:v>
                </c:pt>
                <c:pt idx="7661">
                  <c:v>0.19102509430418599</c:v>
                </c:pt>
                <c:pt idx="7662">
                  <c:v>0.190369250040789</c:v>
                </c:pt>
                <c:pt idx="7663">
                  <c:v>0.189715534033463</c:v>
                </c:pt>
                <c:pt idx="7664">
                  <c:v>0.18906393982137601</c:v>
                </c:pt>
                <c:pt idx="7665">
                  <c:v>0.18841446096168299</c:v>
                </c:pt>
                <c:pt idx="7666">
                  <c:v>0.18776709102952199</c:v>
                </c:pt>
                <c:pt idx="7667">
                  <c:v>0.18712182361702001</c:v>
                </c:pt>
                <c:pt idx="7668">
                  <c:v>0.186478652335786</c:v>
                </c:pt>
                <c:pt idx="7669">
                  <c:v>0.18583757081441701</c:v>
                </c:pt>
                <c:pt idx="7670">
                  <c:v>0.18519857269899601</c:v>
                </c:pt>
                <c:pt idx="7671">
                  <c:v>0.18456165165558999</c:v>
                </c:pt>
                <c:pt idx="7672">
                  <c:v>0.183926801365252</c:v>
                </c:pt>
                <c:pt idx="7673">
                  <c:v>0.183294015527524</c:v>
                </c:pt>
                <c:pt idx="7674">
                  <c:v>0.18266328786142799</c:v>
                </c:pt>
                <c:pt idx="7675">
                  <c:v>0.182034612100479</c:v>
                </c:pt>
                <c:pt idx="7676">
                  <c:v>0.18140798199916999</c:v>
                </c:pt>
                <c:pt idx="7677">
                  <c:v>0.180783391325989</c:v>
                </c:pt>
                <c:pt idx="7678">
                  <c:v>0.18016083387090101</c:v>
                </c:pt>
                <c:pt idx="7679">
                  <c:v>0.179540303436864</c:v>
                </c:pt>
                <c:pt idx="7680">
                  <c:v>0.17892179384881801</c:v>
                </c:pt>
                <c:pt idx="7681">
                  <c:v>0.178305298945691</c:v>
                </c:pt>
                <c:pt idx="7682">
                  <c:v>0.17769081258539501</c:v>
                </c:pt>
                <c:pt idx="7683">
                  <c:v>0.17707832864133299</c:v>
                </c:pt>
                <c:pt idx="7684">
                  <c:v>0.17646784100738799</c:v>
                </c:pt>
                <c:pt idx="7685">
                  <c:v>0.175859343590933</c:v>
                </c:pt>
                <c:pt idx="7686">
                  <c:v>0.175252830318328</c:v>
                </c:pt>
                <c:pt idx="7687">
                  <c:v>0.174648295133916</c:v>
                </c:pt>
                <c:pt idx="7688">
                  <c:v>0.17404573199703</c:v>
                </c:pt>
                <c:pt idx="7689">
                  <c:v>0.17344513488548499</c:v>
                </c:pt>
                <c:pt idx="7690">
                  <c:v>0.17284649779408801</c:v>
                </c:pt>
                <c:pt idx="7691">
                  <c:v>0.17224981473362699</c:v>
                </c:pt>
                <c:pt idx="7692">
                  <c:v>0.17165507973187999</c:v>
                </c:pt>
                <c:pt idx="7693">
                  <c:v>0.17106228683411101</c:v>
                </c:pt>
                <c:pt idx="7694">
                  <c:v>0.170471430103069</c:v>
                </c:pt>
                <c:pt idx="7695">
                  <c:v>0.169882503615992</c:v>
                </c:pt>
                <c:pt idx="7696">
                  <c:v>0.16929550146860201</c:v>
                </c:pt>
                <c:pt idx="7697">
                  <c:v>0.16871041777261001</c:v>
                </c:pt>
                <c:pt idx="7698">
                  <c:v>0.168127246656712</c:v>
                </c:pt>
                <c:pt idx="7699">
                  <c:v>0.16754598226659201</c:v>
                </c:pt>
                <c:pt idx="7700">
                  <c:v>0.16696661876342</c:v>
                </c:pt>
                <c:pt idx="7701">
                  <c:v>0.16638915032535201</c:v>
                </c:pt>
                <c:pt idx="7702">
                  <c:v>0.165813571146533</c:v>
                </c:pt>
                <c:pt idx="7703">
                  <c:v>0.16523987543959301</c:v>
                </c:pt>
                <c:pt idx="7704">
                  <c:v>0.16466805743064999</c:v>
                </c:pt>
                <c:pt idx="7705">
                  <c:v>0.16409811136330801</c:v>
                </c:pt>
                <c:pt idx="7706">
                  <c:v>0.16353003149816001</c:v>
                </c:pt>
                <c:pt idx="7707">
                  <c:v>0.16296381211178201</c:v>
                </c:pt>
                <c:pt idx="7708">
                  <c:v>0.16239944749624199</c:v>
                </c:pt>
                <c:pt idx="7709">
                  <c:v>0.16183693196009</c:v>
                </c:pt>
                <c:pt idx="7710">
                  <c:v>0.16127625982886801</c:v>
                </c:pt>
                <c:pt idx="7711">
                  <c:v>0.16071742544210199</c:v>
                </c:pt>
                <c:pt idx="7712">
                  <c:v>0.160160423158306</c:v>
                </c:pt>
                <c:pt idx="7713">
                  <c:v>0.15960524734948101</c:v>
                </c:pt>
                <c:pt idx="7714">
                  <c:v>0.15905189240461501</c:v>
                </c:pt>
                <c:pt idx="7715">
                  <c:v>0.158500352728185</c:v>
                </c:pt>
                <c:pt idx="7716">
                  <c:v>0.15795062274215299</c:v>
                </c:pt>
                <c:pt idx="7717">
                  <c:v>0.15740269688146999</c:v>
                </c:pt>
                <c:pt idx="7718">
                  <c:v>0.15685656959907299</c:v>
                </c:pt>
                <c:pt idx="7719">
                  <c:v>0.156312235363886</c:v>
                </c:pt>
                <c:pt idx="7720">
                  <c:v>0.155769688658324</c:v>
                </c:pt>
                <c:pt idx="7721">
                  <c:v>0.15522892398278601</c:v>
                </c:pt>
                <c:pt idx="7722">
                  <c:v>0.15468993585165899</c:v>
                </c:pt>
                <c:pt idx="7723">
                  <c:v>0.15415271879631801</c:v>
                </c:pt>
                <c:pt idx="7724">
                  <c:v>0.153617267363126</c:v>
                </c:pt>
                <c:pt idx="7725">
                  <c:v>0.153083576112933</c:v>
                </c:pt>
                <c:pt idx="7726">
                  <c:v>0.15255163962357701</c:v>
                </c:pt>
                <c:pt idx="7727">
                  <c:v>0.152021452488382</c:v>
                </c:pt>
                <c:pt idx="7728">
                  <c:v>0.15149300931416301</c:v>
                </c:pt>
                <c:pt idx="7729">
                  <c:v>0.15096630472521899</c:v>
                </c:pt>
                <c:pt idx="7730">
                  <c:v>0.15044133335984</c:v>
                </c:pt>
                <c:pt idx="7731">
                  <c:v>0.149918089872802</c:v>
                </c:pt>
                <c:pt idx="7732">
                  <c:v>0.14939656893236899</c:v>
                </c:pt>
                <c:pt idx="7733">
                  <c:v>0.14887676522329299</c:v>
                </c:pt>
                <c:pt idx="7734">
                  <c:v>0.14835867344631301</c:v>
                </c:pt>
                <c:pt idx="7735">
                  <c:v>0.14784228831465901</c:v>
                </c:pt>
                <c:pt idx="7736">
                  <c:v>0.14732760455904401</c:v>
                </c:pt>
                <c:pt idx="7737">
                  <c:v>0.146814616924173</c:v>
                </c:pt>
                <c:pt idx="7738">
                  <c:v>0.14630332016973799</c:v>
                </c:pt>
                <c:pt idx="7739">
                  <c:v>0.14579370907091799</c:v>
                </c:pt>
                <c:pt idx="7740">
                  <c:v>0.145285778417381</c:v>
                </c:pt>
                <c:pt idx="7741">
                  <c:v>0.14477952301328301</c:v>
                </c:pt>
                <c:pt idx="7742">
                  <c:v>0.144274937679267</c:v>
                </c:pt>
                <c:pt idx="7743">
                  <c:v>0.143772017248466</c:v>
                </c:pt>
                <c:pt idx="7744">
                  <c:v>0.14327075657050101</c:v>
                </c:pt>
                <c:pt idx="7745">
                  <c:v>0.142771150509479</c:v>
                </c:pt>
                <c:pt idx="7746">
                  <c:v>0.14227319394349799</c:v>
                </c:pt>
                <c:pt idx="7747">
                  <c:v>0.14177688176564199</c:v>
                </c:pt>
                <c:pt idx="7748">
                  <c:v>0.14128220888448501</c:v>
                </c:pt>
                <c:pt idx="7749">
                  <c:v>0.14078917022158899</c:v>
                </c:pt>
                <c:pt idx="7750">
                  <c:v>0.14029776071450201</c:v>
                </c:pt>
                <c:pt idx="7751">
                  <c:v>0.13980797531376599</c:v>
                </c:pt>
                <c:pt idx="7752">
                  <c:v>0.13931980898690399</c:v>
                </c:pt>
                <c:pt idx="7753">
                  <c:v>0.13883325671293301</c:v>
                </c:pt>
                <c:pt idx="7754">
                  <c:v>0.13834831348635801</c:v>
                </c:pt>
                <c:pt idx="7755">
                  <c:v>0.137864974317669</c:v>
                </c:pt>
                <c:pt idx="7756">
                  <c:v>0.13738323422984799</c:v>
                </c:pt>
                <c:pt idx="7757">
                  <c:v>0.13690308825936501</c:v>
                </c:pt>
                <c:pt idx="7758">
                  <c:v>0.13642453145967701</c:v>
                </c:pt>
                <c:pt idx="7759">
                  <c:v>0.135947558896232</c:v>
                </c:pt>
                <c:pt idx="7760">
                  <c:v>0.13547216564996301</c:v>
                </c:pt>
                <c:pt idx="7761">
                  <c:v>0.13499834681429601</c:v>
                </c:pt>
                <c:pt idx="7762">
                  <c:v>0.134526097498643</c:v>
                </c:pt>
                <c:pt idx="7763">
                  <c:v>0.13405541282490699</c:v>
                </c:pt>
                <c:pt idx="7764">
                  <c:v>0.13358628793097499</c:v>
                </c:pt>
                <c:pt idx="7765">
                  <c:v>0.13311871796622901</c:v>
                </c:pt>
                <c:pt idx="7766">
                  <c:v>0.13265269809553601</c:v>
                </c:pt>
                <c:pt idx="7767">
                  <c:v>0.132188223497753</c:v>
                </c:pt>
                <c:pt idx="7768">
                  <c:v>0.13172528936522501</c:v>
                </c:pt>
                <c:pt idx="7769">
                  <c:v>0.13126389090478599</c:v>
                </c:pt>
                <c:pt idx="7770">
                  <c:v>0.130804023335262</c:v>
                </c:pt>
                <c:pt idx="7771">
                  <c:v>0.130345681890464</c:v>
                </c:pt>
                <c:pt idx="7772">
                  <c:v>0.129888861819693</c:v>
                </c:pt>
                <c:pt idx="7773">
                  <c:v>0.12943355838274101</c:v>
                </c:pt>
                <c:pt idx="7774">
                  <c:v>0.12897976685388701</c:v>
                </c:pt>
                <c:pt idx="7775">
                  <c:v>0.12852748252339899</c:v>
                </c:pt>
                <c:pt idx="7776">
                  <c:v>0.128076700692036</c:v>
                </c:pt>
                <c:pt idx="7777">
                  <c:v>0.12762741667654501</c:v>
                </c:pt>
                <c:pt idx="7778">
                  <c:v>0.127179625805662</c:v>
                </c:pt>
                <c:pt idx="7779">
                  <c:v>0.12673332342111299</c:v>
                </c:pt>
                <c:pt idx="7780">
                  <c:v>0.12628850488111101</c:v>
                </c:pt>
                <c:pt idx="7781">
                  <c:v>0.125845165553362</c:v>
                </c:pt>
                <c:pt idx="7782">
                  <c:v>0.12540330082155801</c:v>
                </c:pt>
                <c:pt idx="7783">
                  <c:v>0.124962906082382</c:v>
                </c:pt>
                <c:pt idx="7784">
                  <c:v>0.12452397674450599</c:v>
                </c:pt>
                <c:pt idx="7785">
                  <c:v>0.12408650823209</c:v>
                </c:pt>
                <c:pt idx="7786">
                  <c:v>0.123650495979787</c:v>
                </c:pt>
                <c:pt idx="7787">
                  <c:v>0.123215935437737</c:v>
                </c:pt>
                <c:pt idx="7788">
                  <c:v>0.122782822068567</c:v>
                </c:pt>
                <c:pt idx="7789">
                  <c:v>0.1223511513469</c:v>
                </c:pt>
                <c:pt idx="7790">
                  <c:v>0.121920918762841</c:v>
                </c:pt>
                <c:pt idx="7791">
                  <c:v>0.12149211981699</c:v>
                </c:pt>
                <c:pt idx="7792">
                  <c:v>0.121064750025434</c:v>
                </c:pt>
                <c:pt idx="7793">
                  <c:v>0.120638804914752</c:v>
                </c:pt>
                <c:pt idx="7794">
                  <c:v>0.120214280027008</c:v>
                </c:pt>
                <c:pt idx="7795">
                  <c:v>0.119791170914762</c:v>
                </c:pt>
                <c:pt idx="7796">
                  <c:v>0.119369473145058</c:v>
                </c:pt>
                <c:pt idx="7797">
                  <c:v>0.11894918229693401</c:v>
                </c:pt>
                <c:pt idx="7798">
                  <c:v>0.118530293963914</c:v>
                </c:pt>
                <c:pt idx="7799">
                  <c:v>0.11811280374951399</c:v>
                </c:pt>
                <c:pt idx="7800">
                  <c:v>0.11769670727273999</c:v>
                </c:pt>
                <c:pt idx="7801">
                  <c:v>0.11728200016408701</c:v>
                </c:pt>
                <c:pt idx="7802">
                  <c:v>0.116868678067039</c:v>
                </c:pt>
                <c:pt idx="7803">
                  <c:v>0.116456736637071</c:v>
                </c:pt>
                <c:pt idx="7804">
                  <c:v>0.11604617154215</c:v>
                </c:pt>
                <c:pt idx="7805">
                  <c:v>0.11563697846472799</c:v>
                </c:pt>
                <c:pt idx="7806">
                  <c:v>0.115229153097751</c:v>
                </c:pt>
                <c:pt idx="7807">
                  <c:v>0.11482269114765301</c:v>
                </c:pt>
                <c:pt idx="7808">
                  <c:v>0.11441758833335899</c:v>
                </c:pt>
                <c:pt idx="7809">
                  <c:v>0.114013840386284</c:v>
                </c:pt>
                <c:pt idx="7810">
                  <c:v>0.113611443048833</c:v>
                </c:pt>
                <c:pt idx="7811">
                  <c:v>0.11321039207889901</c:v>
                </c:pt>
                <c:pt idx="7812">
                  <c:v>0.112810683243369</c:v>
                </c:pt>
                <c:pt idx="7813">
                  <c:v>0.112412312324117</c:v>
                </c:pt>
                <c:pt idx="7814">
                  <c:v>0.11201527511350801</c:v>
                </c:pt>
                <c:pt idx="7815">
                  <c:v>0.111619567416398</c:v>
                </c:pt>
                <c:pt idx="7816">
                  <c:v>0.11122518505163299</c:v>
                </c:pt>
                <c:pt idx="7817">
                  <c:v>0.110832123848048</c:v>
                </c:pt>
                <c:pt idx="7818">
                  <c:v>0.110440379647469</c:v>
                </c:pt>
                <c:pt idx="7819">
                  <c:v>0.110049948304213</c:v>
                </c:pt>
                <c:pt idx="7820">
                  <c:v>0.109660825683588</c:v>
                </c:pt>
                <c:pt idx="7821">
                  <c:v>0.109273007665389</c:v>
                </c:pt>
                <c:pt idx="7822">
                  <c:v>0.108886490138904</c:v>
                </c:pt>
                <c:pt idx="7823">
                  <c:v>0.10850126900691</c:v>
                </c:pt>
                <c:pt idx="7824">
                  <c:v>0.108117340182678</c:v>
                </c:pt>
                <c:pt idx="7825">
                  <c:v>0.107734699593464</c:v>
                </c:pt>
                <c:pt idx="7826">
                  <c:v>0.107353343176519</c:v>
                </c:pt>
                <c:pt idx="7827">
                  <c:v>0.106973266881582</c:v>
                </c:pt>
                <c:pt idx="7828">
                  <c:v>0.10659446667188301</c:v>
                </c:pt>
                <c:pt idx="7829">
                  <c:v>0.10621693851964301</c:v>
                </c:pt>
                <c:pt idx="7830">
                  <c:v>0.105840678411073</c:v>
                </c:pt>
                <c:pt idx="7831">
                  <c:v>0.105465682342875</c:v>
                </c:pt>
                <c:pt idx="7832">
                  <c:v>0.105091946324742</c:v>
                </c:pt>
                <c:pt idx="7833">
                  <c:v>0.104719466376357</c:v>
                </c:pt>
                <c:pt idx="7834">
                  <c:v>0.104348238530393</c:v>
                </c:pt>
                <c:pt idx="7835">
                  <c:v>0.10397825883051701</c:v>
                </c:pt>
                <c:pt idx="7836">
                  <c:v>0.10360952333238101</c:v>
                </c:pt>
                <c:pt idx="7837">
                  <c:v>0.103242028103134</c:v>
                </c:pt>
                <c:pt idx="7838">
                  <c:v>0.102875769220411</c:v>
                </c:pt>
                <c:pt idx="7839">
                  <c:v>0.102510742775341</c:v>
                </c:pt>
                <c:pt idx="7840">
                  <c:v>0.102146944869541</c:v>
                </c:pt>
                <c:pt idx="7841">
                  <c:v>0.10178437161562</c:v>
                </c:pt>
                <c:pt idx="7842">
                  <c:v>0.10142301913768</c:v>
                </c:pt>
                <c:pt idx="7843">
                  <c:v>0.101062883572811</c:v>
                </c:pt>
                <c:pt idx="7844">
                  <c:v>0.100703961066095</c:v>
                </c:pt>
                <c:pt idx="7845">
                  <c:v>0.100346247778104</c:v>
                </c:pt>
                <c:pt idx="7846">
                  <c:v>9.9989739876904501E-2</c:v>
                </c:pt>
                <c:pt idx="7847">
                  <c:v>9.9634433545048307E-2</c:v>
                </c:pt>
                <c:pt idx="7848">
                  <c:v>9.9280324973582898E-2</c:v>
                </c:pt>
                <c:pt idx="7849">
                  <c:v>9.8927410366045299E-2</c:v>
                </c:pt>
                <c:pt idx="7850">
                  <c:v>9.8575685937962704E-2</c:v>
                </c:pt>
                <c:pt idx="7851">
                  <c:v>9.8225147914854302E-2</c:v>
                </c:pt>
                <c:pt idx="7852">
                  <c:v>9.7875792533230699E-2</c:v>
                </c:pt>
                <c:pt idx="7853">
                  <c:v>9.7527616040593498E-2</c:v>
                </c:pt>
                <c:pt idx="7854">
                  <c:v>9.7180614696934495E-2</c:v>
                </c:pt>
                <c:pt idx="7855">
                  <c:v>9.6834784772237198E-2</c:v>
                </c:pt>
                <c:pt idx="7856">
                  <c:v>9.6490122546977197E-2</c:v>
                </c:pt>
                <c:pt idx="7857">
                  <c:v>9.6146624313619894E-2</c:v>
                </c:pt>
                <c:pt idx="7858">
                  <c:v>9.5804286374623293E-2</c:v>
                </c:pt>
                <c:pt idx="7859">
                  <c:v>9.5463105043935806E-2</c:v>
                </c:pt>
                <c:pt idx="7860">
                  <c:v>9.5123076647496405E-2</c:v>
                </c:pt>
                <c:pt idx="7861">
                  <c:v>9.4784197518737998E-2</c:v>
                </c:pt>
                <c:pt idx="7862">
                  <c:v>9.4446464006081504E-2</c:v>
                </c:pt>
                <c:pt idx="7863">
                  <c:v>9.4109872465442099E-2</c:v>
                </c:pt>
                <c:pt idx="7864">
                  <c:v>9.3774419264724906E-2</c:v>
                </c:pt>
                <c:pt idx="7865">
                  <c:v>9.3440100783326305E-2</c:v>
                </c:pt>
                <c:pt idx="7866">
                  <c:v>9.3106913410134703E-2</c:v>
                </c:pt>
                <c:pt idx="7867">
                  <c:v>9.2774853545529695E-2</c:v>
                </c:pt>
                <c:pt idx="7868">
                  <c:v>9.2443917599882505E-2</c:v>
                </c:pt>
                <c:pt idx="7869">
                  <c:v>9.21141019945559E-2</c:v>
                </c:pt>
                <c:pt idx="7870">
                  <c:v>9.1785403160904402E-2</c:v>
                </c:pt>
                <c:pt idx="7871">
                  <c:v>9.1457817542772699E-2</c:v>
                </c:pt>
                <c:pt idx="7872">
                  <c:v>9.1131341591998899E-2</c:v>
                </c:pt>
                <c:pt idx="7873">
                  <c:v>9.0805971772411898E-2</c:v>
                </c:pt>
                <c:pt idx="7874">
                  <c:v>9.0481704557832096E-2</c:v>
                </c:pt>
                <c:pt idx="7875">
                  <c:v>9.0158536432571795E-2</c:v>
                </c:pt>
                <c:pt idx="7876">
                  <c:v>8.9836463891934601E-2</c:v>
                </c:pt>
                <c:pt idx="7877">
                  <c:v>8.9515483440216703E-2</c:v>
                </c:pt>
                <c:pt idx="7878">
                  <c:v>8.9195591593704798E-2</c:v>
                </c:pt>
                <c:pt idx="7879">
                  <c:v>8.8876784878177906E-2</c:v>
                </c:pt>
                <c:pt idx="7880">
                  <c:v>8.8559059829906805E-2</c:v>
                </c:pt>
                <c:pt idx="7881">
                  <c:v>8.8242412995154201E-2</c:v>
                </c:pt>
                <c:pt idx="7882">
                  <c:v>8.7926840930674294E-2</c:v>
                </c:pt>
                <c:pt idx="7883">
                  <c:v>8.7612340203213596E-2</c:v>
                </c:pt>
                <c:pt idx="7884">
                  <c:v>8.7298907390009894E-2</c:v>
                </c:pt>
                <c:pt idx="7885">
                  <c:v>8.6986539078792696E-2</c:v>
                </c:pt>
                <c:pt idx="7886">
                  <c:v>8.6675231866783997E-2</c:v>
                </c:pt>
                <c:pt idx="7887">
                  <c:v>8.6364982361197801E-2</c:v>
                </c:pt>
                <c:pt idx="7888">
                  <c:v>8.6055787179739607E-2</c:v>
                </c:pt>
                <c:pt idx="7889">
                  <c:v>8.5747642950606495E-2</c:v>
                </c:pt>
                <c:pt idx="7890">
                  <c:v>8.5440546310988602E-2</c:v>
                </c:pt>
                <c:pt idx="7891">
                  <c:v>8.5134493908567394E-2</c:v>
                </c:pt>
                <c:pt idx="7892">
                  <c:v>8.4829482401516096E-2</c:v>
                </c:pt>
                <c:pt idx="7893">
                  <c:v>8.4525508456501003E-2</c:v>
                </c:pt>
                <c:pt idx="7894">
                  <c:v>8.4222568752179094E-2</c:v>
                </c:pt>
                <c:pt idx="7895">
                  <c:v>8.3920659975700307E-2</c:v>
                </c:pt>
                <c:pt idx="7896">
                  <c:v>8.36197788242065E-2</c:v>
                </c:pt>
                <c:pt idx="7897">
                  <c:v>8.3319922004831903E-2</c:v>
                </c:pt>
                <c:pt idx="7898">
                  <c:v>8.3021086234702501E-2</c:v>
                </c:pt>
                <c:pt idx="7899">
                  <c:v>8.2723268239937003E-2</c:v>
                </c:pt>
                <c:pt idx="7900">
                  <c:v>8.2426464758145093E-2</c:v>
                </c:pt>
                <c:pt idx="7901">
                  <c:v>8.2130672534930199E-2</c:v>
                </c:pt>
                <c:pt idx="7902">
                  <c:v>8.1835888326386996E-2</c:v>
                </c:pt>
                <c:pt idx="7903">
                  <c:v>8.1542108898102705E-2</c:v>
                </c:pt>
                <c:pt idx="7904">
                  <c:v>8.1249331025157107E-2</c:v>
                </c:pt>
                <c:pt idx="7905">
                  <c:v>8.0957551492621904E-2</c:v>
                </c:pt>
                <c:pt idx="7906">
                  <c:v>8.0666767095061098E-2</c:v>
                </c:pt>
                <c:pt idx="7907">
                  <c:v>8.0376974636531207E-2</c:v>
                </c:pt>
                <c:pt idx="7908">
                  <c:v>8.0088170931080699E-2</c:v>
                </c:pt>
                <c:pt idx="7909">
                  <c:v>7.9800352800751803E-2</c:v>
                </c:pt>
                <c:pt idx="7910">
                  <c:v>7.9513517079576795E-2</c:v>
                </c:pt>
                <c:pt idx="7911">
                  <c:v>7.92276606080832E-2</c:v>
                </c:pt>
                <c:pt idx="7912">
                  <c:v>7.8942780239288302E-2</c:v>
                </c:pt>
                <c:pt idx="7913">
                  <c:v>7.8658872834203003E-2</c:v>
                </c:pt>
                <c:pt idx="7914">
                  <c:v>7.83759352618318E-2</c:v>
                </c:pt>
                <c:pt idx="7915">
                  <c:v>7.8093964403669294E-2</c:v>
                </c:pt>
                <c:pt idx="7916">
                  <c:v>7.7812957147205195E-2</c:v>
                </c:pt>
                <c:pt idx="7917">
                  <c:v>7.7532910391919702E-2</c:v>
                </c:pt>
                <c:pt idx="7918">
                  <c:v>7.7253821044786994E-2</c:v>
                </c:pt>
                <c:pt idx="7919">
                  <c:v>7.6975686023772402E-2</c:v>
                </c:pt>
                <c:pt idx="7920">
                  <c:v>7.6698502253835704E-2</c:v>
                </c:pt>
                <c:pt idx="7921">
                  <c:v>7.6422266670927996E-2</c:v>
                </c:pt>
                <c:pt idx="7922">
                  <c:v>7.6146976219992807E-2</c:v>
                </c:pt>
                <c:pt idx="7923">
                  <c:v>7.5872627854467398E-2</c:v>
                </c:pt>
                <c:pt idx="7924">
                  <c:v>7.5599218537780705E-2</c:v>
                </c:pt>
                <c:pt idx="7925">
                  <c:v>7.5326745240855697E-2</c:v>
                </c:pt>
                <c:pt idx="7926">
                  <c:v>7.5055204946106097E-2</c:v>
                </c:pt>
                <c:pt idx="7927">
                  <c:v>7.4784594642940405E-2</c:v>
                </c:pt>
                <c:pt idx="7928">
                  <c:v>7.4514911330259004E-2</c:v>
                </c:pt>
                <c:pt idx="7929">
                  <c:v>7.42461520169546E-2</c:v>
                </c:pt>
                <c:pt idx="7930">
                  <c:v>7.3978313720412997E-2</c:v>
                </c:pt>
                <c:pt idx="7931">
                  <c:v>7.3711393466013797E-2</c:v>
                </c:pt>
                <c:pt idx="7932">
                  <c:v>7.3445388289128305E-2</c:v>
                </c:pt>
                <c:pt idx="7933">
                  <c:v>7.3180295234620496E-2</c:v>
                </c:pt>
                <c:pt idx="7934">
                  <c:v>7.2916111354848198E-2</c:v>
                </c:pt>
                <c:pt idx="7935">
                  <c:v>7.2652833711162004E-2</c:v>
                </c:pt>
                <c:pt idx="7936">
                  <c:v>7.2390459374904695E-2</c:v>
                </c:pt>
                <c:pt idx="7937">
                  <c:v>7.2128985424912903E-2</c:v>
                </c:pt>
                <c:pt idx="7938">
                  <c:v>7.1868408950015394E-2</c:v>
                </c:pt>
                <c:pt idx="7939">
                  <c:v>7.1608727047534002E-2</c:v>
                </c:pt>
                <c:pt idx="7940">
                  <c:v>7.1349936821785101E-2</c:v>
                </c:pt>
                <c:pt idx="7941">
                  <c:v>7.1092035389075298E-2</c:v>
                </c:pt>
                <c:pt idx="7942">
                  <c:v>7.0835019871207106E-2</c:v>
                </c:pt>
                <c:pt idx="7943">
                  <c:v>7.0578887400474202E-2</c:v>
                </c:pt>
                <c:pt idx="7944">
                  <c:v>7.0323635118163502E-2</c:v>
                </c:pt>
                <c:pt idx="7945">
                  <c:v>7.0069260172056502E-2</c:v>
                </c:pt>
                <c:pt idx="7946">
                  <c:v>6.9815759720925893E-2</c:v>
                </c:pt>
                <c:pt idx="7947">
                  <c:v>6.9563130930538897E-2</c:v>
                </c:pt>
                <c:pt idx="7948">
                  <c:v>6.9311370976155001E-2</c:v>
                </c:pt>
                <c:pt idx="7949">
                  <c:v>6.9060477041027399E-2</c:v>
                </c:pt>
                <c:pt idx="7950">
                  <c:v>6.8810446316402901E-2</c:v>
                </c:pt>
                <c:pt idx="7951">
                  <c:v>6.85612760040199E-2</c:v>
                </c:pt>
                <c:pt idx="7952">
                  <c:v>6.8312963312111494E-2</c:v>
                </c:pt>
                <c:pt idx="7953">
                  <c:v>6.8065505457404196E-2</c:v>
                </c:pt>
                <c:pt idx="7954">
                  <c:v>6.7818899666116594E-2</c:v>
                </c:pt>
                <c:pt idx="7955">
                  <c:v>6.7573143172461297E-2</c:v>
                </c:pt>
                <c:pt idx="7956">
                  <c:v>6.7328233218644201E-2</c:v>
                </c:pt>
                <c:pt idx="7957">
                  <c:v>6.7084167055864105E-2</c:v>
                </c:pt>
                <c:pt idx="7958">
                  <c:v>6.6840941942813897E-2</c:v>
                </c:pt>
                <c:pt idx="7959">
                  <c:v>6.6598555146180002E-2</c:v>
                </c:pt>
                <c:pt idx="7960">
                  <c:v>6.6357003943639997E-2</c:v>
                </c:pt>
                <c:pt idx="7961">
                  <c:v>6.6116285617368001E-2</c:v>
                </c:pt>
                <c:pt idx="7962">
                  <c:v>6.5876397461028802E-2</c:v>
                </c:pt>
                <c:pt idx="7963">
                  <c:v>6.5637336773782806E-2</c:v>
                </c:pt>
                <c:pt idx="7964">
                  <c:v>6.5399100864282897E-2</c:v>
                </c:pt>
                <c:pt idx="7965">
                  <c:v>6.5161687049675093E-2</c:v>
                </c:pt>
                <c:pt idx="7966">
                  <c:v>6.4925092655099201E-2</c:v>
                </c:pt>
                <c:pt idx="7967">
                  <c:v>6.4689315012689194E-2</c:v>
                </c:pt>
                <c:pt idx="7968">
                  <c:v>6.4454351463571993E-2</c:v>
                </c:pt>
                <c:pt idx="7969">
                  <c:v>6.42201993583668E-2</c:v>
                </c:pt>
                <c:pt idx="7970">
                  <c:v>6.39868560521894E-2</c:v>
                </c:pt>
                <c:pt idx="7971">
                  <c:v>6.3754318912145794E-2</c:v>
                </c:pt>
                <c:pt idx="7972">
                  <c:v>6.3522585310338206E-2</c:v>
                </c:pt>
                <c:pt idx="7973">
                  <c:v>6.3291652627861503E-2</c:v>
                </c:pt>
                <c:pt idx="7974">
                  <c:v>6.30615182543037E-2</c:v>
                </c:pt>
                <c:pt idx="7975">
                  <c:v>6.2832179586747E-2</c:v>
                </c:pt>
                <c:pt idx="7976">
                  <c:v>6.2603634029767499E-2</c:v>
                </c:pt>
                <c:pt idx="7977">
                  <c:v>6.2375878996934198E-2</c:v>
                </c:pt>
                <c:pt idx="7978">
                  <c:v>6.2148911908310699E-2</c:v>
                </c:pt>
                <c:pt idx="7979">
                  <c:v>6.19227301934532E-2</c:v>
                </c:pt>
                <c:pt idx="7980">
                  <c:v>6.1697331287913201E-2</c:v>
                </c:pt>
                <c:pt idx="7981">
                  <c:v>6.1472712636734199E-2</c:v>
                </c:pt>
                <c:pt idx="7982">
                  <c:v>6.1248871690455703E-2</c:v>
                </c:pt>
                <c:pt idx="7983">
                  <c:v>6.10258059106083E-2</c:v>
                </c:pt>
                <c:pt idx="7984">
                  <c:v>6.0803512763218902E-2</c:v>
                </c:pt>
                <c:pt idx="7985">
                  <c:v>6.05819897248061E-2</c:v>
                </c:pt>
                <c:pt idx="7986">
                  <c:v>6.0361234277883598E-2</c:v>
                </c:pt>
                <c:pt idx="7987">
                  <c:v>6.01412439129589E-2</c:v>
                </c:pt>
                <c:pt idx="7988">
                  <c:v>5.9922016128033301E-2</c:v>
                </c:pt>
                <c:pt idx="7989">
                  <c:v>5.9703548429601502E-2</c:v>
                </c:pt>
                <c:pt idx="7990">
                  <c:v>5.94858383311525E-2</c:v>
                </c:pt>
                <c:pt idx="7991">
                  <c:v>5.9268883352669999E-2</c:v>
                </c:pt>
                <c:pt idx="7992">
                  <c:v>5.9052681024129798E-2</c:v>
                </c:pt>
                <c:pt idx="7993">
                  <c:v>5.8837228881503098E-2</c:v>
                </c:pt>
                <c:pt idx="7994">
                  <c:v>5.8622524467755101E-2</c:v>
                </c:pt>
                <c:pt idx="7995">
                  <c:v>5.8408565334844197E-2</c:v>
                </c:pt>
                <c:pt idx="7996">
                  <c:v>5.8195349041723E-2</c:v>
                </c:pt>
                <c:pt idx="7997">
                  <c:v>5.7982873153339297E-2</c:v>
                </c:pt>
                <c:pt idx="7998">
                  <c:v>5.7771135244633003E-2</c:v>
                </c:pt>
                <c:pt idx="7999">
                  <c:v>5.75601328960395E-2</c:v>
                </c:pt>
                <c:pt idx="8000">
                  <c:v>5.7349863696487501E-2</c:v>
                </c:pt>
              </c:numCache>
            </c:numRef>
          </c:yVal>
          <c:smooth val="0"/>
        </c:ser>
        <c:dLbls>
          <c:showLegendKey val="0"/>
          <c:showVal val="0"/>
          <c:showCatName val="0"/>
          <c:showSerName val="0"/>
          <c:showPercent val="0"/>
          <c:showBubbleSize val="0"/>
        </c:dLbls>
        <c:axId val="220938480"/>
        <c:axId val="220939264"/>
      </c:scatterChart>
      <c:valAx>
        <c:axId val="220938480"/>
        <c:scaling>
          <c:orientation val="minMax"/>
          <c:max val="80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RTOLCAP (MW)</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20939264"/>
        <c:crosses val="autoZero"/>
        <c:crossBetween val="midCat"/>
      </c:valAx>
      <c:valAx>
        <c:axId val="2209392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RTORPA ($/MWh)</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20938480"/>
        <c:crosses val="autoZero"/>
        <c:crossBetween val="midCat"/>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2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ORDC_Curve_Generator_Results!$B$3</c:f>
              <c:strCache>
                <c:ptCount val="1"/>
                <c:pt idx="0">
                  <c:v>Shifted ORDC ($/MWh)</c:v>
                </c:pt>
              </c:strCache>
            </c:strRef>
          </c:tx>
          <c:spPr>
            <a:ln w="19050" cap="rnd">
              <a:solidFill>
                <a:schemeClr val="accent1"/>
              </a:solidFill>
              <a:round/>
            </a:ln>
            <a:effectLst/>
          </c:spPr>
          <c:marker>
            <c:symbol val="none"/>
          </c:marker>
          <c:xVal>
            <c:numRef>
              <c:f>ORDC_Curve_Generator_Results!$A$4:$A$8004</c:f>
              <c:numCache>
                <c:formatCode>General</c:formatCode>
                <c:ptCount val="80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pt idx="191">
                  <c:v>191</c:v>
                </c:pt>
                <c:pt idx="192">
                  <c:v>192</c:v>
                </c:pt>
                <c:pt idx="193">
                  <c:v>193</c:v>
                </c:pt>
                <c:pt idx="194">
                  <c:v>194</c:v>
                </c:pt>
                <c:pt idx="195">
                  <c:v>195</c:v>
                </c:pt>
                <c:pt idx="196">
                  <c:v>196</c:v>
                </c:pt>
                <c:pt idx="197">
                  <c:v>197</c:v>
                </c:pt>
                <c:pt idx="198">
                  <c:v>198</c:v>
                </c:pt>
                <c:pt idx="199">
                  <c:v>199</c:v>
                </c:pt>
                <c:pt idx="200">
                  <c:v>200</c:v>
                </c:pt>
                <c:pt idx="201">
                  <c:v>201</c:v>
                </c:pt>
                <c:pt idx="202">
                  <c:v>202</c:v>
                </c:pt>
                <c:pt idx="203">
                  <c:v>203</c:v>
                </c:pt>
                <c:pt idx="204">
                  <c:v>204</c:v>
                </c:pt>
                <c:pt idx="205">
                  <c:v>205</c:v>
                </c:pt>
                <c:pt idx="206">
                  <c:v>206</c:v>
                </c:pt>
                <c:pt idx="207">
                  <c:v>207</c:v>
                </c:pt>
                <c:pt idx="208">
                  <c:v>208</c:v>
                </c:pt>
                <c:pt idx="209">
                  <c:v>209</c:v>
                </c:pt>
                <c:pt idx="210">
                  <c:v>210</c:v>
                </c:pt>
                <c:pt idx="211">
                  <c:v>211</c:v>
                </c:pt>
                <c:pt idx="212">
                  <c:v>212</c:v>
                </c:pt>
                <c:pt idx="213">
                  <c:v>213</c:v>
                </c:pt>
                <c:pt idx="214">
                  <c:v>214</c:v>
                </c:pt>
                <c:pt idx="215">
                  <c:v>215</c:v>
                </c:pt>
                <c:pt idx="216">
                  <c:v>216</c:v>
                </c:pt>
                <c:pt idx="217">
                  <c:v>217</c:v>
                </c:pt>
                <c:pt idx="218">
                  <c:v>218</c:v>
                </c:pt>
                <c:pt idx="219">
                  <c:v>219</c:v>
                </c:pt>
                <c:pt idx="220">
                  <c:v>220</c:v>
                </c:pt>
                <c:pt idx="221">
                  <c:v>221</c:v>
                </c:pt>
                <c:pt idx="222">
                  <c:v>222</c:v>
                </c:pt>
                <c:pt idx="223">
                  <c:v>223</c:v>
                </c:pt>
                <c:pt idx="224">
                  <c:v>224</c:v>
                </c:pt>
                <c:pt idx="225">
                  <c:v>225</c:v>
                </c:pt>
                <c:pt idx="226">
                  <c:v>226</c:v>
                </c:pt>
                <c:pt idx="227">
                  <c:v>227</c:v>
                </c:pt>
                <c:pt idx="228">
                  <c:v>228</c:v>
                </c:pt>
                <c:pt idx="229">
                  <c:v>229</c:v>
                </c:pt>
                <c:pt idx="230">
                  <c:v>230</c:v>
                </c:pt>
                <c:pt idx="231">
                  <c:v>231</c:v>
                </c:pt>
                <c:pt idx="232">
                  <c:v>232</c:v>
                </c:pt>
                <c:pt idx="233">
                  <c:v>233</c:v>
                </c:pt>
                <c:pt idx="234">
                  <c:v>234</c:v>
                </c:pt>
                <c:pt idx="235">
                  <c:v>235</c:v>
                </c:pt>
                <c:pt idx="236">
                  <c:v>236</c:v>
                </c:pt>
                <c:pt idx="237">
                  <c:v>237</c:v>
                </c:pt>
                <c:pt idx="238">
                  <c:v>238</c:v>
                </c:pt>
                <c:pt idx="239">
                  <c:v>239</c:v>
                </c:pt>
                <c:pt idx="240">
                  <c:v>240</c:v>
                </c:pt>
                <c:pt idx="241">
                  <c:v>241</c:v>
                </c:pt>
                <c:pt idx="242">
                  <c:v>242</c:v>
                </c:pt>
                <c:pt idx="243">
                  <c:v>243</c:v>
                </c:pt>
                <c:pt idx="244">
                  <c:v>244</c:v>
                </c:pt>
                <c:pt idx="245">
                  <c:v>245</c:v>
                </c:pt>
                <c:pt idx="246">
                  <c:v>246</c:v>
                </c:pt>
                <c:pt idx="247">
                  <c:v>247</c:v>
                </c:pt>
                <c:pt idx="248">
                  <c:v>248</c:v>
                </c:pt>
                <c:pt idx="249">
                  <c:v>249</c:v>
                </c:pt>
                <c:pt idx="250">
                  <c:v>250</c:v>
                </c:pt>
                <c:pt idx="251">
                  <c:v>251</c:v>
                </c:pt>
                <c:pt idx="252">
                  <c:v>252</c:v>
                </c:pt>
                <c:pt idx="253">
                  <c:v>253</c:v>
                </c:pt>
                <c:pt idx="254">
                  <c:v>254</c:v>
                </c:pt>
                <c:pt idx="255">
                  <c:v>255</c:v>
                </c:pt>
                <c:pt idx="256">
                  <c:v>256</c:v>
                </c:pt>
                <c:pt idx="257">
                  <c:v>257</c:v>
                </c:pt>
                <c:pt idx="258">
                  <c:v>258</c:v>
                </c:pt>
                <c:pt idx="259">
                  <c:v>259</c:v>
                </c:pt>
                <c:pt idx="260">
                  <c:v>260</c:v>
                </c:pt>
                <c:pt idx="261">
                  <c:v>261</c:v>
                </c:pt>
                <c:pt idx="262">
                  <c:v>262</c:v>
                </c:pt>
                <c:pt idx="263">
                  <c:v>263</c:v>
                </c:pt>
                <c:pt idx="264">
                  <c:v>264</c:v>
                </c:pt>
                <c:pt idx="265">
                  <c:v>265</c:v>
                </c:pt>
                <c:pt idx="266">
                  <c:v>266</c:v>
                </c:pt>
                <c:pt idx="267">
                  <c:v>267</c:v>
                </c:pt>
                <c:pt idx="268">
                  <c:v>268</c:v>
                </c:pt>
                <c:pt idx="269">
                  <c:v>269</c:v>
                </c:pt>
                <c:pt idx="270">
                  <c:v>270</c:v>
                </c:pt>
                <c:pt idx="271">
                  <c:v>271</c:v>
                </c:pt>
                <c:pt idx="272">
                  <c:v>272</c:v>
                </c:pt>
                <c:pt idx="273">
                  <c:v>273</c:v>
                </c:pt>
                <c:pt idx="274">
                  <c:v>274</c:v>
                </c:pt>
                <c:pt idx="275">
                  <c:v>275</c:v>
                </c:pt>
                <c:pt idx="276">
                  <c:v>276</c:v>
                </c:pt>
                <c:pt idx="277">
                  <c:v>277</c:v>
                </c:pt>
                <c:pt idx="278">
                  <c:v>278</c:v>
                </c:pt>
                <c:pt idx="279">
                  <c:v>279</c:v>
                </c:pt>
                <c:pt idx="280">
                  <c:v>280</c:v>
                </c:pt>
                <c:pt idx="281">
                  <c:v>281</c:v>
                </c:pt>
                <c:pt idx="282">
                  <c:v>282</c:v>
                </c:pt>
                <c:pt idx="283">
                  <c:v>283</c:v>
                </c:pt>
                <c:pt idx="284">
                  <c:v>284</c:v>
                </c:pt>
                <c:pt idx="285">
                  <c:v>285</c:v>
                </c:pt>
                <c:pt idx="286">
                  <c:v>286</c:v>
                </c:pt>
                <c:pt idx="287">
                  <c:v>287</c:v>
                </c:pt>
                <c:pt idx="288">
                  <c:v>288</c:v>
                </c:pt>
                <c:pt idx="289">
                  <c:v>289</c:v>
                </c:pt>
                <c:pt idx="290">
                  <c:v>290</c:v>
                </c:pt>
                <c:pt idx="291">
                  <c:v>291</c:v>
                </c:pt>
                <c:pt idx="292">
                  <c:v>292</c:v>
                </c:pt>
                <c:pt idx="293">
                  <c:v>293</c:v>
                </c:pt>
                <c:pt idx="294">
                  <c:v>294</c:v>
                </c:pt>
                <c:pt idx="295">
                  <c:v>295</c:v>
                </c:pt>
                <c:pt idx="296">
                  <c:v>296</c:v>
                </c:pt>
                <c:pt idx="297">
                  <c:v>297</c:v>
                </c:pt>
                <c:pt idx="298">
                  <c:v>298</c:v>
                </c:pt>
                <c:pt idx="299">
                  <c:v>299</c:v>
                </c:pt>
                <c:pt idx="300">
                  <c:v>300</c:v>
                </c:pt>
                <c:pt idx="301">
                  <c:v>301</c:v>
                </c:pt>
                <c:pt idx="302">
                  <c:v>302</c:v>
                </c:pt>
                <c:pt idx="303">
                  <c:v>303</c:v>
                </c:pt>
                <c:pt idx="304">
                  <c:v>304</c:v>
                </c:pt>
                <c:pt idx="305">
                  <c:v>305</c:v>
                </c:pt>
                <c:pt idx="306">
                  <c:v>306</c:v>
                </c:pt>
                <c:pt idx="307">
                  <c:v>307</c:v>
                </c:pt>
                <c:pt idx="308">
                  <c:v>308</c:v>
                </c:pt>
                <c:pt idx="309">
                  <c:v>309</c:v>
                </c:pt>
                <c:pt idx="310">
                  <c:v>310</c:v>
                </c:pt>
                <c:pt idx="311">
                  <c:v>311</c:v>
                </c:pt>
                <c:pt idx="312">
                  <c:v>312</c:v>
                </c:pt>
                <c:pt idx="313">
                  <c:v>313</c:v>
                </c:pt>
                <c:pt idx="314">
                  <c:v>314</c:v>
                </c:pt>
                <c:pt idx="315">
                  <c:v>315</c:v>
                </c:pt>
                <c:pt idx="316">
                  <c:v>316</c:v>
                </c:pt>
                <c:pt idx="317">
                  <c:v>317</c:v>
                </c:pt>
                <c:pt idx="318">
                  <c:v>318</c:v>
                </c:pt>
                <c:pt idx="319">
                  <c:v>319</c:v>
                </c:pt>
                <c:pt idx="320">
                  <c:v>320</c:v>
                </c:pt>
                <c:pt idx="321">
                  <c:v>321</c:v>
                </c:pt>
                <c:pt idx="322">
                  <c:v>322</c:v>
                </c:pt>
                <c:pt idx="323">
                  <c:v>323</c:v>
                </c:pt>
                <c:pt idx="324">
                  <c:v>324</c:v>
                </c:pt>
                <c:pt idx="325">
                  <c:v>325</c:v>
                </c:pt>
                <c:pt idx="326">
                  <c:v>326</c:v>
                </c:pt>
                <c:pt idx="327">
                  <c:v>327</c:v>
                </c:pt>
                <c:pt idx="328">
                  <c:v>328</c:v>
                </c:pt>
                <c:pt idx="329">
                  <c:v>329</c:v>
                </c:pt>
                <c:pt idx="330">
                  <c:v>330</c:v>
                </c:pt>
                <c:pt idx="331">
                  <c:v>331</c:v>
                </c:pt>
                <c:pt idx="332">
                  <c:v>332</c:v>
                </c:pt>
                <c:pt idx="333">
                  <c:v>333</c:v>
                </c:pt>
                <c:pt idx="334">
                  <c:v>334</c:v>
                </c:pt>
                <c:pt idx="335">
                  <c:v>335</c:v>
                </c:pt>
                <c:pt idx="336">
                  <c:v>336</c:v>
                </c:pt>
                <c:pt idx="337">
                  <c:v>337</c:v>
                </c:pt>
                <c:pt idx="338">
                  <c:v>338</c:v>
                </c:pt>
                <c:pt idx="339">
                  <c:v>339</c:v>
                </c:pt>
                <c:pt idx="340">
                  <c:v>340</c:v>
                </c:pt>
                <c:pt idx="341">
                  <c:v>341</c:v>
                </c:pt>
                <c:pt idx="342">
                  <c:v>342</c:v>
                </c:pt>
                <c:pt idx="343">
                  <c:v>343</c:v>
                </c:pt>
                <c:pt idx="344">
                  <c:v>344</c:v>
                </c:pt>
                <c:pt idx="345">
                  <c:v>345</c:v>
                </c:pt>
                <c:pt idx="346">
                  <c:v>346</c:v>
                </c:pt>
                <c:pt idx="347">
                  <c:v>347</c:v>
                </c:pt>
                <c:pt idx="348">
                  <c:v>348</c:v>
                </c:pt>
                <c:pt idx="349">
                  <c:v>349</c:v>
                </c:pt>
                <c:pt idx="350">
                  <c:v>350</c:v>
                </c:pt>
                <c:pt idx="351">
                  <c:v>351</c:v>
                </c:pt>
                <c:pt idx="352">
                  <c:v>352</c:v>
                </c:pt>
                <c:pt idx="353">
                  <c:v>353</c:v>
                </c:pt>
                <c:pt idx="354">
                  <c:v>354</c:v>
                </c:pt>
                <c:pt idx="355">
                  <c:v>355</c:v>
                </c:pt>
                <c:pt idx="356">
                  <c:v>356</c:v>
                </c:pt>
                <c:pt idx="357">
                  <c:v>357</c:v>
                </c:pt>
                <c:pt idx="358">
                  <c:v>358</c:v>
                </c:pt>
                <c:pt idx="359">
                  <c:v>359</c:v>
                </c:pt>
                <c:pt idx="360">
                  <c:v>360</c:v>
                </c:pt>
                <c:pt idx="361">
                  <c:v>361</c:v>
                </c:pt>
                <c:pt idx="362">
                  <c:v>362</c:v>
                </c:pt>
                <c:pt idx="363">
                  <c:v>363</c:v>
                </c:pt>
                <c:pt idx="364">
                  <c:v>364</c:v>
                </c:pt>
                <c:pt idx="365">
                  <c:v>365</c:v>
                </c:pt>
                <c:pt idx="366">
                  <c:v>366</c:v>
                </c:pt>
                <c:pt idx="367">
                  <c:v>367</c:v>
                </c:pt>
                <c:pt idx="368">
                  <c:v>368</c:v>
                </c:pt>
                <c:pt idx="369">
                  <c:v>369</c:v>
                </c:pt>
                <c:pt idx="370">
                  <c:v>370</c:v>
                </c:pt>
                <c:pt idx="371">
                  <c:v>371</c:v>
                </c:pt>
                <c:pt idx="372">
                  <c:v>372</c:v>
                </c:pt>
                <c:pt idx="373">
                  <c:v>373</c:v>
                </c:pt>
                <c:pt idx="374">
                  <c:v>374</c:v>
                </c:pt>
                <c:pt idx="375">
                  <c:v>375</c:v>
                </c:pt>
                <c:pt idx="376">
                  <c:v>376</c:v>
                </c:pt>
                <c:pt idx="377">
                  <c:v>377</c:v>
                </c:pt>
                <c:pt idx="378">
                  <c:v>378</c:v>
                </c:pt>
                <c:pt idx="379">
                  <c:v>379</c:v>
                </c:pt>
                <c:pt idx="380">
                  <c:v>380</c:v>
                </c:pt>
                <c:pt idx="381">
                  <c:v>381</c:v>
                </c:pt>
                <c:pt idx="382">
                  <c:v>382</c:v>
                </c:pt>
                <c:pt idx="383">
                  <c:v>383</c:v>
                </c:pt>
                <c:pt idx="384">
                  <c:v>384</c:v>
                </c:pt>
                <c:pt idx="385">
                  <c:v>385</c:v>
                </c:pt>
                <c:pt idx="386">
                  <c:v>386</c:v>
                </c:pt>
                <c:pt idx="387">
                  <c:v>387</c:v>
                </c:pt>
                <c:pt idx="388">
                  <c:v>388</c:v>
                </c:pt>
                <c:pt idx="389">
                  <c:v>389</c:v>
                </c:pt>
                <c:pt idx="390">
                  <c:v>390</c:v>
                </c:pt>
                <c:pt idx="391">
                  <c:v>391</c:v>
                </c:pt>
                <c:pt idx="392">
                  <c:v>392</c:v>
                </c:pt>
                <c:pt idx="393">
                  <c:v>393</c:v>
                </c:pt>
                <c:pt idx="394">
                  <c:v>394</c:v>
                </c:pt>
                <c:pt idx="395">
                  <c:v>395</c:v>
                </c:pt>
                <c:pt idx="396">
                  <c:v>396</c:v>
                </c:pt>
                <c:pt idx="397">
                  <c:v>397</c:v>
                </c:pt>
                <c:pt idx="398">
                  <c:v>398</c:v>
                </c:pt>
                <c:pt idx="399">
                  <c:v>399</c:v>
                </c:pt>
                <c:pt idx="400">
                  <c:v>400</c:v>
                </c:pt>
                <c:pt idx="401">
                  <c:v>401</c:v>
                </c:pt>
                <c:pt idx="402">
                  <c:v>402</c:v>
                </c:pt>
                <c:pt idx="403">
                  <c:v>403</c:v>
                </c:pt>
                <c:pt idx="404">
                  <c:v>404</c:v>
                </c:pt>
                <c:pt idx="405">
                  <c:v>405</c:v>
                </c:pt>
                <c:pt idx="406">
                  <c:v>406</c:v>
                </c:pt>
                <c:pt idx="407">
                  <c:v>407</c:v>
                </c:pt>
                <c:pt idx="408">
                  <c:v>408</c:v>
                </c:pt>
                <c:pt idx="409">
                  <c:v>409</c:v>
                </c:pt>
                <c:pt idx="410">
                  <c:v>410</c:v>
                </c:pt>
                <c:pt idx="411">
                  <c:v>411</c:v>
                </c:pt>
                <c:pt idx="412">
                  <c:v>412</c:v>
                </c:pt>
                <c:pt idx="413">
                  <c:v>413</c:v>
                </c:pt>
                <c:pt idx="414">
                  <c:v>414</c:v>
                </c:pt>
                <c:pt idx="415">
                  <c:v>415</c:v>
                </c:pt>
                <c:pt idx="416">
                  <c:v>416</c:v>
                </c:pt>
                <c:pt idx="417">
                  <c:v>417</c:v>
                </c:pt>
                <c:pt idx="418">
                  <c:v>418</c:v>
                </c:pt>
                <c:pt idx="419">
                  <c:v>419</c:v>
                </c:pt>
                <c:pt idx="420">
                  <c:v>420</c:v>
                </c:pt>
                <c:pt idx="421">
                  <c:v>421</c:v>
                </c:pt>
                <c:pt idx="422">
                  <c:v>422</c:v>
                </c:pt>
                <c:pt idx="423">
                  <c:v>423</c:v>
                </c:pt>
                <c:pt idx="424">
                  <c:v>424</c:v>
                </c:pt>
                <c:pt idx="425">
                  <c:v>425</c:v>
                </c:pt>
                <c:pt idx="426">
                  <c:v>426</c:v>
                </c:pt>
                <c:pt idx="427">
                  <c:v>427</c:v>
                </c:pt>
                <c:pt idx="428">
                  <c:v>428</c:v>
                </c:pt>
                <c:pt idx="429">
                  <c:v>429</c:v>
                </c:pt>
                <c:pt idx="430">
                  <c:v>430</c:v>
                </c:pt>
                <c:pt idx="431">
                  <c:v>431</c:v>
                </c:pt>
                <c:pt idx="432">
                  <c:v>432</c:v>
                </c:pt>
                <c:pt idx="433">
                  <c:v>433</c:v>
                </c:pt>
                <c:pt idx="434">
                  <c:v>434</c:v>
                </c:pt>
                <c:pt idx="435">
                  <c:v>435</c:v>
                </c:pt>
                <c:pt idx="436">
                  <c:v>436</c:v>
                </c:pt>
                <c:pt idx="437">
                  <c:v>437</c:v>
                </c:pt>
                <c:pt idx="438">
                  <c:v>438</c:v>
                </c:pt>
                <c:pt idx="439">
                  <c:v>439</c:v>
                </c:pt>
                <c:pt idx="440">
                  <c:v>440</c:v>
                </c:pt>
                <c:pt idx="441">
                  <c:v>441</c:v>
                </c:pt>
                <c:pt idx="442">
                  <c:v>442</c:v>
                </c:pt>
                <c:pt idx="443">
                  <c:v>443</c:v>
                </c:pt>
                <c:pt idx="444">
                  <c:v>444</c:v>
                </c:pt>
                <c:pt idx="445">
                  <c:v>445</c:v>
                </c:pt>
                <c:pt idx="446">
                  <c:v>446</c:v>
                </c:pt>
                <c:pt idx="447">
                  <c:v>447</c:v>
                </c:pt>
                <c:pt idx="448">
                  <c:v>448</c:v>
                </c:pt>
                <c:pt idx="449">
                  <c:v>449</c:v>
                </c:pt>
                <c:pt idx="450">
                  <c:v>450</c:v>
                </c:pt>
                <c:pt idx="451">
                  <c:v>451</c:v>
                </c:pt>
                <c:pt idx="452">
                  <c:v>452</c:v>
                </c:pt>
                <c:pt idx="453">
                  <c:v>453</c:v>
                </c:pt>
                <c:pt idx="454">
                  <c:v>454</c:v>
                </c:pt>
                <c:pt idx="455">
                  <c:v>455</c:v>
                </c:pt>
                <c:pt idx="456">
                  <c:v>456</c:v>
                </c:pt>
                <c:pt idx="457">
                  <c:v>457</c:v>
                </c:pt>
                <c:pt idx="458">
                  <c:v>458</c:v>
                </c:pt>
                <c:pt idx="459">
                  <c:v>459</c:v>
                </c:pt>
                <c:pt idx="460">
                  <c:v>460</c:v>
                </c:pt>
                <c:pt idx="461">
                  <c:v>461</c:v>
                </c:pt>
                <c:pt idx="462">
                  <c:v>462</c:v>
                </c:pt>
                <c:pt idx="463">
                  <c:v>463</c:v>
                </c:pt>
                <c:pt idx="464">
                  <c:v>464</c:v>
                </c:pt>
                <c:pt idx="465">
                  <c:v>465</c:v>
                </c:pt>
                <c:pt idx="466">
                  <c:v>466</c:v>
                </c:pt>
                <c:pt idx="467">
                  <c:v>467</c:v>
                </c:pt>
                <c:pt idx="468">
                  <c:v>468</c:v>
                </c:pt>
                <c:pt idx="469">
                  <c:v>469</c:v>
                </c:pt>
                <c:pt idx="470">
                  <c:v>470</c:v>
                </c:pt>
                <c:pt idx="471">
                  <c:v>471</c:v>
                </c:pt>
                <c:pt idx="472">
                  <c:v>472</c:v>
                </c:pt>
                <c:pt idx="473">
                  <c:v>473</c:v>
                </c:pt>
                <c:pt idx="474">
                  <c:v>474</c:v>
                </c:pt>
                <c:pt idx="475">
                  <c:v>475</c:v>
                </c:pt>
                <c:pt idx="476">
                  <c:v>476</c:v>
                </c:pt>
                <c:pt idx="477">
                  <c:v>477</c:v>
                </c:pt>
                <c:pt idx="478">
                  <c:v>478</c:v>
                </c:pt>
                <c:pt idx="479">
                  <c:v>479</c:v>
                </c:pt>
                <c:pt idx="480">
                  <c:v>480</c:v>
                </c:pt>
                <c:pt idx="481">
                  <c:v>481</c:v>
                </c:pt>
                <c:pt idx="482">
                  <c:v>482</c:v>
                </c:pt>
                <c:pt idx="483">
                  <c:v>483</c:v>
                </c:pt>
                <c:pt idx="484">
                  <c:v>484</c:v>
                </c:pt>
                <c:pt idx="485">
                  <c:v>485</c:v>
                </c:pt>
                <c:pt idx="486">
                  <c:v>486</c:v>
                </c:pt>
                <c:pt idx="487">
                  <c:v>487</c:v>
                </c:pt>
                <c:pt idx="488">
                  <c:v>488</c:v>
                </c:pt>
                <c:pt idx="489">
                  <c:v>489</c:v>
                </c:pt>
                <c:pt idx="490">
                  <c:v>490</c:v>
                </c:pt>
                <c:pt idx="491">
                  <c:v>491</c:v>
                </c:pt>
                <c:pt idx="492">
                  <c:v>492</c:v>
                </c:pt>
                <c:pt idx="493">
                  <c:v>493</c:v>
                </c:pt>
                <c:pt idx="494">
                  <c:v>494</c:v>
                </c:pt>
                <c:pt idx="495">
                  <c:v>495</c:v>
                </c:pt>
                <c:pt idx="496">
                  <c:v>496</c:v>
                </c:pt>
                <c:pt idx="497">
                  <c:v>497</c:v>
                </c:pt>
                <c:pt idx="498">
                  <c:v>498</c:v>
                </c:pt>
                <c:pt idx="499">
                  <c:v>499</c:v>
                </c:pt>
                <c:pt idx="500">
                  <c:v>500</c:v>
                </c:pt>
                <c:pt idx="501">
                  <c:v>501</c:v>
                </c:pt>
                <c:pt idx="502">
                  <c:v>502</c:v>
                </c:pt>
                <c:pt idx="503">
                  <c:v>503</c:v>
                </c:pt>
                <c:pt idx="504">
                  <c:v>504</c:v>
                </c:pt>
                <c:pt idx="505">
                  <c:v>505</c:v>
                </c:pt>
                <c:pt idx="506">
                  <c:v>506</c:v>
                </c:pt>
                <c:pt idx="507">
                  <c:v>507</c:v>
                </c:pt>
                <c:pt idx="508">
                  <c:v>508</c:v>
                </c:pt>
                <c:pt idx="509">
                  <c:v>509</c:v>
                </c:pt>
                <c:pt idx="510">
                  <c:v>510</c:v>
                </c:pt>
                <c:pt idx="511">
                  <c:v>511</c:v>
                </c:pt>
                <c:pt idx="512">
                  <c:v>512</c:v>
                </c:pt>
                <c:pt idx="513">
                  <c:v>513</c:v>
                </c:pt>
                <c:pt idx="514">
                  <c:v>514</c:v>
                </c:pt>
                <c:pt idx="515">
                  <c:v>515</c:v>
                </c:pt>
                <c:pt idx="516">
                  <c:v>516</c:v>
                </c:pt>
                <c:pt idx="517">
                  <c:v>517</c:v>
                </c:pt>
                <c:pt idx="518">
                  <c:v>518</c:v>
                </c:pt>
                <c:pt idx="519">
                  <c:v>519</c:v>
                </c:pt>
                <c:pt idx="520">
                  <c:v>520</c:v>
                </c:pt>
                <c:pt idx="521">
                  <c:v>521</c:v>
                </c:pt>
                <c:pt idx="522">
                  <c:v>522</c:v>
                </c:pt>
                <c:pt idx="523">
                  <c:v>523</c:v>
                </c:pt>
                <c:pt idx="524">
                  <c:v>524</c:v>
                </c:pt>
                <c:pt idx="525">
                  <c:v>525</c:v>
                </c:pt>
                <c:pt idx="526">
                  <c:v>526</c:v>
                </c:pt>
                <c:pt idx="527">
                  <c:v>527</c:v>
                </c:pt>
                <c:pt idx="528">
                  <c:v>528</c:v>
                </c:pt>
                <c:pt idx="529">
                  <c:v>529</c:v>
                </c:pt>
                <c:pt idx="530">
                  <c:v>530</c:v>
                </c:pt>
                <c:pt idx="531">
                  <c:v>531</c:v>
                </c:pt>
                <c:pt idx="532">
                  <c:v>532</c:v>
                </c:pt>
                <c:pt idx="533">
                  <c:v>533</c:v>
                </c:pt>
                <c:pt idx="534">
                  <c:v>534</c:v>
                </c:pt>
                <c:pt idx="535">
                  <c:v>535</c:v>
                </c:pt>
                <c:pt idx="536">
                  <c:v>536</c:v>
                </c:pt>
                <c:pt idx="537">
                  <c:v>537</c:v>
                </c:pt>
                <c:pt idx="538">
                  <c:v>538</c:v>
                </c:pt>
                <c:pt idx="539">
                  <c:v>539</c:v>
                </c:pt>
                <c:pt idx="540">
                  <c:v>540</c:v>
                </c:pt>
                <c:pt idx="541">
                  <c:v>541</c:v>
                </c:pt>
                <c:pt idx="542">
                  <c:v>542</c:v>
                </c:pt>
                <c:pt idx="543">
                  <c:v>543</c:v>
                </c:pt>
                <c:pt idx="544">
                  <c:v>544</c:v>
                </c:pt>
                <c:pt idx="545">
                  <c:v>545</c:v>
                </c:pt>
                <c:pt idx="546">
                  <c:v>546</c:v>
                </c:pt>
                <c:pt idx="547">
                  <c:v>547</c:v>
                </c:pt>
                <c:pt idx="548">
                  <c:v>548</c:v>
                </c:pt>
                <c:pt idx="549">
                  <c:v>549</c:v>
                </c:pt>
                <c:pt idx="550">
                  <c:v>550</c:v>
                </c:pt>
                <c:pt idx="551">
                  <c:v>551</c:v>
                </c:pt>
                <c:pt idx="552">
                  <c:v>552</c:v>
                </c:pt>
                <c:pt idx="553">
                  <c:v>553</c:v>
                </c:pt>
                <c:pt idx="554">
                  <c:v>554</c:v>
                </c:pt>
                <c:pt idx="555">
                  <c:v>555</c:v>
                </c:pt>
                <c:pt idx="556">
                  <c:v>556</c:v>
                </c:pt>
                <c:pt idx="557">
                  <c:v>557</c:v>
                </c:pt>
                <c:pt idx="558">
                  <c:v>558</c:v>
                </c:pt>
                <c:pt idx="559">
                  <c:v>559</c:v>
                </c:pt>
                <c:pt idx="560">
                  <c:v>560</c:v>
                </c:pt>
                <c:pt idx="561">
                  <c:v>561</c:v>
                </c:pt>
                <c:pt idx="562">
                  <c:v>562</c:v>
                </c:pt>
                <c:pt idx="563">
                  <c:v>563</c:v>
                </c:pt>
                <c:pt idx="564">
                  <c:v>564</c:v>
                </c:pt>
                <c:pt idx="565">
                  <c:v>565</c:v>
                </c:pt>
                <c:pt idx="566">
                  <c:v>566</c:v>
                </c:pt>
                <c:pt idx="567">
                  <c:v>567</c:v>
                </c:pt>
                <c:pt idx="568">
                  <c:v>568</c:v>
                </c:pt>
                <c:pt idx="569">
                  <c:v>569</c:v>
                </c:pt>
                <c:pt idx="570">
                  <c:v>570</c:v>
                </c:pt>
                <c:pt idx="571">
                  <c:v>571</c:v>
                </c:pt>
                <c:pt idx="572">
                  <c:v>572</c:v>
                </c:pt>
                <c:pt idx="573">
                  <c:v>573</c:v>
                </c:pt>
                <c:pt idx="574">
                  <c:v>574</c:v>
                </c:pt>
                <c:pt idx="575">
                  <c:v>575</c:v>
                </c:pt>
                <c:pt idx="576">
                  <c:v>576</c:v>
                </c:pt>
                <c:pt idx="577">
                  <c:v>577</c:v>
                </c:pt>
                <c:pt idx="578">
                  <c:v>578</c:v>
                </c:pt>
                <c:pt idx="579">
                  <c:v>579</c:v>
                </c:pt>
                <c:pt idx="580">
                  <c:v>580</c:v>
                </c:pt>
                <c:pt idx="581">
                  <c:v>581</c:v>
                </c:pt>
                <c:pt idx="582">
                  <c:v>582</c:v>
                </c:pt>
                <c:pt idx="583">
                  <c:v>583</c:v>
                </c:pt>
                <c:pt idx="584">
                  <c:v>584</c:v>
                </c:pt>
                <c:pt idx="585">
                  <c:v>585</c:v>
                </c:pt>
                <c:pt idx="586">
                  <c:v>586</c:v>
                </c:pt>
                <c:pt idx="587">
                  <c:v>587</c:v>
                </c:pt>
                <c:pt idx="588">
                  <c:v>588</c:v>
                </c:pt>
                <c:pt idx="589">
                  <c:v>589</c:v>
                </c:pt>
                <c:pt idx="590">
                  <c:v>590</c:v>
                </c:pt>
                <c:pt idx="591">
                  <c:v>591</c:v>
                </c:pt>
                <c:pt idx="592">
                  <c:v>592</c:v>
                </c:pt>
                <c:pt idx="593">
                  <c:v>593</c:v>
                </c:pt>
                <c:pt idx="594">
                  <c:v>594</c:v>
                </c:pt>
                <c:pt idx="595">
                  <c:v>595</c:v>
                </c:pt>
                <c:pt idx="596">
                  <c:v>596</c:v>
                </c:pt>
                <c:pt idx="597">
                  <c:v>597</c:v>
                </c:pt>
                <c:pt idx="598">
                  <c:v>598</c:v>
                </c:pt>
                <c:pt idx="599">
                  <c:v>599</c:v>
                </c:pt>
                <c:pt idx="600">
                  <c:v>600</c:v>
                </c:pt>
                <c:pt idx="601">
                  <c:v>601</c:v>
                </c:pt>
                <c:pt idx="602">
                  <c:v>602</c:v>
                </c:pt>
                <c:pt idx="603">
                  <c:v>603</c:v>
                </c:pt>
                <c:pt idx="604">
                  <c:v>604</c:v>
                </c:pt>
                <c:pt idx="605">
                  <c:v>605</c:v>
                </c:pt>
                <c:pt idx="606">
                  <c:v>606</c:v>
                </c:pt>
                <c:pt idx="607">
                  <c:v>607</c:v>
                </c:pt>
                <c:pt idx="608">
                  <c:v>608</c:v>
                </c:pt>
                <c:pt idx="609">
                  <c:v>609</c:v>
                </c:pt>
                <c:pt idx="610">
                  <c:v>610</c:v>
                </c:pt>
                <c:pt idx="611">
                  <c:v>611</c:v>
                </c:pt>
                <c:pt idx="612">
                  <c:v>612</c:v>
                </c:pt>
                <c:pt idx="613">
                  <c:v>613</c:v>
                </c:pt>
                <c:pt idx="614">
                  <c:v>614</c:v>
                </c:pt>
                <c:pt idx="615">
                  <c:v>615</c:v>
                </c:pt>
                <c:pt idx="616">
                  <c:v>616</c:v>
                </c:pt>
                <c:pt idx="617">
                  <c:v>617</c:v>
                </c:pt>
                <c:pt idx="618">
                  <c:v>618</c:v>
                </c:pt>
                <c:pt idx="619">
                  <c:v>619</c:v>
                </c:pt>
                <c:pt idx="620">
                  <c:v>620</c:v>
                </c:pt>
                <c:pt idx="621">
                  <c:v>621</c:v>
                </c:pt>
                <c:pt idx="622">
                  <c:v>622</c:v>
                </c:pt>
                <c:pt idx="623">
                  <c:v>623</c:v>
                </c:pt>
                <c:pt idx="624">
                  <c:v>624</c:v>
                </c:pt>
                <c:pt idx="625">
                  <c:v>625</c:v>
                </c:pt>
                <c:pt idx="626">
                  <c:v>626</c:v>
                </c:pt>
                <c:pt idx="627">
                  <c:v>627</c:v>
                </c:pt>
                <c:pt idx="628">
                  <c:v>628</c:v>
                </c:pt>
                <c:pt idx="629">
                  <c:v>629</c:v>
                </c:pt>
                <c:pt idx="630">
                  <c:v>630</c:v>
                </c:pt>
                <c:pt idx="631">
                  <c:v>631</c:v>
                </c:pt>
                <c:pt idx="632">
                  <c:v>632</c:v>
                </c:pt>
                <c:pt idx="633">
                  <c:v>633</c:v>
                </c:pt>
                <c:pt idx="634">
                  <c:v>634</c:v>
                </c:pt>
                <c:pt idx="635">
                  <c:v>635</c:v>
                </c:pt>
                <c:pt idx="636">
                  <c:v>636</c:v>
                </c:pt>
                <c:pt idx="637">
                  <c:v>637</c:v>
                </c:pt>
                <c:pt idx="638">
                  <c:v>638</c:v>
                </c:pt>
                <c:pt idx="639">
                  <c:v>639</c:v>
                </c:pt>
                <c:pt idx="640">
                  <c:v>640</c:v>
                </c:pt>
                <c:pt idx="641">
                  <c:v>641</c:v>
                </c:pt>
                <c:pt idx="642">
                  <c:v>642</c:v>
                </c:pt>
                <c:pt idx="643">
                  <c:v>643</c:v>
                </c:pt>
                <c:pt idx="644">
                  <c:v>644</c:v>
                </c:pt>
                <c:pt idx="645">
                  <c:v>645</c:v>
                </c:pt>
                <c:pt idx="646">
                  <c:v>646</c:v>
                </c:pt>
                <c:pt idx="647">
                  <c:v>647</c:v>
                </c:pt>
                <c:pt idx="648">
                  <c:v>648</c:v>
                </c:pt>
                <c:pt idx="649">
                  <c:v>649</c:v>
                </c:pt>
                <c:pt idx="650">
                  <c:v>650</c:v>
                </c:pt>
                <c:pt idx="651">
                  <c:v>651</c:v>
                </c:pt>
                <c:pt idx="652">
                  <c:v>652</c:v>
                </c:pt>
                <c:pt idx="653">
                  <c:v>653</c:v>
                </c:pt>
                <c:pt idx="654">
                  <c:v>654</c:v>
                </c:pt>
                <c:pt idx="655">
                  <c:v>655</c:v>
                </c:pt>
                <c:pt idx="656">
                  <c:v>656</c:v>
                </c:pt>
                <c:pt idx="657">
                  <c:v>657</c:v>
                </c:pt>
                <c:pt idx="658">
                  <c:v>658</c:v>
                </c:pt>
                <c:pt idx="659">
                  <c:v>659</c:v>
                </c:pt>
                <c:pt idx="660">
                  <c:v>660</c:v>
                </c:pt>
                <c:pt idx="661">
                  <c:v>661</c:v>
                </c:pt>
                <c:pt idx="662">
                  <c:v>662</c:v>
                </c:pt>
                <c:pt idx="663">
                  <c:v>663</c:v>
                </c:pt>
                <c:pt idx="664">
                  <c:v>664</c:v>
                </c:pt>
                <c:pt idx="665">
                  <c:v>665</c:v>
                </c:pt>
                <c:pt idx="666">
                  <c:v>666</c:v>
                </c:pt>
                <c:pt idx="667">
                  <c:v>667</c:v>
                </c:pt>
                <c:pt idx="668">
                  <c:v>668</c:v>
                </c:pt>
                <c:pt idx="669">
                  <c:v>669</c:v>
                </c:pt>
                <c:pt idx="670">
                  <c:v>670</c:v>
                </c:pt>
                <c:pt idx="671">
                  <c:v>671</c:v>
                </c:pt>
                <c:pt idx="672">
                  <c:v>672</c:v>
                </c:pt>
                <c:pt idx="673">
                  <c:v>673</c:v>
                </c:pt>
                <c:pt idx="674">
                  <c:v>674</c:v>
                </c:pt>
                <c:pt idx="675">
                  <c:v>675</c:v>
                </c:pt>
                <c:pt idx="676">
                  <c:v>676</c:v>
                </c:pt>
                <c:pt idx="677">
                  <c:v>677</c:v>
                </c:pt>
                <c:pt idx="678">
                  <c:v>678</c:v>
                </c:pt>
                <c:pt idx="679">
                  <c:v>679</c:v>
                </c:pt>
                <c:pt idx="680">
                  <c:v>680</c:v>
                </c:pt>
                <c:pt idx="681">
                  <c:v>681</c:v>
                </c:pt>
                <c:pt idx="682">
                  <c:v>682</c:v>
                </c:pt>
                <c:pt idx="683">
                  <c:v>683</c:v>
                </c:pt>
                <c:pt idx="684">
                  <c:v>684</c:v>
                </c:pt>
                <c:pt idx="685">
                  <c:v>685</c:v>
                </c:pt>
                <c:pt idx="686">
                  <c:v>686</c:v>
                </c:pt>
                <c:pt idx="687">
                  <c:v>687</c:v>
                </c:pt>
                <c:pt idx="688">
                  <c:v>688</c:v>
                </c:pt>
                <c:pt idx="689">
                  <c:v>689</c:v>
                </c:pt>
                <c:pt idx="690">
                  <c:v>690</c:v>
                </c:pt>
                <c:pt idx="691">
                  <c:v>691</c:v>
                </c:pt>
                <c:pt idx="692">
                  <c:v>692</c:v>
                </c:pt>
                <c:pt idx="693">
                  <c:v>693</c:v>
                </c:pt>
                <c:pt idx="694">
                  <c:v>694</c:v>
                </c:pt>
                <c:pt idx="695">
                  <c:v>695</c:v>
                </c:pt>
                <c:pt idx="696">
                  <c:v>696</c:v>
                </c:pt>
                <c:pt idx="697">
                  <c:v>697</c:v>
                </c:pt>
                <c:pt idx="698">
                  <c:v>698</c:v>
                </c:pt>
                <c:pt idx="699">
                  <c:v>699</c:v>
                </c:pt>
                <c:pt idx="700">
                  <c:v>700</c:v>
                </c:pt>
                <c:pt idx="701">
                  <c:v>701</c:v>
                </c:pt>
                <c:pt idx="702">
                  <c:v>702</c:v>
                </c:pt>
                <c:pt idx="703">
                  <c:v>703</c:v>
                </c:pt>
                <c:pt idx="704">
                  <c:v>704</c:v>
                </c:pt>
                <c:pt idx="705">
                  <c:v>705</c:v>
                </c:pt>
                <c:pt idx="706">
                  <c:v>706</c:v>
                </c:pt>
                <c:pt idx="707">
                  <c:v>707</c:v>
                </c:pt>
                <c:pt idx="708">
                  <c:v>708</c:v>
                </c:pt>
                <c:pt idx="709">
                  <c:v>709</c:v>
                </c:pt>
                <c:pt idx="710">
                  <c:v>710</c:v>
                </c:pt>
                <c:pt idx="711">
                  <c:v>711</c:v>
                </c:pt>
                <c:pt idx="712">
                  <c:v>712</c:v>
                </c:pt>
                <c:pt idx="713">
                  <c:v>713</c:v>
                </c:pt>
                <c:pt idx="714">
                  <c:v>714</c:v>
                </c:pt>
                <c:pt idx="715">
                  <c:v>715</c:v>
                </c:pt>
                <c:pt idx="716">
                  <c:v>716</c:v>
                </c:pt>
                <c:pt idx="717">
                  <c:v>717</c:v>
                </c:pt>
                <c:pt idx="718">
                  <c:v>718</c:v>
                </c:pt>
                <c:pt idx="719">
                  <c:v>719</c:v>
                </c:pt>
                <c:pt idx="720">
                  <c:v>720</c:v>
                </c:pt>
                <c:pt idx="721">
                  <c:v>721</c:v>
                </c:pt>
                <c:pt idx="722">
                  <c:v>722</c:v>
                </c:pt>
                <c:pt idx="723">
                  <c:v>723</c:v>
                </c:pt>
                <c:pt idx="724">
                  <c:v>724</c:v>
                </c:pt>
                <c:pt idx="725">
                  <c:v>725</c:v>
                </c:pt>
                <c:pt idx="726">
                  <c:v>726</c:v>
                </c:pt>
                <c:pt idx="727">
                  <c:v>727</c:v>
                </c:pt>
                <c:pt idx="728">
                  <c:v>728</c:v>
                </c:pt>
                <c:pt idx="729">
                  <c:v>729</c:v>
                </c:pt>
                <c:pt idx="730">
                  <c:v>730</c:v>
                </c:pt>
                <c:pt idx="731">
                  <c:v>731</c:v>
                </c:pt>
                <c:pt idx="732">
                  <c:v>732</c:v>
                </c:pt>
                <c:pt idx="733">
                  <c:v>733</c:v>
                </c:pt>
                <c:pt idx="734">
                  <c:v>734</c:v>
                </c:pt>
                <c:pt idx="735">
                  <c:v>735</c:v>
                </c:pt>
                <c:pt idx="736">
                  <c:v>736</c:v>
                </c:pt>
                <c:pt idx="737">
                  <c:v>737</c:v>
                </c:pt>
                <c:pt idx="738">
                  <c:v>738</c:v>
                </c:pt>
                <c:pt idx="739">
                  <c:v>739</c:v>
                </c:pt>
                <c:pt idx="740">
                  <c:v>740</c:v>
                </c:pt>
                <c:pt idx="741">
                  <c:v>741</c:v>
                </c:pt>
                <c:pt idx="742">
                  <c:v>742</c:v>
                </c:pt>
                <c:pt idx="743">
                  <c:v>743</c:v>
                </c:pt>
                <c:pt idx="744">
                  <c:v>744</c:v>
                </c:pt>
                <c:pt idx="745">
                  <c:v>745</c:v>
                </c:pt>
                <c:pt idx="746">
                  <c:v>746</c:v>
                </c:pt>
                <c:pt idx="747">
                  <c:v>747</c:v>
                </c:pt>
                <c:pt idx="748">
                  <c:v>748</c:v>
                </c:pt>
                <c:pt idx="749">
                  <c:v>749</c:v>
                </c:pt>
                <c:pt idx="750">
                  <c:v>750</c:v>
                </c:pt>
                <c:pt idx="751">
                  <c:v>751</c:v>
                </c:pt>
                <c:pt idx="752">
                  <c:v>752</c:v>
                </c:pt>
                <c:pt idx="753">
                  <c:v>753</c:v>
                </c:pt>
                <c:pt idx="754">
                  <c:v>754</c:v>
                </c:pt>
                <c:pt idx="755">
                  <c:v>755</c:v>
                </c:pt>
                <c:pt idx="756">
                  <c:v>756</c:v>
                </c:pt>
                <c:pt idx="757">
                  <c:v>757</c:v>
                </c:pt>
                <c:pt idx="758">
                  <c:v>758</c:v>
                </c:pt>
                <c:pt idx="759">
                  <c:v>759</c:v>
                </c:pt>
                <c:pt idx="760">
                  <c:v>760</c:v>
                </c:pt>
                <c:pt idx="761">
                  <c:v>761</c:v>
                </c:pt>
                <c:pt idx="762">
                  <c:v>762</c:v>
                </c:pt>
                <c:pt idx="763">
                  <c:v>763</c:v>
                </c:pt>
                <c:pt idx="764">
                  <c:v>764</c:v>
                </c:pt>
                <c:pt idx="765">
                  <c:v>765</c:v>
                </c:pt>
                <c:pt idx="766">
                  <c:v>766</c:v>
                </c:pt>
                <c:pt idx="767">
                  <c:v>767</c:v>
                </c:pt>
                <c:pt idx="768">
                  <c:v>768</c:v>
                </c:pt>
                <c:pt idx="769">
                  <c:v>769</c:v>
                </c:pt>
                <c:pt idx="770">
                  <c:v>770</c:v>
                </c:pt>
                <c:pt idx="771">
                  <c:v>771</c:v>
                </c:pt>
                <c:pt idx="772">
                  <c:v>772</c:v>
                </c:pt>
                <c:pt idx="773">
                  <c:v>773</c:v>
                </c:pt>
                <c:pt idx="774">
                  <c:v>774</c:v>
                </c:pt>
                <c:pt idx="775">
                  <c:v>775</c:v>
                </c:pt>
                <c:pt idx="776">
                  <c:v>776</c:v>
                </c:pt>
                <c:pt idx="777">
                  <c:v>777</c:v>
                </c:pt>
                <c:pt idx="778">
                  <c:v>778</c:v>
                </c:pt>
                <c:pt idx="779">
                  <c:v>779</c:v>
                </c:pt>
                <c:pt idx="780">
                  <c:v>780</c:v>
                </c:pt>
                <c:pt idx="781">
                  <c:v>781</c:v>
                </c:pt>
                <c:pt idx="782">
                  <c:v>782</c:v>
                </c:pt>
                <c:pt idx="783">
                  <c:v>783</c:v>
                </c:pt>
                <c:pt idx="784">
                  <c:v>784</c:v>
                </c:pt>
                <c:pt idx="785">
                  <c:v>785</c:v>
                </c:pt>
                <c:pt idx="786">
                  <c:v>786</c:v>
                </c:pt>
                <c:pt idx="787">
                  <c:v>787</c:v>
                </c:pt>
                <c:pt idx="788">
                  <c:v>788</c:v>
                </c:pt>
                <c:pt idx="789">
                  <c:v>789</c:v>
                </c:pt>
                <c:pt idx="790">
                  <c:v>790</c:v>
                </c:pt>
                <c:pt idx="791">
                  <c:v>791</c:v>
                </c:pt>
                <c:pt idx="792">
                  <c:v>792</c:v>
                </c:pt>
                <c:pt idx="793">
                  <c:v>793</c:v>
                </c:pt>
                <c:pt idx="794">
                  <c:v>794</c:v>
                </c:pt>
                <c:pt idx="795">
                  <c:v>795</c:v>
                </c:pt>
                <c:pt idx="796">
                  <c:v>796</c:v>
                </c:pt>
                <c:pt idx="797">
                  <c:v>797</c:v>
                </c:pt>
                <c:pt idx="798">
                  <c:v>798</c:v>
                </c:pt>
                <c:pt idx="799">
                  <c:v>799</c:v>
                </c:pt>
                <c:pt idx="800">
                  <c:v>800</c:v>
                </c:pt>
                <c:pt idx="801">
                  <c:v>801</c:v>
                </c:pt>
                <c:pt idx="802">
                  <c:v>802</c:v>
                </c:pt>
                <c:pt idx="803">
                  <c:v>803</c:v>
                </c:pt>
                <c:pt idx="804">
                  <c:v>804</c:v>
                </c:pt>
                <c:pt idx="805">
                  <c:v>805</c:v>
                </c:pt>
                <c:pt idx="806">
                  <c:v>806</c:v>
                </c:pt>
                <c:pt idx="807">
                  <c:v>807</c:v>
                </c:pt>
                <c:pt idx="808">
                  <c:v>808</c:v>
                </c:pt>
                <c:pt idx="809">
                  <c:v>809</c:v>
                </c:pt>
                <c:pt idx="810">
                  <c:v>810</c:v>
                </c:pt>
                <c:pt idx="811">
                  <c:v>811</c:v>
                </c:pt>
                <c:pt idx="812">
                  <c:v>812</c:v>
                </c:pt>
                <c:pt idx="813">
                  <c:v>813</c:v>
                </c:pt>
                <c:pt idx="814">
                  <c:v>814</c:v>
                </c:pt>
                <c:pt idx="815">
                  <c:v>815</c:v>
                </c:pt>
                <c:pt idx="816">
                  <c:v>816</c:v>
                </c:pt>
                <c:pt idx="817">
                  <c:v>817</c:v>
                </c:pt>
                <c:pt idx="818">
                  <c:v>818</c:v>
                </c:pt>
                <c:pt idx="819">
                  <c:v>819</c:v>
                </c:pt>
                <c:pt idx="820">
                  <c:v>820</c:v>
                </c:pt>
                <c:pt idx="821">
                  <c:v>821</c:v>
                </c:pt>
                <c:pt idx="822">
                  <c:v>822</c:v>
                </c:pt>
                <c:pt idx="823">
                  <c:v>823</c:v>
                </c:pt>
                <c:pt idx="824">
                  <c:v>824</c:v>
                </c:pt>
                <c:pt idx="825">
                  <c:v>825</c:v>
                </c:pt>
                <c:pt idx="826">
                  <c:v>826</c:v>
                </c:pt>
                <c:pt idx="827">
                  <c:v>827</c:v>
                </c:pt>
                <c:pt idx="828">
                  <c:v>828</c:v>
                </c:pt>
                <c:pt idx="829">
                  <c:v>829</c:v>
                </c:pt>
                <c:pt idx="830">
                  <c:v>830</c:v>
                </c:pt>
                <c:pt idx="831">
                  <c:v>831</c:v>
                </c:pt>
                <c:pt idx="832">
                  <c:v>832</c:v>
                </c:pt>
                <c:pt idx="833">
                  <c:v>833</c:v>
                </c:pt>
                <c:pt idx="834">
                  <c:v>834</c:v>
                </c:pt>
                <c:pt idx="835">
                  <c:v>835</c:v>
                </c:pt>
                <c:pt idx="836">
                  <c:v>836</c:v>
                </c:pt>
                <c:pt idx="837">
                  <c:v>837</c:v>
                </c:pt>
                <c:pt idx="838">
                  <c:v>838</c:v>
                </c:pt>
                <c:pt idx="839">
                  <c:v>839</c:v>
                </c:pt>
                <c:pt idx="840">
                  <c:v>840</c:v>
                </c:pt>
                <c:pt idx="841">
                  <c:v>841</c:v>
                </c:pt>
                <c:pt idx="842">
                  <c:v>842</c:v>
                </c:pt>
                <c:pt idx="843">
                  <c:v>843</c:v>
                </c:pt>
                <c:pt idx="844">
                  <c:v>844</c:v>
                </c:pt>
                <c:pt idx="845">
                  <c:v>845</c:v>
                </c:pt>
                <c:pt idx="846">
                  <c:v>846</c:v>
                </c:pt>
                <c:pt idx="847">
                  <c:v>847</c:v>
                </c:pt>
                <c:pt idx="848">
                  <c:v>848</c:v>
                </c:pt>
                <c:pt idx="849">
                  <c:v>849</c:v>
                </c:pt>
                <c:pt idx="850">
                  <c:v>850</c:v>
                </c:pt>
                <c:pt idx="851">
                  <c:v>851</c:v>
                </c:pt>
                <c:pt idx="852">
                  <c:v>852</c:v>
                </c:pt>
                <c:pt idx="853">
                  <c:v>853</c:v>
                </c:pt>
                <c:pt idx="854">
                  <c:v>854</c:v>
                </c:pt>
                <c:pt idx="855">
                  <c:v>855</c:v>
                </c:pt>
                <c:pt idx="856">
                  <c:v>856</c:v>
                </c:pt>
                <c:pt idx="857">
                  <c:v>857</c:v>
                </c:pt>
                <c:pt idx="858">
                  <c:v>858</c:v>
                </c:pt>
                <c:pt idx="859">
                  <c:v>859</c:v>
                </c:pt>
                <c:pt idx="860">
                  <c:v>860</c:v>
                </c:pt>
                <c:pt idx="861">
                  <c:v>861</c:v>
                </c:pt>
                <c:pt idx="862">
                  <c:v>862</c:v>
                </c:pt>
                <c:pt idx="863">
                  <c:v>863</c:v>
                </c:pt>
                <c:pt idx="864">
                  <c:v>864</c:v>
                </c:pt>
                <c:pt idx="865">
                  <c:v>865</c:v>
                </c:pt>
                <c:pt idx="866">
                  <c:v>866</c:v>
                </c:pt>
                <c:pt idx="867">
                  <c:v>867</c:v>
                </c:pt>
                <c:pt idx="868">
                  <c:v>868</c:v>
                </c:pt>
                <c:pt idx="869">
                  <c:v>869</c:v>
                </c:pt>
                <c:pt idx="870">
                  <c:v>870</c:v>
                </c:pt>
                <c:pt idx="871">
                  <c:v>871</c:v>
                </c:pt>
                <c:pt idx="872">
                  <c:v>872</c:v>
                </c:pt>
                <c:pt idx="873">
                  <c:v>873</c:v>
                </c:pt>
                <c:pt idx="874">
                  <c:v>874</c:v>
                </c:pt>
                <c:pt idx="875">
                  <c:v>875</c:v>
                </c:pt>
                <c:pt idx="876">
                  <c:v>876</c:v>
                </c:pt>
                <c:pt idx="877">
                  <c:v>877</c:v>
                </c:pt>
                <c:pt idx="878">
                  <c:v>878</c:v>
                </c:pt>
                <c:pt idx="879">
                  <c:v>879</c:v>
                </c:pt>
                <c:pt idx="880">
                  <c:v>880</c:v>
                </c:pt>
                <c:pt idx="881">
                  <c:v>881</c:v>
                </c:pt>
                <c:pt idx="882">
                  <c:v>882</c:v>
                </c:pt>
                <c:pt idx="883">
                  <c:v>883</c:v>
                </c:pt>
                <c:pt idx="884">
                  <c:v>884</c:v>
                </c:pt>
                <c:pt idx="885">
                  <c:v>885</c:v>
                </c:pt>
                <c:pt idx="886">
                  <c:v>886</c:v>
                </c:pt>
                <c:pt idx="887">
                  <c:v>887</c:v>
                </c:pt>
                <c:pt idx="888">
                  <c:v>888</c:v>
                </c:pt>
                <c:pt idx="889">
                  <c:v>889</c:v>
                </c:pt>
                <c:pt idx="890">
                  <c:v>890</c:v>
                </c:pt>
                <c:pt idx="891">
                  <c:v>891</c:v>
                </c:pt>
                <c:pt idx="892">
                  <c:v>892</c:v>
                </c:pt>
                <c:pt idx="893">
                  <c:v>893</c:v>
                </c:pt>
                <c:pt idx="894">
                  <c:v>894</c:v>
                </c:pt>
                <c:pt idx="895">
                  <c:v>895</c:v>
                </c:pt>
                <c:pt idx="896">
                  <c:v>896</c:v>
                </c:pt>
                <c:pt idx="897">
                  <c:v>897</c:v>
                </c:pt>
                <c:pt idx="898">
                  <c:v>898</c:v>
                </c:pt>
                <c:pt idx="899">
                  <c:v>899</c:v>
                </c:pt>
                <c:pt idx="900">
                  <c:v>900</c:v>
                </c:pt>
                <c:pt idx="901">
                  <c:v>901</c:v>
                </c:pt>
                <c:pt idx="902">
                  <c:v>902</c:v>
                </c:pt>
                <c:pt idx="903">
                  <c:v>903</c:v>
                </c:pt>
                <c:pt idx="904">
                  <c:v>904</c:v>
                </c:pt>
                <c:pt idx="905">
                  <c:v>905</c:v>
                </c:pt>
                <c:pt idx="906">
                  <c:v>906</c:v>
                </c:pt>
                <c:pt idx="907">
                  <c:v>907</c:v>
                </c:pt>
                <c:pt idx="908">
                  <c:v>908</c:v>
                </c:pt>
                <c:pt idx="909">
                  <c:v>909</c:v>
                </c:pt>
                <c:pt idx="910">
                  <c:v>910</c:v>
                </c:pt>
                <c:pt idx="911">
                  <c:v>911</c:v>
                </c:pt>
                <c:pt idx="912">
                  <c:v>912</c:v>
                </c:pt>
                <c:pt idx="913">
                  <c:v>913</c:v>
                </c:pt>
                <c:pt idx="914">
                  <c:v>914</c:v>
                </c:pt>
                <c:pt idx="915">
                  <c:v>915</c:v>
                </c:pt>
                <c:pt idx="916">
                  <c:v>916</c:v>
                </c:pt>
                <c:pt idx="917">
                  <c:v>917</c:v>
                </c:pt>
                <c:pt idx="918">
                  <c:v>918</c:v>
                </c:pt>
                <c:pt idx="919">
                  <c:v>919</c:v>
                </c:pt>
                <c:pt idx="920">
                  <c:v>920</c:v>
                </c:pt>
                <c:pt idx="921">
                  <c:v>921</c:v>
                </c:pt>
                <c:pt idx="922">
                  <c:v>922</c:v>
                </c:pt>
                <c:pt idx="923">
                  <c:v>923</c:v>
                </c:pt>
                <c:pt idx="924">
                  <c:v>924</c:v>
                </c:pt>
                <c:pt idx="925">
                  <c:v>925</c:v>
                </c:pt>
                <c:pt idx="926">
                  <c:v>926</c:v>
                </c:pt>
                <c:pt idx="927">
                  <c:v>927</c:v>
                </c:pt>
                <c:pt idx="928">
                  <c:v>928</c:v>
                </c:pt>
                <c:pt idx="929">
                  <c:v>929</c:v>
                </c:pt>
                <c:pt idx="930">
                  <c:v>930</c:v>
                </c:pt>
                <c:pt idx="931">
                  <c:v>931</c:v>
                </c:pt>
                <c:pt idx="932">
                  <c:v>932</c:v>
                </c:pt>
                <c:pt idx="933">
                  <c:v>933</c:v>
                </c:pt>
                <c:pt idx="934">
                  <c:v>934</c:v>
                </c:pt>
                <c:pt idx="935">
                  <c:v>935</c:v>
                </c:pt>
                <c:pt idx="936">
                  <c:v>936</c:v>
                </c:pt>
                <c:pt idx="937">
                  <c:v>937</c:v>
                </c:pt>
                <c:pt idx="938">
                  <c:v>938</c:v>
                </c:pt>
                <c:pt idx="939">
                  <c:v>939</c:v>
                </c:pt>
                <c:pt idx="940">
                  <c:v>940</c:v>
                </c:pt>
                <c:pt idx="941">
                  <c:v>941</c:v>
                </c:pt>
                <c:pt idx="942">
                  <c:v>942</c:v>
                </c:pt>
                <c:pt idx="943">
                  <c:v>943</c:v>
                </c:pt>
                <c:pt idx="944">
                  <c:v>944</c:v>
                </c:pt>
                <c:pt idx="945">
                  <c:v>945</c:v>
                </c:pt>
                <c:pt idx="946">
                  <c:v>946</c:v>
                </c:pt>
                <c:pt idx="947">
                  <c:v>947</c:v>
                </c:pt>
                <c:pt idx="948">
                  <c:v>948</c:v>
                </c:pt>
                <c:pt idx="949">
                  <c:v>949</c:v>
                </c:pt>
                <c:pt idx="950">
                  <c:v>950</c:v>
                </c:pt>
                <c:pt idx="951">
                  <c:v>951</c:v>
                </c:pt>
                <c:pt idx="952">
                  <c:v>952</c:v>
                </c:pt>
                <c:pt idx="953">
                  <c:v>953</c:v>
                </c:pt>
                <c:pt idx="954">
                  <c:v>954</c:v>
                </c:pt>
                <c:pt idx="955">
                  <c:v>955</c:v>
                </c:pt>
                <c:pt idx="956">
                  <c:v>956</c:v>
                </c:pt>
                <c:pt idx="957">
                  <c:v>957</c:v>
                </c:pt>
                <c:pt idx="958">
                  <c:v>958</c:v>
                </c:pt>
                <c:pt idx="959">
                  <c:v>959</c:v>
                </c:pt>
                <c:pt idx="960">
                  <c:v>960</c:v>
                </c:pt>
                <c:pt idx="961">
                  <c:v>961</c:v>
                </c:pt>
                <c:pt idx="962">
                  <c:v>962</c:v>
                </c:pt>
                <c:pt idx="963">
                  <c:v>963</c:v>
                </c:pt>
                <c:pt idx="964">
                  <c:v>964</c:v>
                </c:pt>
                <c:pt idx="965">
                  <c:v>965</c:v>
                </c:pt>
                <c:pt idx="966">
                  <c:v>966</c:v>
                </c:pt>
                <c:pt idx="967">
                  <c:v>967</c:v>
                </c:pt>
                <c:pt idx="968">
                  <c:v>968</c:v>
                </c:pt>
                <c:pt idx="969">
                  <c:v>969</c:v>
                </c:pt>
                <c:pt idx="970">
                  <c:v>970</c:v>
                </c:pt>
                <c:pt idx="971">
                  <c:v>971</c:v>
                </c:pt>
                <c:pt idx="972">
                  <c:v>972</c:v>
                </c:pt>
                <c:pt idx="973">
                  <c:v>973</c:v>
                </c:pt>
                <c:pt idx="974">
                  <c:v>974</c:v>
                </c:pt>
                <c:pt idx="975">
                  <c:v>975</c:v>
                </c:pt>
                <c:pt idx="976">
                  <c:v>976</c:v>
                </c:pt>
                <c:pt idx="977">
                  <c:v>977</c:v>
                </c:pt>
                <c:pt idx="978">
                  <c:v>978</c:v>
                </c:pt>
                <c:pt idx="979">
                  <c:v>979</c:v>
                </c:pt>
                <c:pt idx="980">
                  <c:v>980</c:v>
                </c:pt>
                <c:pt idx="981">
                  <c:v>981</c:v>
                </c:pt>
                <c:pt idx="982">
                  <c:v>982</c:v>
                </c:pt>
                <c:pt idx="983">
                  <c:v>983</c:v>
                </c:pt>
                <c:pt idx="984">
                  <c:v>984</c:v>
                </c:pt>
                <c:pt idx="985">
                  <c:v>985</c:v>
                </c:pt>
                <c:pt idx="986">
                  <c:v>986</c:v>
                </c:pt>
                <c:pt idx="987">
                  <c:v>987</c:v>
                </c:pt>
                <c:pt idx="988">
                  <c:v>988</c:v>
                </c:pt>
                <c:pt idx="989">
                  <c:v>989</c:v>
                </c:pt>
                <c:pt idx="990">
                  <c:v>990</c:v>
                </c:pt>
                <c:pt idx="991">
                  <c:v>991</c:v>
                </c:pt>
                <c:pt idx="992">
                  <c:v>992</c:v>
                </c:pt>
                <c:pt idx="993">
                  <c:v>993</c:v>
                </c:pt>
                <c:pt idx="994">
                  <c:v>994</c:v>
                </c:pt>
                <c:pt idx="995">
                  <c:v>995</c:v>
                </c:pt>
                <c:pt idx="996">
                  <c:v>996</c:v>
                </c:pt>
                <c:pt idx="997">
                  <c:v>997</c:v>
                </c:pt>
                <c:pt idx="998">
                  <c:v>998</c:v>
                </c:pt>
                <c:pt idx="999">
                  <c:v>999</c:v>
                </c:pt>
                <c:pt idx="1000">
                  <c:v>1000</c:v>
                </c:pt>
                <c:pt idx="1001">
                  <c:v>1001</c:v>
                </c:pt>
                <c:pt idx="1002">
                  <c:v>1002</c:v>
                </c:pt>
                <c:pt idx="1003">
                  <c:v>1003</c:v>
                </c:pt>
                <c:pt idx="1004">
                  <c:v>1004</c:v>
                </c:pt>
                <c:pt idx="1005">
                  <c:v>1005</c:v>
                </c:pt>
                <c:pt idx="1006">
                  <c:v>1006</c:v>
                </c:pt>
                <c:pt idx="1007">
                  <c:v>1007</c:v>
                </c:pt>
                <c:pt idx="1008">
                  <c:v>1008</c:v>
                </c:pt>
                <c:pt idx="1009">
                  <c:v>1009</c:v>
                </c:pt>
                <c:pt idx="1010">
                  <c:v>1010</c:v>
                </c:pt>
                <c:pt idx="1011">
                  <c:v>1011</c:v>
                </c:pt>
                <c:pt idx="1012">
                  <c:v>1012</c:v>
                </c:pt>
                <c:pt idx="1013">
                  <c:v>1013</c:v>
                </c:pt>
                <c:pt idx="1014">
                  <c:v>1014</c:v>
                </c:pt>
                <c:pt idx="1015">
                  <c:v>1015</c:v>
                </c:pt>
                <c:pt idx="1016">
                  <c:v>1016</c:v>
                </c:pt>
                <c:pt idx="1017">
                  <c:v>1017</c:v>
                </c:pt>
                <c:pt idx="1018">
                  <c:v>1018</c:v>
                </c:pt>
                <c:pt idx="1019">
                  <c:v>1019</c:v>
                </c:pt>
                <c:pt idx="1020">
                  <c:v>1020</c:v>
                </c:pt>
                <c:pt idx="1021">
                  <c:v>1021</c:v>
                </c:pt>
                <c:pt idx="1022">
                  <c:v>1022</c:v>
                </c:pt>
                <c:pt idx="1023">
                  <c:v>1023</c:v>
                </c:pt>
                <c:pt idx="1024">
                  <c:v>1024</c:v>
                </c:pt>
                <c:pt idx="1025">
                  <c:v>1025</c:v>
                </c:pt>
                <c:pt idx="1026">
                  <c:v>1026</c:v>
                </c:pt>
                <c:pt idx="1027">
                  <c:v>1027</c:v>
                </c:pt>
                <c:pt idx="1028">
                  <c:v>1028</c:v>
                </c:pt>
                <c:pt idx="1029">
                  <c:v>1029</c:v>
                </c:pt>
                <c:pt idx="1030">
                  <c:v>1030</c:v>
                </c:pt>
                <c:pt idx="1031">
                  <c:v>1031</c:v>
                </c:pt>
                <c:pt idx="1032">
                  <c:v>1032</c:v>
                </c:pt>
                <c:pt idx="1033">
                  <c:v>1033</c:v>
                </c:pt>
                <c:pt idx="1034">
                  <c:v>1034</c:v>
                </c:pt>
                <c:pt idx="1035">
                  <c:v>1035</c:v>
                </c:pt>
                <c:pt idx="1036">
                  <c:v>1036</c:v>
                </c:pt>
                <c:pt idx="1037">
                  <c:v>1037</c:v>
                </c:pt>
                <c:pt idx="1038">
                  <c:v>1038</c:v>
                </c:pt>
                <c:pt idx="1039">
                  <c:v>1039</c:v>
                </c:pt>
                <c:pt idx="1040">
                  <c:v>1040</c:v>
                </c:pt>
                <c:pt idx="1041">
                  <c:v>1041</c:v>
                </c:pt>
                <c:pt idx="1042">
                  <c:v>1042</c:v>
                </c:pt>
                <c:pt idx="1043">
                  <c:v>1043</c:v>
                </c:pt>
                <c:pt idx="1044">
                  <c:v>1044</c:v>
                </c:pt>
                <c:pt idx="1045">
                  <c:v>1045</c:v>
                </c:pt>
                <c:pt idx="1046">
                  <c:v>1046</c:v>
                </c:pt>
                <c:pt idx="1047">
                  <c:v>1047</c:v>
                </c:pt>
                <c:pt idx="1048">
                  <c:v>1048</c:v>
                </c:pt>
                <c:pt idx="1049">
                  <c:v>1049</c:v>
                </c:pt>
                <c:pt idx="1050">
                  <c:v>1050</c:v>
                </c:pt>
                <c:pt idx="1051">
                  <c:v>1051</c:v>
                </c:pt>
                <c:pt idx="1052">
                  <c:v>1052</c:v>
                </c:pt>
                <c:pt idx="1053">
                  <c:v>1053</c:v>
                </c:pt>
                <c:pt idx="1054">
                  <c:v>1054</c:v>
                </c:pt>
                <c:pt idx="1055">
                  <c:v>1055</c:v>
                </c:pt>
                <c:pt idx="1056">
                  <c:v>1056</c:v>
                </c:pt>
                <c:pt idx="1057">
                  <c:v>1057</c:v>
                </c:pt>
                <c:pt idx="1058">
                  <c:v>1058</c:v>
                </c:pt>
                <c:pt idx="1059">
                  <c:v>1059</c:v>
                </c:pt>
                <c:pt idx="1060">
                  <c:v>1060</c:v>
                </c:pt>
                <c:pt idx="1061">
                  <c:v>1061</c:v>
                </c:pt>
                <c:pt idx="1062">
                  <c:v>1062</c:v>
                </c:pt>
                <c:pt idx="1063">
                  <c:v>1063</c:v>
                </c:pt>
                <c:pt idx="1064">
                  <c:v>1064</c:v>
                </c:pt>
                <c:pt idx="1065">
                  <c:v>1065</c:v>
                </c:pt>
                <c:pt idx="1066">
                  <c:v>1066</c:v>
                </c:pt>
                <c:pt idx="1067">
                  <c:v>1067</c:v>
                </c:pt>
                <c:pt idx="1068">
                  <c:v>1068</c:v>
                </c:pt>
                <c:pt idx="1069">
                  <c:v>1069</c:v>
                </c:pt>
                <c:pt idx="1070">
                  <c:v>1070</c:v>
                </c:pt>
                <c:pt idx="1071">
                  <c:v>1071</c:v>
                </c:pt>
                <c:pt idx="1072">
                  <c:v>1072</c:v>
                </c:pt>
                <c:pt idx="1073">
                  <c:v>1073</c:v>
                </c:pt>
                <c:pt idx="1074">
                  <c:v>1074</c:v>
                </c:pt>
                <c:pt idx="1075">
                  <c:v>1075</c:v>
                </c:pt>
                <c:pt idx="1076">
                  <c:v>1076</c:v>
                </c:pt>
                <c:pt idx="1077">
                  <c:v>1077</c:v>
                </c:pt>
                <c:pt idx="1078">
                  <c:v>1078</c:v>
                </c:pt>
                <c:pt idx="1079">
                  <c:v>1079</c:v>
                </c:pt>
                <c:pt idx="1080">
                  <c:v>1080</c:v>
                </c:pt>
                <c:pt idx="1081">
                  <c:v>1081</c:v>
                </c:pt>
                <c:pt idx="1082">
                  <c:v>1082</c:v>
                </c:pt>
                <c:pt idx="1083">
                  <c:v>1083</c:v>
                </c:pt>
                <c:pt idx="1084">
                  <c:v>1084</c:v>
                </c:pt>
                <c:pt idx="1085">
                  <c:v>1085</c:v>
                </c:pt>
                <c:pt idx="1086">
                  <c:v>1086</c:v>
                </c:pt>
                <c:pt idx="1087">
                  <c:v>1087</c:v>
                </c:pt>
                <c:pt idx="1088">
                  <c:v>1088</c:v>
                </c:pt>
                <c:pt idx="1089">
                  <c:v>1089</c:v>
                </c:pt>
                <c:pt idx="1090">
                  <c:v>1090</c:v>
                </c:pt>
                <c:pt idx="1091">
                  <c:v>1091</c:v>
                </c:pt>
                <c:pt idx="1092">
                  <c:v>1092</c:v>
                </c:pt>
                <c:pt idx="1093">
                  <c:v>1093</c:v>
                </c:pt>
                <c:pt idx="1094">
                  <c:v>1094</c:v>
                </c:pt>
                <c:pt idx="1095">
                  <c:v>1095</c:v>
                </c:pt>
                <c:pt idx="1096">
                  <c:v>1096</c:v>
                </c:pt>
                <c:pt idx="1097">
                  <c:v>1097</c:v>
                </c:pt>
                <c:pt idx="1098">
                  <c:v>1098</c:v>
                </c:pt>
                <c:pt idx="1099">
                  <c:v>1099</c:v>
                </c:pt>
                <c:pt idx="1100">
                  <c:v>1100</c:v>
                </c:pt>
                <c:pt idx="1101">
                  <c:v>1101</c:v>
                </c:pt>
                <c:pt idx="1102">
                  <c:v>1102</c:v>
                </c:pt>
                <c:pt idx="1103">
                  <c:v>1103</c:v>
                </c:pt>
                <c:pt idx="1104">
                  <c:v>1104</c:v>
                </c:pt>
                <c:pt idx="1105">
                  <c:v>1105</c:v>
                </c:pt>
                <c:pt idx="1106">
                  <c:v>1106</c:v>
                </c:pt>
                <c:pt idx="1107">
                  <c:v>1107</c:v>
                </c:pt>
                <c:pt idx="1108">
                  <c:v>1108</c:v>
                </c:pt>
                <c:pt idx="1109">
                  <c:v>1109</c:v>
                </c:pt>
                <c:pt idx="1110">
                  <c:v>1110</c:v>
                </c:pt>
                <c:pt idx="1111">
                  <c:v>1111</c:v>
                </c:pt>
                <c:pt idx="1112">
                  <c:v>1112</c:v>
                </c:pt>
                <c:pt idx="1113">
                  <c:v>1113</c:v>
                </c:pt>
                <c:pt idx="1114">
                  <c:v>1114</c:v>
                </c:pt>
                <c:pt idx="1115">
                  <c:v>1115</c:v>
                </c:pt>
                <c:pt idx="1116">
                  <c:v>1116</c:v>
                </c:pt>
                <c:pt idx="1117">
                  <c:v>1117</c:v>
                </c:pt>
                <c:pt idx="1118">
                  <c:v>1118</c:v>
                </c:pt>
                <c:pt idx="1119">
                  <c:v>1119</c:v>
                </c:pt>
                <c:pt idx="1120">
                  <c:v>1120</c:v>
                </c:pt>
                <c:pt idx="1121">
                  <c:v>1121</c:v>
                </c:pt>
                <c:pt idx="1122">
                  <c:v>1122</c:v>
                </c:pt>
                <c:pt idx="1123">
                  <c:v>1123</c:v>
                </c:pt>
                <c:pt idx="1124">
                  <c:v>1124</c:v>
                </c:pt>
                <c:pt idx="1125">
                  <c:v>1125</c:v>
                </c:pt>
                <c:pt idx="1126">
                  <c:v>1126</c:v>
                </c:pt>
                <c:pt idx="1127">
                  <c:v>1127</c:v>
                </c:pt>
                <c:pt idx="1128">
                  <c:v>1128</c:v>
                </c:pt>
                <c:pt idx="1129">
                  <c:v>1129</c:v>
                </c:pt>
                <c:pt idx="1130">
                  <c:v>1130</c:v>
                </c:pt>
                <c:pt idx="1131">
                  <c:v>1131</c:v>
                </c:pt>
                <c:pt idx="1132">
                  <c:v>1132</c:v>
                </c:pt>
                <c:pt idx="1133">
                  <c:v>1133</c:v>
                </c:pt>
                <c:pt idx="1134">
                  <c:v>1134</c:v>
                </c:pt>
                <c:pt idx="1135">
                  <c:v>1135</c:v>
                </c:pt>
                <c:pt idx="1136">
                  <c:v>1136</c:v>
                </c:pt>
                <c:pt idx="1137">
                  <c:v>1137</c:v>
                </c:pt>
                <c:pt idx="1138">
                  <c:v>1138</c:v>
                </c:pt>
                <c:pt idx="1139">
                  <c:v>1139</c:v>
                </c:pt>
                <c:pt idx="1140">
                  <c:v>1140</c:v>
                </c:pt>
                <c:pt idx="1141">
                  <c:v>1141</c:v>
                </c:pt>
                <c:pt idx="1142">
                  <c:v>1142</c:v>
                </c:pt>
                <c:pt idx="1143">
                  <c:v>1143</c:v>
                </c:pt>
                <c:pt idx="1144">
                  <c:v>1144</c:v>
                </c:pt>
                <c:pt idx="1145">
                  <c:v>1145</c:v>
                </c:pt>
                <c:pt idx="1146">
                  <c:v>1146</c:v>
                </c:pt>
                <c:pt idx="1147">
                  <c:v>1147</c:v>
                </c:pt>
                <c:pt idx="1148">
                  <c:v>1148</c:v>
                </c:pt>
                <c:pt idx="1149">
                  <c:v>1149</c:v>
                </c:pt>
                <c:pt idx="1150">
                  <c:v>1150</c:v>
                </c:pt>
                <c:pt idx="1151">
                  <c:v>1151</c:v>
                </c:pt>
                <c:pt idx="1152">
                  <c:v>1152</c:v>
                </c:pt>
                <c:pt idx="1153">
                  <c:v>1153</c:v>
                </c:pt>
                <c:pt idx="1154">
                  <c:v>1154</c:v>
                </c:pt>
                <c:pt idx="1155">
                  <c:v>1155</c:v>
                </c:pt>
                <c:pt idx="1156">
                  <c:v>1156</c:v>
                </c:pt>
                <c:pt idx="1157">
                  <c:v>1157</c:v>
                </c:pt>
                <c:pt idx="1158">
                  <c:v>1158</c:v>
                </c:pt>
                <c:pt idx="1159">
                  <c:v>1159</c:v>
                </c:pt>
                <c:pt idx="1160">
                  <c:v>1160</c:v>
                </c:pt>
                <c:pt idx="1161">
                  <c:v>1161</c:v>
                </c:pt>
                <c:pt idx="1162">
                  <c:v>1162</c:v>
                </c:pt>
                <c:pt idx="1163">
                  <c:v>1163</c:v>
                </c:pt>
                <c:pt idx="1164">
                  <c:v>1164</c:v>
                </c:pt>
                <c:pt idx="1165">
                  <c:v>1165</c:v>
                </c:pt>
                <c:pt idx="1166">
                  <c:v>1166</c:v>
                </c:pt>
                <c:pt idx="1167">
                  <c:v>1167</c:v>
                </c:pt>
                <c:pt idx="1168">
                  <c:v>1168</c:v>
                </c:pt>
                <c:pt idx="1169">
                  <c:v>1169</c:v>
                </c:pt>
                <c:pt idx="1170">
                  <c:v>1170</c:v>
                </c:pt>
                <c:pt idx="1171">
                  <c:v>1171</c:v>
                </c:pt>
                <c:pt idx="1172">
                  <c:v>1172</c:v>
                </c:pt>
                <c:pt idx="1173">
                  <c:v>1173</c:v>
                </c:pt>
                <c:pt idx="1174">
                  <c:v>1174</c:v>
                </c:pt>
                <c:pt idx="1175">
                  <c:v>1175</c:v>
                </c:pt>
                <c:pt idx="1176">
                  <c:v>1176</c:v>
                </c:pt>
                <c:pt idx="1177">
                  <c:v>1177</c:v>
                </c:pt>
                <c:pt idx="1178">
                  <c:v>1178</c:v>
                </c:pt>
                <c:pt idx="1179">
                  <c:v>1179</c:v>
                </c:pt>
                <c:pt idx="1180">
                  <c:v>1180</c:v>
                </c:pt>
                <c:pt idx="1181">
                  <c:v>1181</c:v>
                </c:pt>
                <c:pt idx="1182">
                  <c:v>1182</c:v>
                </c:pt>
                <c:pt idx="1183">
                  <c:v>1183</c:v>
                </c:pt>
                <c:pt idx="1184">
                  <c:v>1184</c:v>
                </c:pt>
                <c:pt idx="1185">
                  <c:v>1185</c:v>
                </c:pt>
                <c:pt idx="1186">
                  <c:v>1186</c:v>
                </c:pt>
                <c:pt idx="1187">
                  <c:v>1187</c:v>
                </c:pt>
                <c:pt idx="1188">
                  <c:v>1188</c:v>
                </c:pt>
                <c:pt idx="1189">
                  <c:v>1189</c:v>
                </c:pt>
                <c:pt idx="1190">
                  <c:v>1190</c:v>
                </c:pt>
                <c:pt idx="1191">
                  <c:v>1191</c:v>
                </c:pt>
                <c:pt idx="1192">
                  <c:v>1192</c:v>
                </c:pt>
                <c:pt idx="1193">
                  <c:v>1193</c:v>
                </c:pt>
                <c:pt idx="1194">
                  <c:v>1194</c:v>
                </c:pt>
                <c:pt idx="1195">
                  <c:v>1195</c:v>
                </c:pt>
                <c:pt idx="1196">
                  <c:v>1196</c:v>
                </c:pt>
                <c:pt idx="1197">
                  <c:v>1197</c:v>
                </c:pt>
                <c:pt idx="1198">
                  <c:v>1198</c:v>
                </c:pt>
                <c:pt idx="1199">
                  <c:v>1199</c:v>
                </c:pt>
                <c:pt idx="1200">
                  <c:v>1200</c:v>
                </c:pt>
                <c:pt idx="1201">
                  <c:v>1201</c:v>
                </c:pt>
                <c:pt idx="1202">
                  <c:v>1202</c:v>
                </c:pt>
                <c:pt idx="1203">
                  <c:v>1203</c:v>
                </c:pt>
                <c:pt idx="1204">
                  <c:v>1204</c:v>
                </c:pt>
                <c:pt idx="1205">
                  <c:v>1205</c:v>
                </c:pt>
                <c:pt idx="1206">
                  <c:v>1206</c:v>
                </c:pt>
                <c:pt idx="1207">
                  <c:v>1207</c:v>
                </c:pt>
                <c:pt idx="1208">
                  <c:v>1208</c:v>
                </c:pt>
                <c:pt idx="1209">
                  <c:v>1209</c:v>
                </c:pt>
                <c:pt idx="1210">
                  <c:v>1210</c:v>
                </c:pt>
                <c:pt idx="1211">
                  <c:v>1211</c:v>
                </c:pt>
                <c:pt idx="1212">
                  <c:v>1212</c:v>
                </c:pt>
                <c:pt idx="1213">
                  <c:v>1213</c:v>
                </c:pt>
                <c:pt idx="1214">
                  <c:v>1214</c:v>
                </c:pt>
                <c:pt idx="1215">
                  <c:v>1215</c:v>
                </c:pt>
                <c:pt idx="1216">
                  <c:v>1216</c:v>
                </c:pt>
                <c:pt idx="1217">
                  <c:v>1217</c:v>
                </c:pt>
                <c:pt idx="1218">
                  <c:v>1218</c:v>
                </c:pt>
                <c:pt idx="1219">
                  <c:v>1219</c:v>
                </c:pt>
                <c:pt idx="1220">
                  <c:v>1220</c:v>
                </c:pt>
                <c:pt idx="1221">
                  <c:v>1221</c:v>
                </c:pt>
                <c:pt idx="1222">
                  <c:v>1222</c:v>
                </c:pt>
                <c:pt idx="1223">
                  <c:v>1223</c:v>
                </c:pt>
                <c:pt idx="1224">
                  <c:v>1224</c:v>
                </c:pt>
                <c:pt idx="1225">
                  <c:v>1225</c:v>
                </c:pt>
                <c:pt idx="1226">
                  <c:v>1226</c:v>
                </c:pt>
                <c:pt idx="1227">
                  <c:v>1227</c:v>
                </c:pt>
                <c:pt idx="1228">
                  <c:v>1228</c:v>
                </c:pt>
                <c:pt idx="1229">
                  <c:v>1229</c:v>
                </c:pt>
                <c:pt idx="1230">
                  <c:v>1230</c:v>
                </c:pt>
                <c:pt idx="1231">
                  <c:v>1231</c:v>
                </c:pt>
                <c:pt idx="1232">
                  <c:v>1232</c:v>
                </c:pt>
                <c:pt idx="1233">
                  <c:v>1233</c:v>
                </c:pt>
                <c:pt idx="1234">
                  <c:v>1234</c:v>
                </c:pt>
                <c:pt idx="1235">
                  <c:v>1235</c:v>
                </c:pt>
                <c:pt idx="1236">
                  <c:v>1236</c:v>
                </c:pt>
                <c:pt idx="1237">
                  <c:v>1237</c:v>
                </c:pt>
                <c:pt idx="1238">
                  <c:v>1238</c:v>
                </c:pt>
                <c:pt idx="1239">
                  <c:v>1239</c:v>
                </c:pt>
                <c:pt idx="1240">
                  <c:v>1240</c:v>
                </c:pt>
                <c:pt idx="1241">
                  <c:v>1241</c:v>
                </c:pt>
                <c:pt idx="1242">
                  <c:v>1242</c:v>
                </c:pt>
                <c:pt idx="1243">
                  <c:v>1243</c:v>
                </c:pt>
                <c:pt idx="1244">
                  <c:v>1244</c:v>
                </c:pt>
                <c:pt idx="1245">
                  <c:v>1245</c:v>
                </c:pt>
                <c:pt idx="1246">
                  <c:v>1246</c:v>
                </c:pt>
                <c:pt idx="1247">
                  <c:v>1247</c:v>
                </c:pt>
                <c:pt idx="1248">
                  <c:v>1248</c:v>
                </c:pt>
                <c:pt idx="1249">
                  <c:v>1249</c:v>
                </c:pt>
                <c:pt idx="1250">
                  <c:v>1250</c:v>
                </c:pt>
                <c:pt idx="1251">
                  <c:v>1251</c:v>
                </c:pt>
                <c:pt idx="1252">
                  <c:v>1252</c:v>
                </c:pt>
                <c:pt idx="1253">
                  <c:v>1253</c:v>
                </c:pt>
                <c:pt idx="1254">
                  <c:v>1254</c:v>
                </c:pt>
                <c:pt idx="1255">
                  <c:v>1255</c:v>
                </c:pt>
                <c:pt idx="1256">
                  <c:v>1256</c:v>
                </c:pt>
                <c:pt idx="1257">
                  <c:v>1257</c:v>
                </c:pt>
                <c:pt idx="1258">
                  <c:v>1258</c:v>
                </c:pt>
                <c:pt idx="1259">
                  <c:v>1259</c:v>
                </c:pt>
                <c:pt idx="1260">
                  <c:v>1260</c:v>
                </c:pt>
                <c:pt idx="1261">
                  <c:v>1261</c:v>
                </c:pt>
                <c:pt idx="1262">
                  <c:v>1262</c:v>
                </c:pt>
                <c:pt idx="1263">
                  <c:v>1263</c:v>
                </c:pt>
                <c:pt idx="1264">
                  <c:v>1264</c:v>
                </c:pt>
                <c:pt idx="1265">
                  <c:v>1265</c:v>
                </c:pt>
                <c:pt idx="1266">
                  <c:v>1266</c:v>
                </c:pt>
                <c:pt idx="1267">
                  <c:v>1267</c:v>
                </c:pt>
                <c:pt idx="1268">
                  <c:v>1268</c:v>
                </c:pt>
                <c:pt idx="1269">
                  <c:v>1269</c:v>
                </c:pt>
                <c:pt idx="1270">
                  <c:v>1270</c:v>
                </c:pt>
                <c:pt idx="1271">
                  <c:v>1271</c:v>
                </c:pt>
                <c:pt idx="1272">
                  <c:v>1272</c:v>
                </c:pt>
                <c:pt idx="1273">
                  <c:v>1273</c:v>
                </c:pt>
                <c:pt idx="1274">
                  <c:v>1274</c:v>
                </c:pt>
                <c:pt idx="1275">
                  <c:v>1275</c:v>
                </c:pt>
                <c:pt idx="1276">
                  <c:v>1276</c:v>
                </c:pt>
                <c:pt idx="1277">
                  <c:v>1277</c:v>
                </c:pt>
                <c:pt idx="1278">
                  <c:v>1278</c:v>
                </c:pt>
                <c:pt idx="1279">
                  <c:v>1279</c:v>
                </c:pt>
                <c:pt idx="1280">
                  <c:v>1280</c:v>
                </c:pt>
                <c:pt idx="1281">
                  <c:v>1281</c:v>
                </c:pt>
                <c:pt idx="1282">
                  <c:v>1282</c:v>
                </c:pt>
                <c:pt idx="1283">
                  <c:v>1283</c:v>
                </c:pt>
                <c:pt idx="1284">
                  <c:v>1284</c:v>
                </c:pt>
                <c:pt idx="1285">
                  <c:v>1285</c:v>
                </c:pt>
                <c:pt idx="1286">
                  <c:v>1286</c:v>
                </c:pt>
                <c:pt idx="1287">
                  <c:v>1287</c:v>
                </c:pt>
                <c:pt idx="1288">
                  <c:v>1288</c:v>
                </c:pt>
                <c:pt idx="1289">
                  <c:v>1289</c:v>
                </c:pt>
                <c:pt idx="1290">
                  <c:v>1290</c:v>
                </c:pt>
                <c:pt idx="1291">
                  <c:v>1291</c:v>
                </c:pt>
                <c:pt idx="1292">
                  <c:v>1292</c:v>
                </c:pt>
                <c:pt idx="1293">
                  <c:v>1293</c:v>
                </c:pt>
                <c:pt idx="1294">
                  <c:v>1294</c:v>
                </c:pt>
                <c:pt idx="1295">
                  <c:v>1295</c:v>
                </c:pt>
                <c:pt idx="1296">
                  <c:v>1296</c:v>
                </c:pt>
                <c:pt idx="1297">
                  <c:v>1297</c:v>
                </c:pt>
                <c:pt idx="1298">
                  <c:v>1298</c:v>
                </c:pt>
                <c:pt idx="1299">
                  <c:v>1299</c:v>
                </c:pt>
                <c:pt idx="1300">
                  <c:v>1300</c:v>
                </c:pt>
                <c:pt idx="1301">
                  <c:v>1301</c:v>
                </c:pt>
                <c:pt idx="1302">
                  <c:v>1302</c:v>
                </c:pt>
                <c:pt idx="1303">
                  <c:v>1303</c:v>
                </c:pt>
                <c:pt idx="1304">
                  <c:v>1304</c:v>
                </c:pt>
                <c:pt idx="1305">
                  <c:v>1305</c:v>
                </c:pt>
                <c:pt idx="1306">
                  <c:v>1306</c:v>
                </c:pt>
                <c:pt idx="1307">
                  <c:v>1307</c:v>
                </c:pt>
                <c:pt idx="1308">
                  <c:v>1308</c:v>
                </c:pt>
                <c:pt idx="1309">
                  <c:v>1309</c:v>
                </c:pt>
                <c:pt idx="1310">
                  <c:v>1310</c:v>
                </c:pt>
                <c:pt idx="1311">
                  <c:v>1311</c:v>
                </c:pt>
                <c:pt idx="1312">
                  <c:v>1312</c:v>
                </c:pt>
                <c:pt idx="1313">
                  <c:v>1313</c:v>
                </c:pt>
                <c:pt idx="1314">
                  <c:v>1314</c:v>
                </c:pt>
                <c:pt idx="1315">
                  <c:v>1315</c:v>
                </c:pt>
                <c:pt idx="1316">
                  <c:v>1316</c:v>
                </c:pt>
                <c:pt idx="1317">
                  <c:v>1317</c:v>
                </c:pt>
                <c:pt idx="1318">
                  <c:v>1318</c:v>
                </c:pt>
                <c:pt idx="1319">
                  <c:v>1319</c:v>
                </c:pt>
                <c:pt idx="1320">
                  <c:v>1320</c:v>
                </c:pt>
                <c:pt idx="1321">
                  <c:v>1321</c:v>
                </c:pt>
                <c:pt idx="1322">
                  <c:v>1322</c:v>
                </c:pt>
                <c:pt idx="1323">
                  <c:v>1323</c:v>
                </c:pt>
                <c:pt idx="1324">
                  <c:v>1324</c:v>
                </c:pt>
                <c:pt idx="1325">
                  <c:v>1325</c:v>
                </c:pt>
                <c:pt idx="1326">
                  <c:v>1326</c:v>
                </c:pt>
                <c:pt idx="1327">
                  <c:v>1327</c:v>
                </c:pt>
                <c:pt idx="1328">
                  <c:v>1328</c:v>
                </c:pt>
                <c:pt idx="1329">
                  <c:v>1329</c:v>
                </c:pt>
                <c:pt idx="1330">
                  <c:v>1330</c:v>
                </c:pt>
                <c:pt idx="1331">
                  <c:v>1331</c:v>
                </c:pt>
                <c:pt idx="1332">
                  <c:v>1332</c:v>
                </c:pt>
                <c:pt idx="1333">
                  <c:v>1333</c:v>
                </c:pt>
                <c:pt idx="1334">
                  <c:v>1334</c:v>
                </c:pt>
                <c:pt idx="1335">
                  <c:v>1335</c:v>
                </c:pt>
                <c:pt idx="1336">
                  <c:v>1336</c:v>
                </c:pt>
                <c:pt idx="1337">
                  <c:v>1337</c:v>
                </c:pt>
                <c:pt idx="1338">
                  <c:v>1338</c:v>
                </c:pt>
                <c:pt idx="1339">
                  <c:v>1339</c:v>
                </c:pt>
                <c:pt idx="1340">
                  <c:v>1340</c:v>
                </c:pt>
                <c:pt idx="1341">
                  <c:v>1341</c:v>
                </c:pt>
                <c:pt idx="1342">
                  <c:v>1342</c:v>
                </c:pt>
                <c:pt idx="1343">
                  <c:v>1343</c:v>
                </c:pt>
                <c:pt idx="1344">
                  <c:v>1344</c:v>
                </c:pt>
                <c:pt idx="1345">
                  <c:v>1345</c:v>
                </c:pt>
                <c:pt idx="1346">
                  <c:v>1346</c:v>
                </c:pt>
                <c:pt idx="1347">
                  <c:v>1347</c:v>
                </c:pt>
                <c:pt idx="1348">
                  <c:v>1348</c:v>
                </c:pt>
                <c:pt idx="1349">
                  <c:v>1349</c:v>
                </c:pt>
                <c:pt idx="1350">
                  <c:v>1350</c:v>
                </c:pt>
                <c:pt idx="1351">
                  <c:v>1351</c:v>
                </c:pt>
                <c:pt idx="1352">
                  <c:v>1352</c:v>
                </c:pt>
                <c:pt idx="1353">
                  <c:v>1353</c:v>
                </c:pt>
                <c:pt idx="1354">
                  <c:v>1354</c:v>
                </c:pt>
                <c:pt idx="1355">
                  <c:v>1355</c:v>
                </c:pt>
                <c:pt idx="1356">
                  <c:v>1356</c:v>
                </c:pt>
                <c:pt idx="1357">
                  <c:v>1357</c:v>
                </c:pt>
                <c:pt idx="1358">
                  <c:v>1358</c:v>
                </c:pt>
                <c:pt idx="1359">
                  <c:v>1359</c:v>
                </c:pt>
                <c:pt idx="1360">
                  <c:v>1360</c:v>
                </c:pt>
                <c:pt idx="1361">
                  <c:v>1361</c:v>
                </c:pt>
                <c:pt idx="1362">
                  <c:v>1362</c:v>
                </c:pt>
                <c:pt idx="1363">
                  <c:v>1363</c:v>
                </c:pt>
                <c:pt idx="1364">
                  <c:v>1364</c:v>
                </c:pt>
                <c:pt idx="1365">
                  <c:v>1365</c:v>
                </c:pt>
                <c:pt idx="1366">
                  <c:v>1366</c:v>
                </c:pt>
                <c:pt idx="1367">
                  <c:v>1367</c:v>
                </c:pt>
                <c:pt idx="1368">
                  <c:v>1368</c:v>
                </c:pt>
                <c:pt idx="1369">
                  <c:v>1369</c:v>
                </c:pt>
                <c:pt idx="1370">
                  <c:v>1370</c:v>
                </c:pt>
                <c:pt idx="1371">
                  <c:v>1371</c:v>
                </c:pt>
                <c:pt idx="1372">
                  <c:v>1372</c:v>
                </c:pt>
                <c:pt idx="1373">
                  <c:v>1373</c:v>
                </c:pt>
                <c:pt idx="1374">
                  <c:v>1374</c:v>
                </c:pt>
                <c:pt idx="1375">
                  <c:v>1375</c:v>
                </c:pt>
                <c:pt idx="1376">
                  <c:v>1376</c:v>
                </c:pt>
                <c:pt idx="1377">
                  <c:v>1377</c:v>
                </c:pt>
                <c:pt idx="1378">
                  <c:v>1378</c:v>
                </c:pt>
                <c:pt idx="1379">
                  <c:v>1379</c:v>
                </c:pt>
                <c:pt idx="1380">
                  <c:v>1380</c:v>
                </c:pt>
                <c:pt idx="1381">
                  <c:v>1381</c:v>
                </c:pt>
                <c:pt idx="1382">
                  <c:v>1382</c:v>
                </c:pt>
                <c:pt idx="1383">
                  <c:v>1383</c:v>
                </c:pt>
                <c:pt idx="1384">
                  <c:v>1384</c:v>
                </c:pt>
                <c:pt idx="1385">
                  <c:v>1385</c:v>
                </c:pt>
                <c:pt idx="1386">
                  <c:v>1386</c:v>
                </c:pt>
                <c:pt idx="1387">
                  <c:v>1387</c:v>
                </c:pt>
                <c:pt idx="1388">
                  <c:v>1388</c:v>
                </c:pt>
                <c:pt idx="1389">
                  <c:v>1389</c:v>
                </c:pt>
                <c:pt idx="1390">
                  <c:v>1390</c:v>
                </c:pt>
                <c:pt idx="1391">
                  <c:v>1391</c:v>
                </c:pt>
                <c:pt idx="1392">
                  <c:v>1392</c:v>
                </c:pt>
                <c:pt idx="1393">
                  <c:v>1393</c:v>
                </c:pt>
                <c:pt idx="1394">
                  <c:v>1394</c:v>
                </c:pt>
                <c:pt idx="1395">
                  <c:v>1395</c:v>
                </c:pt>
                <c:pt idx="1396">
                  <c:v>1396</c:v>
                </c:pt>
                <c:pt idx="1397">
                  <c:v>1397</c:v>
                </c:pt>
                <c:pt idx="1398">
                  <c:v>1398</c:v>
                </c:pt>
                <c:pt idx="1399">
                  <c:v>1399</c:v>
                </c:pt>
                <c:pt idx="1400">
                  <c:v>1400</c:v>
                </c:pt>
                <c:pt idx="1401">
                  <c:v>1401</c:v>
                </c:pt>
                <c:pt idx="1402">
                  <c:v>1402</c:v>
                </c:pt>
                <c:pt idx="1403">
                  <c:v>1403</c:v>
                </c:pt>
                <c:pt idx="1404">
                  <c:v>1404</c:v>
                </c:pt>
                <c:pt idx="1405">
                  <c:v>1405</c:v>
                </c:pt>
                <c:pt idx="1406">
                  <c:v>1406</c:v>
                </c:pt>
                <c:pt idx="1407">
                  <c:v>1407</c:v>
                </c:pt>
                <c:pt idx="1408">
                  <c:v>1408</c:v>
                </c:pt>
                <c:pt idx="1409">
                  <c:v>1409</c:v>
                </c:pt>
                <c:pt idx="1410">
                  <c:v>1410</c:v>
                </c:pt>
                <c:pt idx="1411">
                  <c:v>1411</c:v>
                </c:pt>
                <c:pt idx="1412">
                  <c:v>1412</c:v>
                </c:pt>
                <c:pt idx="1413">
                  <c:v>1413</c:v>
                </c:pt>
                <c:pt idx="1414">
                  <c:v>1414</c:v>
                </c:pt>
                <c:pt idx="1415">
                  <c:v>1415</c:v>
                </c:pt>
                <c:pt idx="1416">
                  <c:v>1416</c:v>
                </c:pt>
                <c:pt idx="1417">
                  <c:v>1417</c:v>
                </c:pt>
                <c:pt idx="1418">
                  <c:v>1418</c:v>
                </c:pt>
                <c:pt idx="1419">
                  <c:v>1419</c:v>
                </c:pt>
                <c:pt idx="1420">
                  <c:v>1420</c:v>
                </c:pt>
                <c:pt idx="1421">
                  <c:v>1421</c:v>
                </c:pt>
                <c:pt idx="1422">
                  <c:v>1422</c:v>
                </c:pt>
                <c:pt idx="1423">
                  <c:v>1423</c:v>
                </c:pt>
                <c:pt idx="1424">
                  <c:v>1424</c:v>
                </c:pt>
                <c:pt idx="1425">
                  <c:v>1425</c:v>
                </c:pt>
                <c:pt idx="1426">
                  <c:v>1426</c:v>
                </c:pt>
                <c:pt idx="1427">
                  <c:v>1427</c:v>
                </c:pt>
                <c:pt idx="1428">
                  <c:v>1428</c:v>
                </c:pt>
                <c:pt idx="1429">
                  <c:v>1429</c:v>
                </c:pt>
                <c:pt idx="1430">
                  <c:v>1430</c:v>
                </c:pt>
                <c:pt idx="1431">
                  <c:v>1431</c:v>
                </c:pt>
                <c:pt idx="1432">
                  <c:v>1432</c:v>
                </c:pt>
                <c:pt idx="1433">
                  <c:v>1433</c:v>
                </c:pt>
                <c:pt idx="1434">
                  <c:v>1434</c:v>
                </c:pt>
                <c:pt idx="1435">
                  <c:v>1435</c:v>
                </c:pt>
                <c:pt idx="1436">
                  <c:v>1436</c:v>
                </c:pt>
                <c:pt idx="1437">
                  <c:v>1437</c:v>
                </c:pt>
                <c:pt idx="1438">
                  <c:v>1438</c:v>
                </c:pt>
                <c:pt idx="1439">
                  <c:v>1439</c:v>
                </c:pt>
                <c:pt idx="1440">
                  <c:v>1440</c:v>
                </c:pt>
                <c:pt idx="1441">
                  <c:v>1441</c:v>
                </c:pt>
                <c:pt idx="1442">
                  <c:v>1442</c:v>
                </c:pt>
                <c:pt idx="1443">
                  <c:v>1443</c:v>
                </c:pt>
                <c:pt idx="1444">
                  <c:v>1444</c:v>
                </c:pt>
                <c:pt idx="1445">
                  <c:v>1445</c:v>
                </c:pt>
                <c:pt idx="1446">
                  <c:v>1446</c:v>
                </c:pt>
                <c:pt idx="1447">
                  <c:v>1447</c:v>
                </c:pt>
                <c:pt idx="1448">
                  <c:v>1448</c:v>
                </c:pt>
                <c:pt idx="1449">
                  <c:v>1449</c:v>
                </c:pt>
                <c:pt idx="1450">
                  <c:v>1450</c:v>
                </c:pt>
                <c:pt idx="1451">
                  <c:v>1451</c:v>
                </c:pt>
                <c:pt idx="1452">
                  <c:v>1452</c:v>
                </c:pt>
                <c:pt idx="1453">
                  <c:v>1453</c:v>
                </c:pt>
                <c:pt idx="1454">
                  <c:v>1454</c:v>
                </c:pt>
                <c:pt idx="1455">
                  <c:v>1455</c:v>
                </c:pt>
                <c:pt idx="1456">
                  <c:v>1456</c:v>
                </c:pt>
                <c:pt idx="1457">
                  <c:v>1457</c:v>
                </c:pt>
                <c:pt idx="1458">
                  <c:v>1458</c:v>
                </c:pt>
                <c:pt idx="1459">
                  <c:v>1459</c:v>
                </c:pt>
                <c:pt idx="1460">
                  <c:v>1460</c:v>
                </c:pt>
                <c:pt idx="1461">
                  <c:v>1461</c:v>
                </c:pt>
                <c:pt idx="1462">
                  <c:v>1462</c:v>
                </c:pt>
                <c:pt idx="1463">
                  <c:v>1463</c:v>
                </c:pt>
                <c:pt idx="1464">
                  <c:v>1464</c:v>
                </c:pt>
                <c:pt idx="1465">
                  <c:v>1465</c:v>
                </c:pt>
                <c:pt idx="1466">
                  <c:v>1466</c:v>
                </c:pt>
                <c:pt idx="1467">
                  <c:v>1467</c:v>
                </c:pt>
                <c:pt idx="1468">
                  <c:v>1468</c:v>
                </c:pt>
                <c:pt idx="1469">
                  <c:v>1469</c:v>
                </c:pt>
                <c:pt idx="1470">
                  <c:v>1470</c:v>
                </c:pt>
                <c:pt idx="1471">
                  <c:v>1471</c:v>
                </c:pt>
                <c:pt idx="1472">
                  <c:v>1472</c:v>
                </c:pt>
                <c:pt idx="1473">
                  <c:v>1473</c:v>
                </c:pt>
                <c:pt idx="1474">
                  <c:v>1474</c:v>
                </c:pt>
                <c:pt idx="1475">
                  <c:v>1475</c:v>
                </c:pt>
                <c:pt idx="1476">
                  <c:v>1476</c:v>
                </c:pt>
                <c:pt idx="1477">
                  <c:v>1477</c:v>
                </c:pt>
                <c:pt idx="1478">
                  <c:v>1478</c:v>
                </c:pt>
                <c:pt idx="1479">
                  <c:v>1479</c:v>
                </c:pt>
                <c:pt idx="1480">
                  <c:v>1480</c:v>
                </c:pt>
                <c:pt idx="1481">
                  <c:v>1481</c:v>
                </c:pt>
                <c:pt idx="1482">
                  <c:v>1482</c:v>
                </c:pt>
                <c:pt idx="1483">
                  <c:v>1483</c:v>
                </c:pt>
                <c:pt idx="1484">
                  <c:v>1484</c:v>
                </c:pt>
                <c:pt idx="1485">
                  <c:v>1485</c:v>
                </c:pt>
                <c:pt idx="1486">
                  <c:v>1486</c:v>
                </c:pt>
                <c:pt idx="1487">
                  <c:v>1487</c:v>
                </c:pt>
                <c:pt idx="1488">
                  <c:v>1488</c:v>
                </c:pt>
                <c:pt idx="1489">
                  <c:v>1489</c:v>
                </c:pt>
                <c:pt idx="1490">
                  <c:v>1490</c:v>
                </c:pt>
                <c:pt idx="1491">
                  <c:v>1491</c:v>
                </c:pt>
                <c:pt idx="1492">
                  <c:v>1492</c:v>
                </c:pt>
                <c:pt idx="1493">
                  <c:v>1493</c:v>
                </c:pt>
                <c:pt idx="1494">
                  <c:v>1494</c:v>
                </c:pt>
                <c:pt idx="1495">
                  <c:v>1495</c:v>
                </c:pt>
                <c:pt idx="1496">
                  <c:v>1496</c:v>
                </c:pt>
                <c:pt idx="1497">
                  <c:v>1497</c:v>
                </c:pt>
                <c:pt idx="1498">
                  <c:v>1498</c:v>
                </c:pt>
                <c:pt idx="1499">
                  <c:v>1499</c:v>
                </c:pt>
                <c:pt idx="1500">
                  <c:v>1500</c:v>
                </c:pt>
                <c:pt idx="1501">
                  <c:v>1501</c:v>
                </c:pt>
                <c:pt idx="1502">
                  <c:v>1502</c:v>
                </c:pt>
                <c:pt idx="1503">
                  <c:v>1503</c:v>
                </c:pt>
                <c:pt idx="1504">
                  <c:v>1504</c:v>
                </c:pt>
                <c:pt idx="1505">
                  <c:v>1505</c:v>
                </c:pt>
                <c:pt idx="1506">
                  <c:v>1506</c:v>
                </c:pt>
                <c:pt idx="1507">
                  <c:v>1507</c:v>
                </c:pt>
                <c:pt idx="1508">
                  <c:v>1508</c:v>
                </c:pt>
                <c:pt idx="1509">
                  <c:v>1509</c:v>
                </c:pt>
                <c:pt idx="1510">
                  <c:v>1510</c:v>
                </c:pt>
                <c:pt idx="1511">
                  <c:v>1511</c:v>
                </c:pt>
                <c:pt idx="1512">
                  <c:v>1512</c:v>
                </c:pt>
                <c:pt idx="1513">
                  <c:v>1513</c:v>
                </c:pt>
                <c:pt idx="1514">
                  <c:v>1514</c:v>
                </c:pt>
                <c:pt idx="1515">
                  <c:v>1515</c:v>
                </c:pt>
                <c:pt idx="1516">
                  <c:v>1516</c:v>
                </c:pt>
                <c:pt idx="1517">
                  <c:v>1517</c:v>
                </c:pt>
                <c:pt idx="1518">
                  <c:v>1518</c:v>
                </c:pt>
                <c:pt idx="1519">
                  <c:v>1519</c:v>
                </c:pt>
                <c:pt idx="1520">
                  <c:v>1520</c:v>
                </c:pt>
                <c:pt idx="1521">
                  <c:v>1521</c:v>
                </c:pt>
                <c:pt idx="1522">
                  <c:v>1522</c:v>
                </c:pt>
                <c:pt idx="1523">
                  <c:v>1523</c:v>
                </c:pt>
                <c:pt idx="1524">
                  <c:v>1524</c:v>
                </c:pt>
                <c:pt idx="1525">
                  <c:v>1525</c:v>
                </c:pt>
                <c:pt idx="1526">
                  <c:v>1526</c:v>
                </c:pt>
                <c:pt idx="1527">
                  <c:v>1527</c:v>
                </c:pt>
                <c:pt idx="1528">
                  <c:v>1528</c:v>
                </c:pt>
                <c:pt idx="1529">
                  <c:v>1529</c:v>
                </c:pt>
                <c:pt idx="1530">
                  <c:v>1530</c:v>
                </c:pt>
                <c:pt idx="1531">
                  <c:v>1531</c:v>
                </c:pt>
                <c:pt idx="1532">
                  <c:v>1532</c:v>
                </c:pt>
                <c:pt idx="1533">
                  <c:v>1533</c:v>
                </c:pt>
                <c:pt idx="1534">
                  <c:v>1534</c:v>
                </c:pt>
                <c:pt idx="1535">
                  <c:v>1535</c:v>
                </c:pt>
                <c:pt idx="1536">
                  <c:v>1536</c:v>
                </c:pt>
                <c:pt idx="1537">
                  <c:v>1537</c:v>
                </c:pt>
                <c:pt idx="1538">
                  <c:v>1538</c:v>
                </c:pt>
                <c:pt idx="1539">
                  <c:v>1539</c:v>
                </c:pt>
                <c:pt idx="1540">
                  <c:v>1540</c:v>
                </c:pt>
                <c:pt idx="1541">
                  <c:v>1541</c:v>
                </c:pt>
                <c:pt idx="1542">
                  <c:v>1542</c:v>
                </c:pt>
                <c:pt idx="1543">
                  <c:v>1543</c:v>
                </c:pt>
                <c:pt idx="1544">
                  <c:v>1544</c:v>
                </c:pt>
                <c:pt idx="1545">
                  <c:v>1545</c:v>
                </c:pt>
                <c:pt idx="1546">
                  <c:v>1546</c:v>
                </c:pt>
                <c:pt idx="1547">
                  <c:v>1547</c:v>
                </c:pt>
                <c:pt idx="1548">
                  <c:v>1548</c:v>
                </c:pt>
                <c:pt idx="1549">
                  <c:v>1549</c:v>
                </c:pt>
                <c:pt idx="1550">
                  <c:v>1550</c:v>
                </c:pt>
                <c:pt idx="1551">
                  <c:v>1551</c:v>
                </c:pt>
                <c:pt idx="1552">
                  <c:v>1552</c:v>
                </c:pt>
                <c:pt idx="1553">
                  <c:v>1553</c:v>
                </c:pt>
                <c:pt idx="1554">
                  <c:v>1554</c:v>
                </c:pt>
                <c:pt idx="1555">
                  <c:v>1555</c:v>
                </c:pt>
                <c:pt idx="1556">
                  <c:v>1556</c:v>
                </c:pt>
                <c:pt idx="1557">
                  <c:v>1557</c:v>
                </c:pt>
                <c:pt idx="1558">
                  <c:v>1558</c:v>
                </c:pt>
                <c:pt idx="1559">
                  <c:v>1559</c:v>
                </c:pt>
                <c:pt idx="1560">
                  <c:v>1560</c:v>
                </c:pt>
                <c:pt idx="1561">
                  <c:v>1561</c:v>
                </c:pt>
                <c:pt idx="1562">
                  <c:v>1562</c:v>
                </c:pt>
                <c:pt idx="1563">
                  <c:v>1563</c:v>
                </c:pt>
                <c:pt idx="1564">
                  <c:v>1564</c:v>
                </c:pt>
                <c:pt idx="1565">
                  <c:v>1565</c:v>
                </c:pt>
                <c:pt idx="1566">
                  <c:v>1566</c:v>
                </c:pt>
                <c:pt idx="1567">
                  <c:v>1567</c:v>
                </c:pt>
                <c:pt idx="1568">
                  <c:v>1568</c:v>
                </c:pt>
                <c:pt idx="1569">
                  <c:v>1569</c:v>
                </c:pt>
                <c:pt idx="1570">
                  <c:v>1570</c:v>
                </c:pt>
                <c:pt idx="1571">
                  <c:v>1571</c:v>
                </c:pt>
                <c:pt idx="1572">
                  <c:v>1572</c:v>
                </c:pt>
                <c:pt idx="1573">
                  <c:v>1573</c:v>
                </c:pt>
                <c:pt idx="1574">
                  <c:v>1574</c:v>
                </c:pt>
                <c:pt idx="1575">
                  <c:v>1575</c:v>
                </c:pt>
                <c:pt idx="1576">
                  <c:v>1576</c:v>
                </c:pt>
                <c:pt idx="1577">
                  <c:v>1577</c:v>
                </c:pt>
                <c:pt idx="1578">
                  <c:v>1578</c:v>
                </c:pt>
                <c:pt idx="1579">
                  <c:v>1579</c:v>
                </c:pt>
                <c:pt idx="1580">
                  <c:v>1580</c:v>
                </c:pt>
                <c:pt idx="1581">
                  <c:v>1581</c:v>
                </c:pt>
                <c:pt idx="1582">
                  <c:v>1582</c:v>
                </c:pt>
                <c:pt idx="1583">
                  <c:v>1583</c:v>
                </c:pt>
                <c:pt idx="1584">
                  <c:v>1584</c:v>
                </c:pt>
                <c:pt idx="1585">
                  <c:v>1585</c:v>
                </c:pt>
                <c:pt idx="1586">
                  <c:v>1586</c:v>
                </c:pt>
                <c:pt idx="1587">
                  <c:v>1587</c:v>
                </c:pt>
                <c:pt idx="1588">
                  <c:v>1588</c:v>
                </c:pt>
                <c:pt idx="1589">
                  <c:v>1589</c:v>
                </c:pt>
                <c:pt idx="1590">
                  <c:v>1590</c:v>
                </c:pt>
                <c:pt idx="1591">
                  <c:v>1591</c:v>
                </c:pt>
                <c:pt idx="1592">
                  <c:v>1592</c:v>
                </c:pt>
                <c:pt idx="1593">
                  <c:v>1593</c:v>
                </c:pt>
                <c:pt idx="1594">
                  <c:v>1594</c:v>
                </c:pt>
                <c:pt idx="1595">
                  <c:v>1595</c:v>
                </c:pt>
                <c:pt idx="1596">
                  <c:v>1596</c:v>
                </c:pt>
                <c:pt idx="1597">
                  <c:v>1597</c:v>
                </c:pt>
                <c:pt idx="1598">
                  <c:v>1598</c:v>
                </c:pt>
                <c:pt idx="1599">
                  <c:v>1599</c:v>
                </c:pt>
                <c:pt idx="1600">
                  <c:v>1600</c:v>
                </c:pt>
                <c:pt idx="1601">
                  <c:v>1601</c:v>
                </c:pt>
                <c:pt idx="1602">
                  <c:v>1602</c:v>
                </c:pt>
                <c:pt idx="1603">
                  <c:v>1603</c:v>
                </c:pt>
                <c:pt idx="1604">
                  <c:v>1604</c:v>
                </c:pt>
                <c:pt idx="1605">
                  <c:v>1605</c:v>
                </c:pt>
                <c:pt idx="1606">
                  <c:v>1606</c:v>
                </c:pt>
                <c:pt idx="1607">
                  <c:v>1607</c:v>
                </c:pt>
                <c:pt idx="1608">
                  <c:v>1608</c:v>
                </c:pt>
                <c:pt idx="1609">
                  <c:v>1609</c:v>
                </c:pt>
                <c:pt idx="1610">
                  <c:v>1610</c:v>
                </c:pt>
                <c:pt idx="1611">
                  <c:v>1611</c:v>
                </c:pt>
                <c:pt idx="1612">
                  <c:v>1612</c:v>
                </c:pt>
                <c:pt idx="1613">
                  <c:v>1613</c:v>
                </c:pt>
                <c:pt idx="1614">
                  <c:v>1614</c:v>
                </c:pt>
                <c:pt idx="1615">
                  <c:v>1615</c:v>
                </c:pt>
                <c:pt idx="1616">
                  <c:v>1616</c:v>
                </c:pt>
                <c:pt idx="1617">
                  <c:v>1617</c:v>
                </c:pt>
                <c:pt idx="1618">
                  <c:v>1618</c:v>
                </c:pt>
                <c:pt idx="1619">
                  <c:v>1619</c:v>
                </c:pt>
                <c:pt idx="1620">
                  <c:v>1620</c:v>
                </c:pt>
                <c:pt idx="1621">
                  <c:v>1621</c:v>
                </c:pt>
                <c:pt idx="1622">
                  <c:v>1622</c:v>
                </c:pt>
                <c:pt idx="1623">
                  <c:v>1623</c:v>
                </c:pt>
                <c:pt idx="1624">
                  <c:v>1624</c:v>
                </c:pt>
                <c:pt idx="1625">
                  <c:v>1625</c:v>
                </c:pt>
                <c:pt idx="1626">
                  <c:v>1626</c:v>
                </c:pt>
                <c:pt idx="1627">
                  <c:v>1627</c:v>
                </c:pt>
                <c:pt idx="1628">
                  <c:v>1628</c:v>
                </c:pt>
                <c:pt idx="1629">
                  <c:v>1629</c:v>
                </c:pt>
                <c:pt idx="1630">
                  <c:v>1630</c:v>
                </c:pt>
                <c:pt idx="1631">
                  <c:v>1631</c:v>
                </c:pt>
                <c:pt idx="1632">
                  <c:v>1632</c:v>
                </c:pt>
                <c:pt idx="1633">
                  <c:v>1633</c:v>
                </c:pt>
                <c:pt idx="1634">
                  <c:v>1634</c:v>
                </c:pt>
                <c:pt idx="1635">
                  <c:v>1635</c:v>
                </c:pt>
                <c:pt idx="1636">
                  <c:v>1636</c:v>
                </c:pt>
                <c:pt idx="1637">
                  <c:v>1637</c:v>
                </c:pt>
                <c:pt idx="1638">
                  <c:v>1638</c:v>
                </c:pt>
                <c:pt idx="1639">
                  <c:v>1639</c:v>
                </c:pt>
                <c:pt idx="1640">
                  <c:v>1640</c:v>
                </c:pt>
                <c:pt idx="1641">
                  <c:v>1641</c:v>
                </c:pt>
                <c:pt idx="1642">
                  <c:v>1642</c:v>
                </c:pt>
                <c:pt idx="1643">
                  <c:v>1643</c:v>
                </c:pt>
                <c:pt idx="1644">
                  <c:v>1644</c:v>
                </c:pt>
                <c:pt idx="1645">
                  <c:v>1645</c:v>
                </c:pt>
                <c:pt idx="1646">
                  <c:v>1646</c:v>
                </c:pt>
                <c:pt idx="1647">
                  <c:v>1647</c:v>
                </c:pt>
                <c:pt idx="1648">
                  <c:v>1648</c:v>
                </c:pt>
                <c:pt idx="1649">
                  <c:v>1649</c:v>
                </c:pt>
                <c:pt idx="1650">
                  <c:v>1650</c:v>
                </c:pt>
                <c:pt idx="1651">
                  <c:v>1651</c:v>
                </c:pt>
                <c:pt idx="1652">
                  <c:v>1652</c:v>
                </c:pt>
                <c:pt idx="1653">
                  <c:v>1653</c:v>
                </c:pt>
                <c:pt idx="1654">
                  <c:v>1654</c:v>
                </c:pt>
                <c:pt idx="1655">
                  <c:v>1655</c:v>
                </c:pt>
                <c:pt idx="1656">
                  <c:v>1656</c:v>
                </c:pt>
                <c:pt idx="1657">
                  <c:v>1657</c:v>
                </c:pt>
                <c:pt idx="1658">
                  <c:v>1658</c:v>
                </c:pt>
                <c:pt idx="1659">
                  <c:v>1659</c:v>
                </c:pt>
                <c:pt idx="1660">
                  <c:v>1660</c:v>
                </c:pt>
                <c:pt idx="1661">
                  <c:v>1661</c:v>
                </c:pt>
                <c:pt idx="1662">
                  <c:v>1662</c:v>
                </c:pt>
                <c:pt idx="1663">
                  <c:v>1663</c:v>
                </c:pt>
                <c:pt idx="1664">
                  <c:v>1664</c:v>
                </c:pt>
                <c:pt idx="1665">
                  <c:v>1665</c:v>
                </c:pt>
                <c:pt idx="1666">
                  <c:v>1666</c:v>
                </c:pt>
                <c:pt idx="1667">
                  <c:v>1667</c:v>
                </c:pt>
                <c:pt idx="1668">
                  <c:v>1668</c:v>
                </c:pt>
                <c:pt idx="1669">
                  <c:v>1669</c:v>
                </c:pt>
                <c:pt idx="1670">
                  <c:v>1670</c:v>
                </c:pt>
                <c:pt idx="1671">
                  <c:v>1671</c:v>
                </c:pt>
                <c:pt idx="1672">
                  <c:v>1672</c:v>
                </c:pt>
                <c:pt idx="1673">
                  <c:v>1673</c:v>
                </c:pt>
                <c:pt idx="1674">
                  <c:v>1674</c:v>
                </c:pt>
                <c:pt idx="1675">
                  <c:v>1675</c:v>
                </c:pt>
                <c:pt idx="1676">
                  <c:v>1676</c:v>
                </c:pt>
                <c:pt idx="1677">
                  <c:v>1677</c:v>
                </c:pt>
                <c:pt idx="1678">
                  <c:v>1678</c:v>
                </c:pt>
                <c:pt idx="1679">
                  <c:v>1679</c:v>
                </c:pt>
                <c:pt idx="1680">
                  <c:v>1680</c:v>
                </c:pt>
                <c:pt idx="1681">
                  <c:v>1681</c:v>
                </c:pt>
                <c:pt idx="1682">
                  <c:v>1682</c:v>
                </c:pt>
                <c:pt idx="1683">
                  <c:v>1683</c:v>
                </c:pt>
                <c:pt idx="1684">
                  <c:v>1684</c:v>
                </c:pt>
                <c:pt idx="1685">
                  <c:v>1685</c:v>
                </c:pt>
                <c:pt idx="1686">
                  <c:v>1686</c:v>
                </c:pt>
                <c:pt idx="1687">
                  <c:v>1687</c:v>
                </c:pt>
                <c:pt idx="1688">
                  <c:v>1688</c:v>
                </c:pt>
                <c:pt idx="1689">
                  <c:v>1689</c:v>
                </c:pt>
                <c:pt idx="1690">
                  <c:v>1690</c:v>
                </c:pt>
                <c:pt idx="1691">
                  <c:v>1691</c:v>
                </c:pt>
                <c:pt idx="1692">
                  <c:v>1692</c:v>
                </c:pt>
                <c:pt idx="1693">
                  <c:v>1693</c:v>
                </c:pt>
                <c:pt idx="1694">
                  <c:v>1694</c:v>
                </c:pt>
                <c:pt idx="1695">
                  <c:v>1695</c:v>
                </c:pt>
                <c:pt idx="1696">
                  <c:v>1696</c:v>
                </c:pt>
                <c:pt idx="1697">
                  <c:v>1697</c:v>
                </c:pt>
                <c:pt idx="1698">
                  <c:v>1698</c:v>
                </c:pt>
                <c:pt idx="1699">
                  <c:v>1699</c:v>
                </c:pt>
                <c:pt idx="1700">
                  <c:v>1700</c:v>
                </c:pt>
                <c:pt idx="1701">
                  <c:v>1701</c:v>
                </c:pt>
                <c:pt idx="1702">
                  <c:v>1702</c:v>
                </c:pt>
                <c:pt idx="1703">
                  <c:v>1703</c:v>
                </c:pt>
                <c:pt idx="1704">
                  <c:v>1704</c:v>
                </c:pt>
                <c:pt idx="1705">
                  <c:v>1705</c:v>
                </c:pt>
                <c:pt idx="1706">
                  <c:v>1706</c:v>
                </c:pt>
                <c:pt idx="1707">
                  <c:v>1707</c:v>
                </c:pt>
                <c:pt idx="1708">
                  <c:v>1708</c:v>
                </c:pt>
                <c:pt idx="1709">
                  <c:v>1709</c:v>
                </c:pt>
                <c:pt idx="1710">
                  <c:v>1710</c:v>
                </c:pt>
                <c:pt idx="1711">
                  <c:v>1711</c:v>
                </c:pt>
                <c:pt idx="1712">
                  <c:v>1712</c:v>
                </c:pt>
                <c:pt idx="1713">
                  <c:v>1713</c:v>
                </c:pt>
                <c:pt idx="1714">
                  <c:v>1714</c:v>
                </c:pt>
                <c:pt idx="1715">
                  <c:v>1715</c:v>
                </c:pt>
                <c:pt idx="1716">
                  <c:v>1716</c:v>
                </c:pt>
                <c:pt idx="1717">
                  <c:v>1717</c:v>
                </c:pt>
                <c:pt idx="1718">
                  <c:v>1718</c:v>
                </c:pt>
                <c:pt idx="1719">
                  <c:v>1719</c:v>
                </c:pt>
                <c:pt idx="1720">
                  <c:v>1720</c:v>
                </c:pt>
                <c:pt idx="1721">
                  <c:v>1721</c:v>
                </c:pt>
                <c:pt idx="1722">
                  <c:v>1722</c:v>
                </c:pt>
                <c:pt idx="1723">
                  <c:v>1723</c:v>
                </c:pt>
                <c:pt idx="1724">
                  <c:v>1724</c:v>
                </c:pt>
                <c:pt idx="1725">
                  <c:v>1725</c:v>
                </c:pt>
                <c:pt idx="1726">
                  <c:v>1726</c:v>
                </c:pt>
                <c:pt idx="1727">
                  <c:v>1727</c:v>
                </c:pt>
                <c:pt idx="1728">
                  <c:v>1728</c:v>
                </c:pt>
                <c:pt idx="1729">
                  <c:v>1729</c:v>
                </c:pt>
                <c:pt idx="1730">
                  <c:v>1730</c:v>
                </c:pt>
                <c:pt idx="1731">
                  <c:v>1731</c:v>
                </c:pt>
                <c:pt idx="1732">
                  <c:v>1732</c:v>
                </c:pt>
                <c:pt idx="1733">
                  <c:v>1733</c:v>
                </c:pt>
                <c:pt idx="1734">
                  <c:v>1734</c:v>
                </c:pt>
                <c:pt idx="1735">
                  <c:v>1735</c:v>
                </c:pt>
                <c:pt idx="1736">
                  <c:v>1736</c:v>
                </c:pt>
                <c:pt idx="1737">
                  <c:v>1737</c:v>
                </c:pt>
                <c:pt idx="1738">
                  <c:v>1738</c:v>
                </c:pt>
                <c:pt idx="1739">
                  <c:v>1739</c:v>
                </c:pt>
                <c:pt idx="1740">
                  <c:v>1740</c:v>
                </c:pt>
                <c:pt idx="1741">
                  <c:v>1741</c:v>
                </c:pt>
                <c:pt idx="1742">
                  <c:v>1742</c:v>
                </c:pt>
                <c:pt idx="1743">
                  <c:v>1743</c:v>
                </c:pt>
                <c:pt idx="1744">
                  <c:v>1744</c:v>
                </c:pt>
                <c:pt idx="1745">
                  <c:v>1745</c:v>
                </c:pt>
                <c:pt idx="1746">
                  <c:v>1746</c:v>
                </c:pt>
                <c:pt idx="1747">
                  <c:v>1747</c:v>
                </c:pt>
                <c:pt idx="1748">
                  <c:v>1748</c:v>
                </c:pt>
                <c:pt idx="1749">
                  <c:v>1749</c:v>
                </c:pt>
                <c:pt idx="1750">
                  <c:v>1750</c:v>
                </c:pt>
                <c:pt idx="1751">
                  <c:v>1751</c:v>
                </c:pt>
                <c:pt idx="1752">
                  <c:v>1752</c:v>
                </c:pt>
                <c:pt idx="1753">
                  <c:v>1753</c:v>
                </c:pt>
                <c:pt idx="1754">
                  <c:v>1754</c:v>
                </c:pt>
                <c:pt idx="1755">
                  <c:v>1755</c:v>
                </c:pt>
                <c:pt idx="1756">
                  <c:v>1756</c:v>
                </c:pt>
                <c:pt idx="1757">
                  <c:v>1757</c:v>
                </c:pt>
                <c:pt idx="1758">
                  <c:v>1758</c:v>
                </c:pt>
                <c:pt idx="1759">
                  <c:v>1759</c:v>
                </c:pt>
                <c:pt idx="1760">
                  <c:v>1760</c:v>
                </c:pt>
                <c:pt idx="1761">
                  <c:v>1761</c:v>
                </c:pt>
                <c:pt idx="1762">
                  <c:v>1762</c:v>
                </c:pt>
                <c:pt idx="1763">
                  <c:v>1763</c:v>
                </c:pt>
                <c:pt idx="1764">
                  <c:v>1764</c:v>
                </c:pt>
                <c:pt idx="1765">
                  <c:v>1765</c:v>
                </c:pt>
                <c:pt idx="1766">
                  <c:v>1766</c:v>
                </c:pt>
                <c:pt idx="1767">
                  <c:v>1767</c:v>
                </c:pt>
                <c:pt idx="1768">
                  <c:v>1768</c:v>
                </c:pt>
                <c:pt idx="1769">
                  <c:v>1769</c:v>
                </c:pt>
                <c:pt idx="1770">
                  <c:v>1770</c:v>
                </c:pt>
                <c:pt idx="1771">
                  <c:v>1771</c:v>
                </c:pt>
                <c:pt idx="1772">
                  <c:v>1772</c:v>
                </c:pt>
                <c:pt idx="1773">
                  <c:v>1773</c:v>
                </c:pt>
                <c:pt idx="1774">
                  <c:v>1774</c:v>
                </c:pt>
                <c:pt idx="1775">
                  <c:v>1775</c:v>
                </c:pt>
                <c:pt idx="1776">
                  <c:v>1776</c:v>
                </c:pt>
                <c:pt idx="1777">
                  <c:v>1777</c:v>
                </c:pt>
                <c:pt idx="1778">
                  <c:v>1778</c:v>
                </c:pt>
                <c:pt idx="1779">
                  <c:v>1779</c:v>
                </c:pt>
                <c:pt idx="1780">
                  <c:v>1780</c:v>
                </c:pt>
                <c:pt idx="1781">
                  <c:v>1781</c:v>
                </c:pt>
                <c:pt idx="1782">
                  <c:v>1782</c:v>
                </c:pt>
                <c:pt idx="1783">
                  <c:v>1783</c:v>
                </c:pt>
                <c:pt idx="1784">
                  <c:v>1784</c:v>
                </c:pt>
                <c:pt idx="1785">
                  <c:v>1785</c:v>
                </c:pt>
                <c:pt idx="1786">
                  <c:v>1786</c:v>
                </c:pt>
                <c:pt idx="1787">
                  <c:v>1787</c:v>
                </c:pt>
                <c:pt idx="1788">
                  <c:v>1788</c:v>
                </c:pt>
                <c:pt idx="1789">
                  <c:v>1789</c:v>
                </c:pt>
                <c:pt idx="1790">
                  <c:v>1790</c:v>
                </c:pt>
                <c:pt idx="1791">
                  <c:v>1791</c:v>
                </c:pt>
                <c:pt idx="1792">
                  <c:v>1792</c:v>
                </c:pt>
                <c:pt idx="1793">
                  <c:v>1793</c:v>
                </c:pt>
                <c:pt idx="1794">
                  <c:v>1794</c:v>
                </c:pt>
                <c:pt idx="1795">
                  <c:v>1795</c:v>
                </c:pt>
                <c:pt idx="1796">
                  <c:v>1796</c:v>
                </c:pt>
                <c:pt idx="1797">
                  <c:v>1797</c:v>
                </c:pt>
                <c:pt idx="1798">
                  <c:v>1798</c:v>
                </c:pt>
                <c:pt idx="1799">
                  <c:v>1799</c:v>
                </c:pt>
                <c:pt idx="1800">
                  <c:v>1800</c:v>
                </c:pt>
                <c:pt idx="1801">
                  <c:v>1801</c:v>
                </c:pt>
                <c:pt idx="1802">
                  <c:v>1802</c:v>
                </c:pt>
                <c:pt idx="1803">
                  <c:v>1803</c:v>
                </c:pt>
                <c:pt idx="1804">
                  <c:v>1804</c:v>
                </c:pt>
                <c:pt idx="1805">
                  <c:v>1805</c:v>
                </c:pt>
                <c:pt idx="1806">
                  <c:v>1806</c:v>
                </c:pt>
                <c:pt idx="1807">
                  <c:v>1807</c:v>
                </c:pt>
                <c:pt idx="1808">
                  <c:v>1808</c:v>
                </c:pt>
                <c:pt idx="1809">
                  <c:v>1809</c:v>
                </c:pt>
                <c:pt idx="1810">
                  <c:v>1810</c:v>
                </c:pt>
                <c:pt idx="1811">
                  <c:v>1811</c:v>
                </c:pt>
                <c:pt idx="1812">
                  <c:v>1812</c:v>
                </c:pt>
                <c:pt idx="1813">
                  <c:v>1813</c:v>
                </c:pt>
                <c:pt idx="1814">
                  <c:v>1814</c:v>
                </c:pt>
                <c:pt idx="1815">
                  <c:v>1815</c:v>
                </c:pt>
                <c:pt idx="1816">
                  <c:v>1816</c:v>
                </c:pt>
                <c:pt idx="1817">
                  <c:v>1817</c:v>
                </c:pt>
                <c:pt idx="1818">
                  <c:v>1818</c:v>
                </c:pt>
                <c:pt idx="1819">
                  <c:v>1819</c:v>
                </c:pt>
                <c:pt idx="1820">
                  <c:v>1820</c:v>
                </c:pt>
                <c:pt idx="1821">
                  <c:v>1821</c:v>
                </c:pt>
                <c:pt idx="1822">
                  <c:v>1822</c:v>
                </c:pt>
                <c:pt idx="1823">
                  <c:v>1823</c:v>
                </c:pt>
                <c:pt idx="1824">
                  <c:v>1824</c:v>
                </c:pt>
                <c:pt idx="1825">
                  <c:v>1825</c:v>
                </c:pt>
                <c:pt idx="1826">
                  <c:v>1826</c:v>
                </c:pt>
                <c:pt idx="1827">
                  <c:v>1827</c:v>
                </c:pt>
                <c:pt idx="1828">
                  <c:v>1828</c:v>
                </c:pt>
                <c:pt idx="1829">
                  <c:v>1829</c:v>
                </c:pt>
                <c:pt idx="1830">
                  <c:v>1830</c:v>
                </c:pt>
                <c:pt idx="1831">
                  <c:v>1831</c:v>
                </c:pt>
                <c:pt idx="1832">
                  <c:v>1832</c:v>
                </c:pt>
                <c:pt idx="1833">
                  <c:v>1833</c:v>
                </c:pt>
                <c:pt idx="1834">
                  <c:v>1834</c:v>
                </c:pt>
                <c:pt idx="1835">
                  <c:v>1835</c:v>
                </c:pt>
                <c:pt idx="1836">
                  <c:v>1836</c:v>
                </c:pt>
                <c:pt idx="1837">
                  <c:v>1837</c:v>
                </c:pt>
                <c:pt idx="1838">
                  <c:v>1838</c:v>
                </c:pt>
                <c:pt idx="1839">
                  <c:v>1839</c:v>
                </c:pt>
                <c:pt idx="1840">
                  <c:v>1840</c:v>
                </c:pt>
                <c:pt idx="1841">
                  <c:v>1841</c:v>
                </c:pt>
                <c:pt idx="1842">
                  <c:v>1842</c:v>
                </c:pt>
                <c:pt idx="1843">
                  <c:v>1843</c:v>
                </c:pt>
                <c:pt idx="1844">
                  <c:v>1844</c:v>
                </c:pt>
                <c:pt idx="1845">
                  <c:v>1845</c:v>
                </c:pt>
                <c:pt idx="1846">
                  <c:v>1846</c:v>
                </c:pt>
                <c:pt idx="1847">
                  <c:v>1847</c:v>
                </c:pt>
                <c:pt idx="1848">
                  <c:v>1848</c:v>
                </c:pt>
                <c:pt idx="1849">
                  <c:v>1849</c:v>
                </c:pt>
                <c:pt idx="1850">
                  <c:v>1850</c:v>
                </c:pt>
                <c:pt idx="1851">
                  <c:v>1851</c:v>
                </c:pt>
                <c:pt idx="1852">
                  <c:v>1852</c:v>
                </c:pt>
                <c:pt idx="1853">
                  <c:v>1853</c:v>
                </c:pt>
                <c:pt idx="1854">
                  <c:v>1854</c:v>
                </c:pt>
                <c:pt idx="1855">
                  <c:v>1855</c:v>
                </c:pt>
                <c:pt idx="1856">
                  <c:v>1856</c:v>
                </c:pt>
                <c:pt idx="1857">
                  <c:v>1857</c:v>
                </c:pt>
                <c:pt idx="1858">
                  <c:v>1858</c:v>
                </c:pt>
                <c:pt idx="1859">
                  <c:v>1859</c:v>
                </c:pt>
                <c:pt idx="1860">
                  <c:v>1860</c:v>
                </c:pt>
                <c:pt idx="1861">
                  <c:v>1861</c:v>
                </c:pt>
                <c:pt idx="1862">
                  <c:v>1862</c:v>
                </c:pt>
                <c:pt idx="1863">
                  <c:v>1863</c:v>
                </c:pt>
                <c:pt idx="1864">
                  <c:v>1864</c:v>
                </c:pt>
                <c:pt idx="1865">
                  <c:v>1865</c:v>
                </c:pt>
                <c:pt idx="1866">
                  <c:v>1866</c:v>
                </c:pt>
                <c:pt idx="1867">
                  <c:v>1867</c:v>
                </c:pt>
                <c:pt idx="1868">
                  <c:v>1868</c:v>
                </c:pt>
                <c:pt idx="1869">
                  <c:v>1869</c:v>
                </c:pt>
                <c:pt idx="1870">
                  <c:v>1870</c:v>
                </c:pt>
                <c:pt idx="1871">
                  <c:v>1871</c:v>
                </c:pt>
                <c:pt idx="1872">
                  <c:v>1872</c:v>
                </c:pt>
                <c:pt idx="1873">
                  <c:v>1873</c:v>
                </c:pt>
                <c:pt idx="1874">
                  <c:v>1874</c:v>
                </c:pt>
                <c:pt idx="1875">
                  <c:v>1875</c:v>
                </c:pt>
                <c:pt idx="1876">
                  <c:v>1876</c:v>
                </c:pt>
                <c:pt idx="1877">
                  <c:v>1877</c:v>
                </c:pt>
                <c:pt idx="1878">
                  <c:v>1878</c:v>
                </c:pt>
                <c:pt idx="1879">
                  <c:v>1879</c:v>
                </c:pt>
                <c:pt idx="1880">
                  <c:v>1880</c:v>
                </c:pt>
                <c:pt idx="1881">
                  <c:v>1881</c:v>
                </c:pt>
                <c:pt idx="1882">
                  <c:v>1882</c:v>
                </c:pt>
                <c:pt idx="1883">
                  <c:v>1883</c:v>
                </c:pt>
                <c:pt idx="1884">
                  <c:v>1884</c:v>
                </c:pt>
                <c:pt idx="1885">
                  <c:v>1885</c:v>
                </c:pt>
                <c:pt idx="1886">
                  <c:v>1886</c:v>
                </c:pt>
                <c:pt idx="1887">
                  <c:v>1887</c:v>
                </c:pt>
                <c:pt idx="1888">
                  <c:v>1888</c:v>
                </c:pt>
                <c:pt idx="1889">
                  <c:v>1889</c:v>
                </c:pt>
                <c:pt idx="1890">
                  <c:v>1890</c:v>
                </c:pt>
                <c:pt idx="1891">
                  <c:v>1891</c:v>
                </c:pt>
                <c:pt idx="1892">
                  <c:v>1892</c:v>
                </c:pt>
                <c:pt idx="1893">
                  <c:v>1893</c:v>
                </c:pt>
                <c:pt idx="1894">
                  <c:v>1894</c:v>
                </c:pt>
                <c:pt idx="1895">
                  <c:v>1895</c:v>
                </c:pt>
                <c:pt idx="1896">
                  <c:v>1896</c:v>
                </c:pt>
                <c:pt idx="1897">
                  <c:v>1897</c:v>
                </c:pt>
                <c:pt idx="1898">
                  <c:v>1898</c:v>
                </c:pt>
                <c:pt idx="1899">
                  <c:v>1899</c:v>
                </c:pt>
                <c:pt idx="1900">
                  <c:v>1900</c:v>
                </c:pt>
                <c:pt idx="1901">
                  <c:v>1901</c:v>
                </c:pt>
                <c:pt idx="1902">
                  <c:v>1902</c:v>
                </c:pt>
                <c:pt idx="1903">
                  <c:v>1903</c:v>
                </c:pt>
                <c:pt idx="1904">
                  <c:v>1904</c:v>
                </c:pt>
                <c:pt idx="1905">
                  <c:v>1905</c:v>
                </c:pt>
                <c:pt idx="1906">
                  <c:v>1906</c:v>
                </c:pt>
                <c:pt idx="1907">
                  <c:v>1907</c:v>
                </c:pt>
                <c:pt idx="1908">
                  <c:v>1908</c:v>
                </c:pt>
                <c:pt idx="1909">
                  <c:v>1909</c:v>
                </c:pt>
                <c:pt idx="1910">
                  <c:v>1910</c:v>
                </c:pt>
                <c:pt idx="1911">
                  <c:v>1911</c:v>
                </c:pt>
                <c:pt idx="1912">
                  <c:v>1912</c:v>
                </c:pt>
                <c:pt idx="1913">
                  <c:v>1913</c:v>
                </c:pt>
                <c:pt idx="1914">
                  <c:v>1914</c:v>
                </c:pt>
                <c:pt idx="1915">
                  <c:v>1915</c:v>
                </c:pt>
                <c:pt idx="1916">
                  <c:v>1916</c:v>
                </c:pt>
                <c:pt idx="1917">
                  <c:v>1917</c:v>
                </c:pt>
                <c:pt idx="1918">
                  <c:v>1918</c:v>
                </c:pt>
                <c:pt idx="1919">
                  <c:v>1919</c:v>
                </c:pt>
                <c:pt idx="1920">
                  <c:v>1920</c:v>
                </c:pt>
                <c:pt idx="1921">
                  <c:v>1921</c:v>
                </c:pt>
                <c:pt idx="1922">
                  <c:v>1922</c:v>
                </c:pt>
                <c:pt idx="1923">
                  <c:v>1923</c:v>
                </c:pt>
                <c:pt idx="1924">
                  <c:v>1924</c:v>
                </c:pt>
                <c:pt idx="1925">
                  <c:v>1925</c:v>
                </c:pt>
                <c:pt idx="1926">
                  <c:v>1926</c:v>
                </c:pt>
                <c:pt idx="1927">
                  <c:v>1927</c:v>
                </c:pt>
                <c:pt idx="1928">
                  <c:v>1928</c:v>
                </c:pt>
                <c:pt idx="1929">
                  <c:v>1929</c:v>
                </c:pt>
                <c:pt idx="1930">
                  <c:v>1930</c:v>
                </c:pt>
                <c:pt idx="1931">
                  <c:v>1931</c:v>
                </c:pt>
                <c:pt idx="1932">
                  <c:v>1932</c:v>
                </c:pt>
                <c:pt idx="1933">
                  <c:v>1933</c:v>
                </c:pt>
                <c:pt idx="1934">
                  <c:v>1934</c:v>
                </c:pt>
                <c:pt idx="1935">
                  <c:v>1935</c:v>
                </c:pt>
                <c:pt idx="1936">
                  <c:v>1936</c:v>
                </c:pt>
                <c:pt idx="1937">
                  <c:v>1937</c:v>
                </c:pt>
                <c:pt idx="1938">
                  <c:v>1938</c:v>
                </c:pt>
                <c:pt idx="1939">
                  <c:v>1939</c:v>
                </c:pt>
                <c:pt idx="1940">
                  <c:v>1940</c:v>
                </c:pt>
                <c:pt idx="1941">
                  <c:v>1941</c:v>
                </c:pt>
                <c:pt idx="1942">
                  <c:v>1942</c:v>
                </c:pt>
                <c:pt idx="1943">
                  <c:v>1943</c:v>
                </c:pt>
                <c:pt idx="1944">
                  <c:v>1944</c:v>
                </c:pt>
                <c:pt idx="1945">
                  <c:v>1945</c:v>
                </c:pt>
                <c:pt idx="1946">
                  <c:v>1946</c:v>
                </c:pt>
                <c:pt idx="1947">
                  <c:v>1947</c:v>
                </c:pt>
                <c:pt idx="1948">
                  <c:v>1948</c:v>
                </c:pt>
                <c:pt idx="1949">
                  <c:v>1949</c:v>
                </c:pt>
                <c:pt idx="1950">
                  <c:v>1950</c:v>
                </c:pt>
                <c:pt idx="1951">
                  <c:v>1951</c:v>
                </c:pt>
                <c:pt idx="1952">
                  <c:v>1952</c:v>
                </c:pt>
                <c:pt idx="1953">
                  <c:v>1953</c:v>
                </c:pt>
                <c:pt idx="1954">
                  <c:v>1954</c:v>
                </c:pt>
                <c:pt idx="1955">
                  <c:v>1955</c:v>
                </c:pt>
                <c:pt idx="1956">
                  <c:v>1956</c:v>
                </c:pt>
                <c:pt idx="1957">
                  <c:v>1957</c:v>
                </c:pt>
                <c:pt idx="1958">
                  <c:v>1958</c:v>
                </c:pt>
                <c:pt idx="1959">
                  <c:v>1959</c:v>
                </c:pt>
                <c:pt idx="1960">
                  <c:v>1960</c:v>
                </c:pt>
                <c:pt idx="1961">
                  <c:v>1961</c:v>
                </c:pt>
                <c:pt idx="1962">
                  <c:v>1962</c:v>
                </c:pt>
                <c:pt idx="1963">
                  <c:v>1963</c:v>
                </c:pt>
                <c:pt idx="1964">
                  <c:v>1964</c:v>
                </c:pt>
                <c:pt idx="1965">
                  <c:v>1965</c:v>
                </c:pt>
                <c:pt idx="1966">
                  <c:v>1966</c:v>
                </c:pt>
                <c:pt idx="1967">
                  <c:v>1967</c:v>
                </c:pt>
                <c:pt idx="1968">
                  <c:v>1968</c:v>
                </c:pt>
                <c:pt idx="1969">
                  <c:v>1969</c:v>
                </c:pt>
                <c:pt idx="1970">
                  <c:v>1970</c:v>
                </c:pt>
                <c:pt idx="1971">
                  <c:v>1971</c:v>
                </c:pt>
                <c:pt idx="1972">
                  <c:v>1972</c:v>
                </c:pt>
                <c:pt idx="1973">
                  <c:v>1973</c:v>
                </c:pt>
                <c:pt idx="1974">
                  <c:v>1974</c:v>
                </c:pt>
                <c:pt idx="1975">
                  <c:v>1975</c:v>
                </c:pt>
                <c:pt idx="1976">
                  <c:v>1976</c:v>
                </c:pt>
                <c:pt idx="1977">
                  <c:v>1977</c:v>
                </c:pt>
                <c:pt idx="1978">
                  <c:v>1978</c:v>
                </c:pt>
                <c:pt idx="1979">
                  <c:v>1979</c:v>
                </c:pt>
                <c:pt idx="1980">
                  <c:v>1980</c:v>
                </c:pt>
                <c:pt idx="1981">
                  <c:v>1981</c:v>
                </c:pt>
                <c:pt idx="1982">
                  <c:v>1982</c:v>
                </c:pt>
                <c:pt idx="1983">
                  <c:v>1983</c:v>
                </c:pt>
                <c:pt idx="1984">
                  <c:v>1984</c:v>
                </c:pt>
                <c:pt idx="1985">
                  <c:v>1985</c:v>
                </c:pt>
                <c:pt idx="1986">
                  <c:v>1986</c:v>
                </c:pt>
                <c:pt idx="1987">
                  <c:v>1987</c:v>
                </c:pt>
                <c:pt idx="1988">
                  <c:v>1988</c:v>
                </c:pt>
                <c:pt idx="1989">
                  <c:v>1989</c:v>
                </c:pt>
                <c:pt idx="1990">
                  <c:v>1990</c:v>
                </c:pt>
                <c:pt idx="1991">
                  <c:v>1991</c:v>
                </c:pt>
                <c:pt idx="1992">
                  <c:v>1992</c:v>
                </c:pt>
                <c:pt idx="1993">
                  <c:v>1993</c:v>
                </c:pt>
                <c:pt idx="1994">
                  <c:v>1994</c:v>
                </c:pt>
                <c:pt idx="1995">
                  <c:v>1995</c:v>
                </c:pt>
                <c:pt idx="1996">
                  <c:v>1996</c:v>
                </c:pt>
                <c:pt idx="1997">
                  <c:v>1997</c:v>
                </c:pt>
                <c:pt idx="1998">
                  <c:v>1998</c:v>
                </c:pt>
                <c:pt idx="1999">
                  <c:v>1999</c:v>
                </c:pt>
                <c:pt idx="2000">
                  <c:v>2000</c:v>
                </c:pt>
                <c:pt idx="2001">
                  <c:v>2001</c:v>
                </c:pt>
                <c:pt idx="2002">
                  <c:v>2002</c:v>
                </c:pt>
                <c:pt idx="2003">
                  <c:v>2003</c:v>
                </c:pt>
                <c:pt idx="2004">
                  <c:v>2004</c:v>
                </c:pt>
                <c:pt idx="2005">
                  <c:v>2005</c:v>
                </c:pt>
                <c:pt idx="2006">
                  <c:v>2006</c:v>
                </c:pt>
                <c:pt idx="2007">
                  <c:v>2007</c:v>
                </c:pt>
                <c:pt idx="2008">
                  <c:v>2008</c:v>
                </c:pt>
                <c:pt idx="2009">
                  <c:v>2009</c:v>
                </c:pt>
                <c:pt idx="2010">
                  <c:v>2010</c:v>
                </c:pt>
                <c:pt idx="2011">
                  <c:v>2011</c:v>
                </c:pt>
                <c:pt idx="2012">
                  <c:v>2012</c:v>
                </c:pt>
                <c:pt idx="2013">
                  <c:v>2013</c:v>
                </c:pt>
                <c:pt idx="2014">
                  <c:v>2014</c:v>
                </c:pt>
                <c:pt idx="2015">
                  <c:v>2015</c:v>
                </c:pt>
                <c:pt idx="2016">
                  <c:v>2016</c:v>
                </c:pt>
                <c:pt idx="2017">
                  <c:v>2017</c:v>
                </c:pt>
                <c:pt idx="2018">
                  <c:v>2018</c:v>
                </c:pt>
                <c:pt idx="2019">
                  <c:v>2019</c:v>
                </c:pt>
                <c:pt idx="2020">
                  <c:v>2020</c:v>
                </c:pt>
                <c:pt idx="2021">
                  <c:v>2021</c:v>
                </c:pt>
                <c:pt idx="2022">
                  <c:v>2022</c:v>
                </c:pt>
                <c:pt idx="2023">
                  <c:v>2023</c:v>
                </c:pt>
                <c:pt idx="2024">
                  <c:v>2024</c:v>
                </c:pt>
                <c:pt idx="2025">
                  <c:v>2025</c:v>
                </c:pt>
                <c:pt idx="2026">
                  <c:v>2026</c:v>
                </c:pt>
                <c:pt idx="2027">
                  <c:v>2027</c:v>
                </c:pt>
                <c:pt idx="2028">
                  <c:v>2028</c:v>
                </c:pt>
                <c:pt idx="2029">
                  <c:v>2029</c:v>
                </c:pt>
                <c:pt idx="2030">
                  <c:v>2030</c:v>
                </c:pt>
                <c:pt idx="2031">
                  <c:v>2031</c:v>
                </c:pt>
                <c:pt idx="2032">
                  <c:v>2032</c:v>
                </c:pt>
                <c:pt idx="2033">
                  <c:v>2033</c:v>
                </c:pt>
                <c:pt idx="2034">
                  <c:v>2034</c:v>
                </c:pt>
                <c:pt idx="2035">
                  <c:v>2035</c:v>
                </c:pt>
                <c:pt idx="2036">
                  <c:v>2036</c:v>
                </c:pt>
                <c:pt idx="2037">
                  <c:v>2037</c:v>
                </c:pt>
                <c:pt idx="2038">
                  <c:v>2038</c:v>
                </c:pt>
                <c:pt idx="2039">
                  <c:v>2039</c:v>
                </c:pt>
                <c:pt idx="2040">
                  <c:v>2040</c:v>
                </c:pt>
                <c:pt idx="2041">
                  <c:v>2041</c:v>
                </c:pt>
                <c:pt idx="2042">
                  <c:v>2042</c:v>
                </c:pt>
                <c:pt idx="2043">
                  <c:v>2043</c:v>
                </c:pt>
                <c:pt idx="2044">
                  <c:v>2044</c:v>
                </c:pt>
                <c:pt idx="2045">
                  <c:v>2045</c:v>
                </c:pt>
                <c:pt idx="2046">
                  <c:v>2046</c:v>
                </c:pt>
                <c:pt idx="2047">
                  <c:v>2047</c:v>
                </c:pt>
                <c:pt idx="2048">
                  <c:v>2048</c:v>
                </c:pt>
                <c:pt idx="2049">
                  <c:v>2049</c:v>
                </c:pt>
                <c:pt idx="2050">
                  <c:v>2050</c:v>
                </c:pt>
                <c:pt idx="2051">
                  <c:v>2051</c:v>
                </c:pt>
                <c:pt idx="2052">
                  <c:v>2052</c:v>
                </c:pt>
                <c:pt idx="2053">
                  <c:v>2053</c:v>
                </c:pt>
                <c:pt idx="2054">
                  <c:v>2054</c:v>
                </c:pt>
                <c:pt idx="2055">
                  <c:v>2055</c:v>
                </c:pt>
                <c:pt idx="2056">
                  <c:v>2056</c:v>
                </c:pt>
                <c:pt idx="2057">
                  <c:v>2057</c:v>
                </c:pt>
                <c:pt idx="2058">
                  <c:v>2058</c:v>
                </c:pt>
                <c:pt idx="2059">
                  <c:v>2059</c:v>
                </c:pt>
                <c:pt idx="2060">
                  <c:v>2060</c:v>
                </c:pt>
                <c:pt idx="2061">
                  <c:v>2061</c:v>
                </c:pt>
                <c:pt idx="2062">
                  <c:v>2062</c:v>
                </c:pt>
                <c:pt idx="2063">
                  <c:v>2063</c:v>
                </c:pt>
                <c:pt idx="2064">
                  <c:v>2064</c:v>
                </c:pt>
                <c:pt idx="2065">
                  <c:v>2065</c:v>
                </c:pt>
                <c:pt idx="2066">
                  <c:v>2066</c:v>
                </c:pt>
                <c:pt idx="2067">
                  <c:v>2067</c:v>
                </c:pt>
                <c:pt idx="2068">
                  <c:v>2068</c:v>
                </c:pt>
                <c:pt idx="2069">
                  <c:v>2069</c:v>
                </c:pt>
                <c:pt idx="2070">
                  <c:v>2070</c:v>
                </c:pt>
                <c:pt idx="2071">
                  <c:v>2071</c:v>
                </c:pt>
                <c:pt idx="2072">
                  <c:v>2072</c:v>
                </c:pt>
                <c:pt idx="2073">
                  <c:v>2073</c:v>
                </c:pt>
                <c:pt idx="2074">
                  <c:v>2074</c:v>
                </c:pt>
                <c:pt idx="2075">
                  <c:v>2075</c:v>
                </c:pt>
                <c:pt idx="2076">
                  <c:v>2076</c:v>
                </c:pt>
                <c:pt idx="2077">
                  <c:v>2077</c:v>
                </c:pt>
                <c:pt idx="2078">
                  <c:v>2078</c:v>
                </c:pt>
                <c:pt idx="2079">
                  <c:v>2079</c:v>
                </c:pt>
                <c:pt idx="2080">
                  <c:v>2080</c:v>
                </c:pt>
                <c:pt idx="2081">
                  <c:v>2081</c:v>
                </c:pt>
                <c:pt idx="2082">
                  <c:v>2082</c:v>
                </c:pt>
                <c:pt idx="2083">
                  <c:v>2083</c:v>
                </c:pt>
                <c:pt idx="2084">
                  <c:v>2084</c:v>
                </c:pt>
                <c:pt idx="2085">
                  <c:v>2085</c:v>
                </c:pt>
                <c:pt idx="2086">
                  <c:v>2086</c:v>
                </c:pt>
                <c:pt idx="2087">
                  <c:v>2087</c:v>
                </c:pt>
                <c:pt idx="2088">
                  <c:v>2088</c:v>
                </c:pt>
                <c:pt idx="2089">
                  <c:v>2089</c:v>
                </c:pt>
                <c:pt idx="2090">
                  <c:v>2090</c:v>
                </c:pt>
                <c:pt idx="2091">
                  <c:v>2091</c:v>
                </c:pt>
                <c:pt idx="2092">
                  <c:v>2092</c:v>
                </c:pt>
                <c:pt idx="2093">
                  <c:v>2093</c:v>
                </c:pt>
                <c:pt idx="2094">
                  <c:v>2094</c:v>
                </c:pt>
                <c:pt idx="2095">
                  <c:v>2095</c:v>
                </c:pt>
                <c:pt idx="2096">
                  <c:v>2096</c:v>
                </c:pt>
                <c:pt idx="2097">
                  <c:v>2097</c:v>
                </c:pt>
                <c:pt idx="2098">
                  <c:v>2098</c:v>
                </c:pt>
                <c:pt idx="2099">
                  <c:v>2099</c:v>
                </c:pt>
                <c:pt idx="2100">
                  <c:v>2100</c:v>
                </c:pt>
                <c:pt idx="2101">
                  <c:v>2101</c:v>
                </c:pt>
                <c:pt idx="2102">
                  <c:v>2102</c:v>
                </c:pt>
                <c:pt idx="2103">
                  <c:v>2103</c:v>
                </c:pt>
                <c:pt idx="2104">
                  <c:v>2104</c:v>
                </c:pt>
                <c:pt idx="2105">
                  <c:v>2105</c:v>
                </c:pt>
                <c:pt idx="2106">
                  <c:v>2106</c:v>
                </c:pt>
                <c:pt idx="2107">
                  <c:v>2107</c:v>
                </c:pt>
                <c:pt idx="2108">
                  <c:v>2108</c:v>
                </c:pt>
                <c:pt idx="2109">
                  <c:v>2109</c:v>
                </c:pt>
                <c:pt idx="2110">
                  <c:v>2110</c:v>
                </c:pt>
                <c:pt idx="2111">
                  <c:v>2111</c:v>
                </c:pt>
                <c:pt idx="2112">
                  <c:v>2112</c:v>
                </c:pt>
                <c:pt idx="2113">
                  <c:v>2113</c:v>
                </c:pt>
                <c:pt idx="2114">
                  <c:v>2114</c:v>
                </c:pt>
                <c:pt idx="2115">
                  <c:v>2115</c:v>
                </c:pt>
                <c:pt idx="2116">
                  <c:v>2116</c:v>
                </c:pt>
                <c:pt idx="2117">
                  <c:v>2117</c:v>
                </c:pt>
                <c:pt idx="2118">
                  <c:v>2118</c:v>
                </c:pt>
                <c:pt idx="2119">
                  <c:v>2119</c:v>
                </c:pt>
                <c:pt idx="2120">
                  <c:v>2120</c:v>
                </c:pt>
                <c:pt idx="2121">
                  <c:v>2121</c:v>
                </c:pt>
                <c:pt idx="2122">
                  <c:v>2122</c:v>
                </c:pt>
                <c:pt idx="2123">
                  <c:v>2123</c:v>
                </c:pt>
                <c:pt idx="2124">
                  <c:v>2124</c:v>
                </c:pt>
                <c:pt idx="2125">
                  <c:v>2125</c:v>
                </c:pt>
                <c:pt idx="2126">
                  <c:v>2126</c:v>
                </c:pt>
                <c:pt idx="2127">
                  <c:v>2127</c:v>
                </c:pt>
                <c:pt idx="2128">
                  <c:v>2128</c:v>
                </c:pt>
                <c:pt idx="2129">
                  <c:v>2129</c:v>
                </c:pt>
                <c:pt idx="2130">
                  <c:v>2130</c:v>
                </c:pt>
                <c:pt idx="2131">
                  <c:v>2131</c:v>
                </c:pt>
                <c:pt idx="2132">
                  <c:v>2132</c:v>
                </c:pt>
                <c:pt idx="2133">
                  <c:v>2133</c:v>
                </c:pt>
                <c:pt idx="2134">
                  <c:v>2134</c:v>
                </c:pt>
                <c:pt idx="2135">
                  <c:v>2135</c:v>
                </c:pt>
                <c:pt idx="2136">
                  <c:v>2136</c:v>
                </c:pt>
                <c:pt idx="2137">
                  <c:v>2137</c:v>
                </c:pt>
                <c:pt idx="2138">
                  <c:v>2138</c:v>
                </c:pt>
                <c:pt idx="2139">
                  <c:v>2139</c:v>
                </c:pt>
                <c:pt idx="2140">
                  <c:v>2140</c:v>
                </c:pt>
                <c:pt idx="2141">
                  <c:v>2141</c:v>
                </c:pt>
                <c:pt idx="2142">
                  <c:v>2142</c:v>
                </c:pt>
                <c:pt idx="2143">
                  <c:v>2143</c:v>
                </c:pt>
                <c:pt idx="2144">
                  <c:v>2144</c:v>
                </c:pt>
                <c:pt idx="2145">
                  <c:v>2145</c:v>
                </c:pt>
                <c:pt idx="2146">
                  <c:v>2146</c:v>
                </c:pt>
                <c:pt idx="2147">
                  <c:v>2147</c:v>
                </c:pt>
                <c:pt idx="2148">
                  <c:v>2148</c:v>
                </c:pt>
                <c:pt idx="2149">
                  <c:v>2149</c:v>
                </c:pt>
                <c:pt idx="2150">
                  <c:v>2150</c:v>
                </c:pt>
                <c:pt idx="2151">
                  <c:v>2151</c:v>
                </c:pt>
                <c:pt idx="2152">
                  <c:v>2152</c:v>
                </c:pt>
                <c:pt idx="2153">
                  <c:v>2153</c:v>
                </c:pt>
                <c:pt idx="2154">
                  <c:v>2154</c:v>
                </c:pt>
                <c:pt idx="2155">
                  <c:v>2155</c:v>
                </c:pt>
                <c:pt idx="2156">
                  <c:v>2156</c:v>
                </c:pt>
                <c:pt idx="2157">
                  <c:v>2157</c:v>
                </c:pt>
                <c:pt idx="2158">
                  <c:v>2158</c:v>
                </c:pt>
                <c:pt idx="2159">
                  <c:v>2159</c:v>
                </c:pt>
                <c:pt idx="2160">
                  <c:v>2160</c:v>
                </c:pt>
                <c:pt idx="2161">
                  <c:v>2161</c:v>
                </c:pt>
                <c:pt idx="2162">
                  <c:v>2162</c:v>
                </c:pt>
                <c:pt idx="2163">
                  <c:v>2163</c:v>
                </c:pt>
                <c:pt idx="2164">
                  <c:v>2164</c:v>
                </c:pt>
                <c:pt idx="2165">
                  <c:v>2165</c:v>
                </c:pt>
                <c:pt idx="2166">
                  <c:v>2166</c:v>
                </c:pt>
                <c:pt idx="2167">
                  <c:v>2167</c:v>
                </c:pt>
                <c:pt idx="2168">
                  <c:v>2168</c:v>
                </c:pt>
                <c:pt idx="2169">
                  <c:v>2169</c:v>
                </c:pt>
                <c:pt idx="2170">
                  <c:v>2170</c:v>
                </c:pt>
                <c:pt idx="2171">
                  <c:v>2171</c:v>
                </c:pt>
                <c:pt idx="2172">
                  <c:v>2172</c:v>
                </c:pt>
                <c:pt idx="2173">
                  <c:v>2173</c:v>
                </c:pt>
                <c:pt idx="2174">
                  <c:v>2174</c:v>
                </c:pt>
                <c:pt idx="2175">
                  <c:v>2175</c:v>
                </c:pt>
                <c:pt idx="2176">
                  <c:v>2176</c:v>
                </c:pt>
                <c:pt idx="2177">
                  <c:v>2177</c:v>
                </c:pt>
                <c:pt idx="2178">
                  <c:v>2178</c:v>
                </c:pt>
                <c:pt idx="2179">
                  <c:v>2179</c:v>
                </c:pt>
                <c:pt idx="2180">
                  <c:v>2180</c:v>
                </c:pt>
                <c:pt idx="2181">
                  <c:v>2181</c:v>
                </c:pt>
                <c:pt idx="2182">
                  <c:v>2182</c:v>
                </c:pt>
                <c:pt idx="2183">
                  <c:v>2183</c:v>
                </c:pt>
                <c:pt idx="2184">
                  <c:v>2184</c:v>
                </c:pt>
                <c:pt idx="2185">
                  <c:v>2185</c:v>
                </c:pt>
                <c:pt idx="2186">
                  <c:v>2186</c:v>
                </c:pt>
                <c:pt idx="2187">
                  <c:v>2187</c:v>
                </c:pt>
                <c:pt idx="2188">
                  <c:v>2188</c:v>
                </c:pt>
                <c:pt idx="2189">
                  <c:v>2189</c:v>
                </c:pt>
                <c:pt idx="2190">
                  <c:v>2190</c:v>
                </c:pt>
                <c:pt idx="2191">
                  <c:v>2191</c:v>
                </c:pt>
                <c:pt idx="2192">
                  <c:v>2192</c:v>
                </c:pt>
                <c:pt idx="2193">
                  <c:v>2193</c:v>
                </c:pt>
                <c:pt idx="2194">
                  <c:v>2194</c:v>
                </c:pt>
                <c:pt idx="2195">
                  <c:v>2195</c:v>
                </c:pt>
                <c:pt idx="2196">
                  <c:v>2196</c:v>
                </c:pt>
                <c:pt idx="2197">
                  <c:v>2197</c:v>
                </c:pt>
                <c:pt idx="2198">
                  <c:v>2198</c:v>
                </c:pt>
                <c:pt idx="2199">
                  <c:v>2199</c:v>
                </c:pt>
                <c:pt idx="2200">
                  <c:v>2200</c:v>
                </c:pt>
                <c:pt idx="2201">
                  <c:v>2201</c:v>
                </c:pt>
                <c:pt idx="2202">
                  <c:v>2202</c:v>
                </c:pt>
                <c:pt idx="2203">
                  <c:v>2203</c:v>
                </c:pt>
                <c:pt idx="2204">
                  <c:v>2204</c:v>
                </c:pt>
                <c:pt idx="2205">
                  <c:v>2205</c:v>
                </c:pt>
                <c:pt idx="2206">
                  <c:v>2206</c:v>
                </c:pt>
                <c:pt idx="2207">
                  <c:v>2207</c:v>
                </c:pt>
                <c:pt idx="2208">
                  <c:v>2208</c:v>
                </c:pt>
                <c:pt idx="2209">
                  <c:v>2209</c:v>
                </c:pt>
                <c:pt idx="2210">
                  <c:v>2210</c:v>
                </c:pt>
                <c:pt idx="2211">
                  <c:v>2211</c:v>
                </c:pt>
                <c:pt idx="2212">
                  <c:v>2212</c:v>
                </c:pt>
                <c:pt idx="2213">
                  <c:v>2213</c:v>
                </c:pt>
                <c:pt idx="2214">
                  <c:v>2214</c:v>
                </c:pt>
                <c:pt idx="2215">
                  <c:v>2215</c:v>
                </c:pt>
                <c:pt idx="2216">
                  <c:v>2216</c:v>
                </c:pt>
                <c:pt idx="2217">
                  <c:v>2217</c:v>
                </c:pt>
                <c:pt idx="2218">
                  <c:v>2218</c:v>
                </c:pt>
                <c:pt idx="2219">
                  <c:v>2219</c:v>
                </c:pt>
                <c:pt idx="2220">
                  <c:v>2220</c:v>
                </c:pt>
                <c:pt idx="2221">
                  <c:v>2221</c:v>
                </c:pt>
                <c:pt idx="2222">
                  <c:v>2222</c:v>
                </c:pt>
                <c:pt idx="2223">
                  <c:v>2223</c:v>
                </c:pt>
                <c:pt idx="2224">
                  <c:v>2224</c:v>
                </c:pt>
                <c:pt idx="2225">
                  <c:v>2225</c:v>
                </c:pt>
                <c:pt idx="2226">
                  <c:v>2226</c:v>
                </c:pt>
                <c:pt idx="2227">
                  <c:v>2227</c:v>
                </c:pt>
                <c:pt idx="2228">
                  <c:v>2228</c:v>
                </c:pt>
                <c:pt idx="2229">
                  <c:v>2229</c:v>
                </c:pt>
                <c:pt idx="2230">
                  <c:v>2230</c:v>
                </c:pt>
                <c:pt idx="2231">
                  <c:v>2231</c:v>
                </c:pt>
                <c:pt idx="2232">
                  <c:v>2232</c:v>
                </c:pt>
                <c:pt idx="2233">
                  <c:v>2233</c:v>
                </c:pt>
                <c:pt idx="2234">
                  <c:v>2234</c:v>
                </c:pt>
                <c:pt idx="2235">
                  <c:v>2235</c:v>
                </c:pt>
                <c:pt idx="2236">
                  <c:v>2236</c:v>
                </c:pt>
                <c:pt idx="2237">
                  <c:v>2237</c:v>
                </c:pt>
                <c:pt idx="2238">
                  <c:v>2238</c:v>
                </c:pt>
                <c:pt idx="2239">
                  <c:v>2239</c:v>
                </c:pt>
                <c:pt idx="2240">
                  <c:v>2240</c:v>
                </c:pt>
                <c:pt idx="2241">
                  <c:v>2241</c:v>
                </c:pt>
                <c:pt idx="2242">
                  <c:v>2242</c:v>
                </c:pt>
                <c:pt idx="2243">
                  <c:v>2243</c:v>
                </c:pt>
                <c:pt idx="2244">
                  <c:v>2244</c:v>
                </c:pt>
                <c:pt idx="2245">
                  <c:v>2245</c:v>
                </c:pt>
                <c:pt idx="2246">
                  <c:v>2246</c:v>
                </c:pt>
                <c:pt idx="2247">
                  <c:v>2247</c:v>
                </c:pt>
                <c:pt idx="2248">
                  <c:v>2248</c:v>
                </c:pt>
                <c:pt idx="2249">
                  <c:v>2249</c:v>
                </c:pt>
                <c:pt idx="2250">
                  <c:v>2250</c:v>
                </c:pt>
                <c:pt idx="2251">
                  <c:v>2251</c:v>
                </c:pt>
                <c:pt idx="2252">
                  <c:v>2252</c:v>
                </c:pt>
                <c:pt idx="2253">
                  <c:v>2253</c:v>
                </c:pt>
                <c:pt idx="2254">
                  <c:v>2254</c:v>
                </c:pt>
                <c:pt idx="2255">
                  <c:v>2255</c:v>
                </c:pt>
                <c:pt idx="2256">
                  <c:v>2256</c:v>
                </c:pt>
                <c:pt idx="2257">
                  <c:v>2257</c:v>
                </c:pt>
                <c:pt idx="2258">
                  <c:v>2258</c:v>
                </c:pt>
                <c:pt idx="2259">
                  <c:v>2259</c:v>
                </c:pt>
                <c:pt idx="2260">
                  <c:v>2260</c:v>
                </c:pt>
                <c:pt idx="2261">
                  <c:v>2261</c:v>
                </c:pt>
                <c:pt idx="2262">
                  <c:v>2262</c:v>
                </c:pt>
                <c:pt idx="2263">
                  <c:v>2263</c:v>
                </c:pt>
                <c:pt idx="2264">
                  <c:v>2264</c:v>
                </c:pt>
                <c:pt idx="2265">
                  <c:v>2265</c:v>
                </c:pt>
                <c:pt idx="2266">
                  <c:v>2266</c:v>
                </c:pt>
                <c:pt idx="2267">
                  <c:v>2267</c:v>
                </c:pt>
                <c:pt idx="2268">
                  <c:v>2268</c:v>
                </c:pt>
                <c:pt idx="2269">
                  <c:v>2269</c:v>
                </c:pt>
                <c:pt idx="2270">
                  <c:v>2270</c:v>
                </c:pt>
                <c:pt idx="2271">
                  <c:v>2271</c:v>
                </c:pt>
                <c:pt idx="2272">
                  <c:v>2272</c:v>
                </c:pt>
                <c:pt idx="2273">
                  <c:v>2273</c:v>
                </c:pt>
                <c:pt idx="2274">
                  <c:v>2274</c:v>
                </c:pt>
                <c:pt idx="2275">
                  <c:v>2275</c:v>
                </c:pt>
                <c:pt idx="2276">
                  <c:v>2276</c:v>
                </c:pt>
                <c:pt idx="2277">
                  <c:v>2277</c:v>
                </c:pt>
                <c:pt idx="2278">
                  <c:v>2278</c:v>
                </c:pt>
                <c:pt idx="2279">
                  <c:v>2279</c:v>
                </c:pt>
                <c:pt idx="2280">
                  <c:v>2280</c:v>
                </c:pt>
                <c:pt idx="2281">
                  <c:v>2281</c:v>
                </c:pt>
                <c:pt idx="2282">
                  <c:v>2282</c:v>
                </c:pt>
                <c:pt idx="2283">
                  <c:v>2283</c:v>
                </c:pt>
                <c:pt idx="2284">
                  <c:v>2284</c:v>
                </c:pt>
                <c:pt idx="2285">
                  <c:v>2285</c:v>
                </c:pt>
                <c:pt idx="2286">
                  <c:v>2286</c:v>
                </c:pt>
                <c:pt idx="2287">
                  <c:v>2287</c:v>
                </c:pt>
                <c:pt idx="2288">
                  <c:v>2288</c:v>
                </c:pt>
                <c:pt idx="2289">
                  <c:v>2289</c:v>
                </c:pt>
                <c:pt idx="2290">
                  <c:v>2290</c:v>
                </c:pt>
                <c:pt idx="2291">
                  <c:v>2291</c:v>
                </c:pt>
                <c:pt idx="2292">
                  <c:v>2292</c:v>
                </c:pt>
                <c:pt idx="2293">
                  <c:v>2293</c:v>
                </c:pt>
                <c:pt idx="2294">
                  <c:v>2294</c:v>
                </c:pt>
                <c:pt idx="2295">
                  <c:v>2295</c:v>
                </c:pt>
                <c:pt idx="2296">
                  <c:v>2296</c:v>
                </c:pt>
                <c:pt idx="2297">
                  <c:v>2297</c:v>
                </c:pt>
                <c:pt idx="2298">
                  <c:v>2298</c:v>
                </c:pt>
                <c:pt idx="2299">
                  <c:v>2299</c:v>
                </c:pt>
                <c:pt idx="2300">
                  <c:v>2300</c:v>
                </c:pt>
                <c:pt idx="2301">
                  <c:v>2301</c:v>
                </c:pt>
                <c:pt idx="2302">
                  <c:v>2302</c:v>
                </c:pt>
                <c:pt idx="2303">
                  <c:v>2303</c:v>
                </c:pt>
                <c:pt idx="2304">
                  <c:v>2304</c:v>
                </c:pt>
                <c:pt idx="2305">
                  <c:v>2305</c:v>
                </c:pt>
                <c:pt idx="2306">
                  <c:v>2306</c:v>
                </c:pt>
                <c:pt idx="2307">
                  <c:v>2307</c:v>
                </c:pt>
                <c:pt idx="2308">
                  <c:v>2308</c:v>
                </c:pt>
                <c:pt idx="2309">
                  <c:v>2309</c:v>
                </c:pt>
                <c:pt idx="2310">
                  <c:v>2310</c:v>
                </c:pt>
                <c:pt idx="2311">
                  <c:v>2311</c:v>
                </c:pt>
                <c:pt idx="2312">
                  <c:v>2312</c:v>
                </c:pt>
                <c:pt idx="2313">
                  <c:v>2313</c:v>
                </c:pt>
                <c:pt idx="2314">
                  <c:v>2314</c:v>
                </c:pt>
                <c:pt idx="2315">
                  <c:v>2315</c:v>
                </c:pt>
                <c:pt idx="2316">
                  <c:v>2316</c:v>
                </c:pt>
                <c:pt idx="2317">
                  <c:v>2317</c:v>
                </c:pt>
                <c:pt idx="2318">
                  <c:v>2318</c:v>
                </c:pt>
                <c:pt idx="2319">
                  <c:v>2319</c:v>
                </c:pt>
                <c:pt idx="2320">
                  <c:v>2320</c:v>
                </c:pt>
                <c:pt idx="2321">
                  <c:v>2321</c:v>
                </c:pt>
                <c:pt idx="2322">
                  <c:v>2322</c:v>
                </c:pt>
                <c:pt idx="2323">
                  <c:v>2323</c:v>
                </c:pt>
                <c:pt idx="2324">
                  <c:v>2324</c:v>
                </c:pt>
                <c:pt idx="2325">
                  <c:v>2325</c:v>
                </c:pt>
                <c:pt idx="2326">
                  <c:v>2326</c:v>
                </c:pt>
                <c:pt idx="2327">
                  <c:v>2327</c:v>
                </c:pt>
                <c:pt idx="2328">
                  <c:v>2328</c:v>
                </c:pt>
                <c:pt idx="2329">
                  <c:v>2329</c:v>
                </c:pt>
                <c:pt idx="2330">
                  <c:v>2330</c:v>
                </c:pt>
                <c:pt idx="2331">
                  <c:v>2331</c:v>
                </c:pt>
                <c:pt idx="2332">
                  <c:v>2332</c:v>
                </c:pt>
                <c:pt idx="2333">
                  <c:v>2333</c:v>
                </c:pt>
                <c:pt idx="2334">
                  <c:v>2334</c:v>
                </c:pt>
                <c:pt idx="2335">
                  <c:v>2335</c:v>
                </c:pt>
                <c:pt idx="2336">
                  <c:v>2336</c:v>
                </c:pt>
                <c:pt idx="2337">
                  <c:v>2337</c:v>
                </c:pt>
                <c:pt idx="2338">
                  <c:v>2338</c:v>
                </c:pt>
                <c:pt idx="2339">
                  <c:v>2339</c:v>
                </c:pt>
                <c:pt idx="2340">
                  <c:v>2340</c:v>
                </c:pt>
                <c:pt idx="2341">
                  <c:v>2341</c:v>
                </c:pt>
                <c:pt idx="2342">
                  <c:v>2342</c:v>
                </c:pt>
                <c:pt idx="2343">
                  <c:v>2343</c:v>
                </c:pt>
                <c:pt idx="2344">
                  <c:v>2344</c:v>
                </c:pt>
                <c:pt idx="2345">
                  <c:v>2345</c:v>
                </c:pt>
                <c:pt idx="2346">
                  <c:v>2346</c:v>
                </c:pt>
                <c:pt idx="2347">
                  <c:v>2347</c:v>
                </c:pt>
                <c:pt idx="2348">
                  <c:v>2348</c:v>
                </c:pt>
                <c:pt idx="2349">
                  <c:v>2349</c:v>
                </c:pt>
                <c:pt idx="2350">
                  <c:v>2350</c:v>
                </c:pt>
                <c:pt idx="2351">
                  <c:v>2351</c:v>
                </c:pt>
                <c:pt idx="2352">
                  <c:v>2352</c:v>
                </c:pt>
                <c:pt idx="2353">
                  <c:v>2353</c:v>
                </c:pt>
                <c:pt idx="2354">
                  <c:v>2354</c:v>
                </c:pt>
                <c:pt idx="2355">
                  <c:v>2355</c:v>
                </c:pt>
                <c:pt idx="2356">
                  <c:v>2356</c:v>
                </c:pt>
                <c:pt idx="2357">
                  <c:v>2357</c:v>
                </c:pt>
                <c:pt idx="2358">
                  <c:v>2358</c:v>
                </c:pt>
                <c:pt idx="2359">
                  <c:v>2359</c:v>
                </c:pt>
                <c:pt idx="2360">
                  <c:v>2360</c:v>
                </c:pt>
                <c:pt idx="2361">
                  <c:v>2361</c:v>
                </c:pt>
                <c:pt idx="2362">
                  <c:v>2362</c:v>
                </c:pt>
                <c:pt idx="2363">
                  <c:v>2363</c:v>
                </c:pt>
                <c:pt idx="2364">
                  <c:v>2364</c:v>
                </c:pt>
                <c:pt idx="2365">
                  <c:v>2365</c:v>
                </c:pt>
                <c:pt idx="2366">
                  <c:v>2366</c:v>
                </c:pt>
                <c:pt idx="2367">
                  <c:v>2367</c:v>
                </c:pt>
                <c:pt idx="2368">
                  <c:v>2368</c:v>
                </c:pt>
                <c:pt idx="2369">
                  <c:v>2369</c:v>
                </c:pt>
                <c:pt idx="2370">
                  <c:v>2370</c:v>
                </c:pt>
                <c:pt idx="2371">
                  <c:v>2371</c:v>
                </c:pt>
                <c:pt idx="2372">
                  <c:v>2372</c:v>
                </c:pt>
                <c:pt idx="2373">
                  <c:v>2373</c:v>
                </c:pt>
                <c:pt idx="2374">
                  <c:v>2374</c:v>
                </c:pt>
                <c:pt idx="2375">
                  <c:v>2375</c:v>
                </c:pt>
                <c:pt idx="2376">
                  <c:v>2376</c:v>
                </c:pt>
                <c:pt idx="2377">
                  <c:v>2377</c:v>
                </c:pt>
                <c:pt idx="2378">
                  <c:v>2378</c:v>
                </c:pt>
                <c:pt idx="2379">
                  <c:v>2379</c:v>
                </c:pt>
                <c:pt idx="2380">
                  <c:v>2380</c:v>
                </c:pt>
                <c:pt idx="2381">
                  <c:v>2381</c:v>
                </c:pt>
                <c:pt idx="2382">
                  <c:v>2382</c:v>
                </c:pt>
                <c:pt idx="2383">
                  <c:v>2383</c:v>
                </c:pt>
                <c:pt idx="2384">
                  <c:v>2384</c:v>
                </c:pt>
                <c:pt idx="2385">
                  <c:v>2385</c:v>
                </c:pt>
                <c:pt idx="2386">
                  <c:v>2386</c:v>
                </c:pt>
                <c:pt idx="2387">
                  <c:v>2387</c:v>
                </c:pt>
                <c:pt idx="2388">
                  <c:v>2388</c:v>
                </c:pt>
                <c:pt idx="2389">
                  <c:v>2389</c:v>
                </c:pt>
                <c:pt idx="2390">
                  <c:v>2390</c:v>
                </c:pt>
                <c:pt idx="2391">
                  <c:v>2391</c:v>
                </c:pt>
                <c:pt idx="2392">
                  <c:v>2392</c:v>
                </c:pt>
                <c:pt idx="2393">
                  <c:v>2393</c:v>
                </c:pt>
                <c:pt idx="2394">
                  <c:v>2394</c:v>
                </c:pt>
                <c:pt idx="2395">
                  <c:v>2395</c:v>
                </c:pt>
                <c:pt idx="2396">
                  <c:v>2396</c:v>
                </c:pt>
                <c:pt idx="2397">
                  <c:v>2397</c:v>
                </c:pt>
                <c:pt idx="2398">
                  <c:v>2398</c:v>
                </c:pt>
                <c:pt idx="2399">
                  <c:v>2399</c:v>
                </c:pt>
                <c:pt idx="2400">
                  <c:v>2400</c:v>
                </c:pt>
                <c:pt idx="2401">
                  <c:v>2401</c:v>
                </c:pt>
                <c:pt idx="2402">
                  <c:v>2402</c:v>
                </c:pt>
                <c:pt idx="2403">
                  <c:v>2403</c:v>
                </c:pt>
                <c:pt idx="2404">
                  <c:v>2404</c:v>
                </c:pt>
                <c:pt idx="2405">
                  <c:v>2405</c:v>
                </c:pt>
                <c:pt idx="2406">
                  <c:v>2406</c:v>
                </c:pt>
                <c:pt idx="2407">
                  <c:v>2407</c:v>
                </c:pt>
                <c:pt idx="2408">
                  <c:v>2408</c:v>
                </c:pt>
                <c:pt idx="2409">
                  <c:v>2409</c:v>
                </c:pt>
                <c:pt idx="2410">
                  <c:v>2410</c:v>
                </c:pt>
                <c:pt idx="2411">
                  <c:v>2411</c:v>
                </c:pt>
                <c:pt idx="2412">
                  <c:v>2412</c:v>
                </c:pt>
                <c:pt idx="2413">
                  <c:v>2413</c:v>
                </c:pt>
                <c:pt idx="2414">
                  <c:v>2414</c:v>
                </c:pt>
                <c:pt idx="2415">
                  <c:v>2415</c:v>
                </c:pt>
                <c:pt idx="2416">
                  <c:v>2416</c:v>
                </c:pt>
                <c:pt idx="2417">
                  <c:v>2417</c:v>
                </c:pt>
                <c:pt idx="2418">
                  <c:v>2418</c:v>
                </c:pt>
                <c:pt idx="2419">
                  <c:v>2419</c:v>
                </c:pt>
                <c:pt idx="2420">
                  <c:v>2420</c:v>
                </c:pt>
                <c:pt idx="2421">
                  <c:v>2421</c:v>
                </c:pt>
                <c:pt idx="2422">
                  <c:v>2422</c:v>
                </c:pt>
                <c:pt idx="2423">
                  <c:v>2423</c:v>
                </c:pt>
                <c:pt idx="2424">
                  <c:v>2424</c:v>
                </c:pt>
                <c:pt idx="2425">
                  <c:v>2425</c:v>
                </c:pt>
                <c:pt idx="2426">
                  <c:v>2426</c:v>
                </c:pt>
                <c:pt idx="2427">
                  <c:v>2427</c:v>
                </c:pt>
                <c:pt idx="2428">
                  <c:v>2428</c:v>
                </c:pt>
                <c:pt idx="2429">
                  <c:v>2429</c:v>
                </c:pt>
                <c:pt idx="2430">
                  <c:v>2430</c:v>
                </c:pt>
                <c:pt idx="2431">
                  <c:v>2431</c:v>
                </c:pt>
                <c:pt idx="2432">
                  <c:v>2432</c:v>
                </c:pt>
                <c:pt idx="2433">
                  <c:v>2433</c:v>
                </c:pt>
                <c:pt idx="2434">
                  <c:v>2434</c:v>
                </c:pt>
                <c:pt idx="2435">
                  <c:v>2435</c:v>
                </c:pt>
                <c:pt idx="2436">
                  <c:v>2436</c:v>
                </c:pt>
                <c:pt idx="2437">
                  <c:v>2437</c:v>
                </c:pt>
                <c:pt idx="2438">
                  <c:v>2438</c:v>
                </c:pt>
                <c:pt idx="2439">
                  <c:v>2439</c:v>
                </c:pt>
                <c:pt idx="2440">
                  <c:v>2440</c:v>
                </c:pt>
                <c:pt idx="2441">
                  <c:v>2441</c:v>
                </c:pt>
                <c:pt idx="2442">
                  <c:v>2442</c:v>
                </c:pt>
                <c:pt idx="2443">
                  <c:v>2443</c:v>
                </c:pt>
                <c:pt idx="2444">
                  <c:v>2444</c:v>
                </c:pt>
                <c:pt idx="2445">
                  <c:v>2445</c:v>
                </c:pt>
                <c:pt idx="2446">
                  <c:v>2446</c:v>
                </c:pt>
                <c:pt idx="2447">
                  <c:v>2447</c:v>
                </c:pt>
                <c:pt idx="2448">
                  <c:v>2448</c:v>
                </c:pt>
                <c:pt idx="2449">
                  <c:v>2449</c:v>
                </c:pt>
                <c:pt idx="2450">
                  <c:v>2450</c:v>
                </c:pt>
                <c:pt idx="2451">
                  <c:v>2451</c:v>
                </c:pt>
                <c:pt idx="2452">
                  <c:v>2452</c:v>
                </c:pt>
                <c:pt idx="2453">
                  <c:v>2453</c:v>
                </c:pt>
                <c:pt idx="2454">
                  <c:v>2454</c:v>
                </c:pt>
                <c:pt idx="2455">
                  <c:v>2455</c:v>
                </c:pt>
                <c:pt idx="2456">
                  <c:v>2456</c:v>
                </c:pt>
                <c:pt idx="2457">
                  <c:v>2457</c:v>
                </c:pt>
                <c:pt idx="2458">
                  <c:v>2458</c:v>
                </c:pt>
                <c:pt idx="2459">
                  <c:v>2459</c:v>
                </c:pt>
                <c:pt idx="2460">
                  <c:v>2460</c:v>
                </c:pt>
                <c:pt idx="2461">
                  <c:v>2461</c:v>
                </c:pt>
                <c:pt idx="2462">
                  <c:v>2462</c:v>
                </c:pt>
                <c:pt idx="2463">
                  <c:v>2463</c:v>
                </c:pt>
                <c:pt idx="2464">
                  <c:v>2464</c:v>
                </c:pt>
                <c:pt idx="2465">
                  <c:v>2465</c:v>
                </c:pt>
                <c:pt idx="2466">
                  <c:v>2466</c:v>
                </c:pt>
                <c:pt idx="2467">
                  <c:v>2467</c:v>
                </c:pt>
                <c:pt idx="2468">
                  <c:v>2468</c:v>
                </c:pt>
                <c:pt idx="2469">
                  <c:v>2469</c:v>
                </c:pt>
                <c:pt idx="2470">
                  <c:v>2470</c:v>
                </c:pt>
                <c:pt idx="2471">
                  <c:v>2471</c:v>
                </c:pt>
                <c:pt idx="2472">
                  <c:v>2472</c:v>
                </c:pt>
                <c:pt idx="2473">
                  <c:v>2473</c:v>
                </c:pt>
                <c:pt idx="2474">
                  <c:v>2474</c:v>
                </c:pt>
                <c:pt idx="2475">
                  <c:v>2475</c:v>
                </c:pt>
                <c:pt idx="2476">
                  <c:v>2476</c:v>
                </c:pt>
                <c:pt idx="2477">
                  <c:v>2477</c:v>
                </c:pt>
                <c:pt idx="2478">
                  <c:v>2478</c:v>
                </c:pt>
                <c:pt idx="2479">
                  <c:v>2479</c:v>
                </c:pt>
                <c:pt idx="2480">
                  <c:v>2480</c:v>
                </c:pt>
                <c:pt idx="2481">
                  <c:v>2481</c:v>
                </c:pt>
                <c:pt idx="2482">
                  <c:v>2482</c:v>
                </c:pt>
                <c:pt idx="2483">
                  <c:v>2483</c:v>
                </c:pt>
                <c:pt idx="2484">
                  <c:v>2484</c:v>
                </c:pt>
                <c:pt idx="2485">
                  <c:v>2485</c:v>
                </c:pt>
                <c:pt idx="2486">
                  <c:v>2486</c:v>
                </c:pt>
                <c:pt idx="2487">
                  <c:v>2487</c:v>
                </c:pt>
                <c:pt idx="2488">
                  <c:v>2488</c:v>
                </c:pt>
                <c:pt idx="2489">
                  <c:v>2489</c:v>
                </c:pt>
                <c:pt idx="2490">
                  <c:v>2490</c:v>
                </c:pt>
                <c:pt idx="2491">
                  <c:v>2491</c:v>
                </c:pt>
                <c:pt idx="2492">
                  <c:v>2492</c:v>
                </c:pt>
                <c:pt idx="2493">
                  <c:v>2493</c:v>
                </c:pt>
                <c:pt idx="2494">
                  <c:v>2494</c:v>
                </c:pt>
                <c:pt idx="2495">
                  <c:v>2495</c:v>
                </c:pt>
                <c:pt idx="2496">
                  <c:v>2496</c:v>
                </c:pt>
                <c:pt idx="2497">
                  <c:v>2497</c:v>
                </c:pt>
                <c:pt idx="2498">
                  <c:v>2498</c:v>
                </c:pt>
                <c:pt idx="2499">
                  <c:v>2499</c:v>
                </c:pt>
                <c:pt idx="2500">
                  <c:v>2500</c:v>
                </c:pt>
                <c:pt idx="2501">
                  <c:v>2501</c:v>
                </c:pt>
                <c:pt idx="2502">
                  <c:v>2502</c:v>
                </c:pt>
                <c:pt idx="2503">
                  <c:v>2503</c:v>
                </c:pt>
                <c:pt idx="2504">
                  <c:v>2504</c:v>
                </c:pt>
                <c:pt idx="2505">
                  <c:v>2505</c:v>
                </c:pt>
                <c:pt idx="2506">
                  <c:v>2506</c:v>
                </c:pt>
                <c:pt idx="2507">
                  <c:v>2507</c:v>
                </c:pt>
                <c:pt idx="2508">
                  <c:v>2508</c:v>
                </c:pt>
                <c:pt idx="2509">
                  <c:v>2509</c:v>
                </c:pt>
                <c:pt idx="2510">
                  <c:v>2510</c:v>
                </c:pt>
                <c:pt idx="2511">
                  <c:v>2511</c:v>
                </c:pt>
                <c:pt idx="2512">
                  <c:v>2512</c:v>
                </c:pt>
                <c:pt idx="2513">
                  <c:v>2513</c:v>
                </c:pt>
                <c:pt idx="2514">
                  <c:v>2514</c:v>
                </c:pt>
                <c:pt idx="2515">
                  <c:v>2515</c:v>
                </c:pt>
                <c:pt idx="2516">
                  <c:v>2516</c:v>
                </c:pt>
                <c:pt idx="2517">
                  <c:v>2517</c:v>
                </c:pt>
                <c:pt idx="2518">
                  <c:v>2518</c:v>
                </c:pt>
                <c:pt idx="2519">
                  <c:v>2519</c:v>
                </c:pt>
                <c:pt idx="2520">
                  <c:v>2520</c:v>
                </c:pt>
                <c:pt idx="2521">
                  <c:v>2521</c:v>
                </c:pt>
                <c:pt idx="2522">
                  <c:v>2522</c:v>
                </c:pt>
                <c:pt idx="2523">
                  <c:v>2523</c:v>
                </c:pt>
                <c:pt idx="2524">
                  <c:v>2524</c:v>
                </c:pt>
                <c:pt idx="2525">
                  <c:v>2525</c:v>
                </c:pt>
                <c:pt idx="2526">
                  <c:v>2526</c:v>
                </c:pt>
                <c:pt idx="2527">
                  <c:v>2527</c:v>
                </c:pt>
                <c:pt idx="2528">
                  <c:v>2528</c:v>
                </c:pt>
                <c:pt idx="2529">
                  <c:v>2529</c:v>
                </c:pt>
                <c:pt idx="2530">
                  <c:v>2530</c:v>
                </c:pt>
                <c:pt idx="2531">
                  <c:v>2531</c:v>
                </c:pt>
                <c:pt idx="2532">
                  <c:v>2532</c:v>
                </c:pt>
                <c:pt idx="2533">
                  <c:v>2533</c:v>
                </c:pt>
                <c:pt idx="2534">
                  <c:v>2534</c:v>
                </c:pt>
                <c:pt idx="2535">
                  <c:v>2535</c:v>
                </c:pt>
                <c:pt idx="2536">
                  <c:v>2536</c:v>
                </c:pt>
                <c:pt idx="2537">
                  <c:v>2537</c:v>
                </c:pt>
                <c:pt idx="2538">
                  <c:v>2538</c:v>
                </c:pt>
                <c:pt idx="2539">
                  <c:v>2539</c:v>
                </c:pt>
                <c:pt idx="2540">
                  <c:v>2540</c:v>
                </c:pt>
                <c:pt idx="2541">
                  <c:v>2541</c:v>
                </c:pt>
                <c:pt idx="2542">
                  <c:v>2542</c:v>
                </c:pt>
                <c:pt idx="2543">
                  <c:v>2543</c:v>
                </c:pt>
                <c:pt idx="2544">
                  <c:v>2544</c:v>
                </c:pt>
                <c:pt idx="2545">
                  <c:v>2545</c:v>
                </c:pt>
                <c:pt idx="2546">
                  <c:v>2546</c:v>
                </c:pt>
                <c:pt idx="2547">
                  <c:v>2547</c:v>
                </c:pt>
                <c:pt idx="2548">
                  <c:v>2548</c:v>
                </c:pt>
                <c:pt idx="2549">
                  <c:v>2549</c:v>
                </c:pt>
                <c:pt idx="2550">
                  <c:v>2550</c:v>
                </c:pt>
                <c:pt idx="2551">
                  <c:v>2551</c:v>
                </c:pt>
                <c:pt idx="2552">
                  <c:v>2552</c:v>
                </c:pt>
                <c:pt idx="2553">
                  <c:v>2553</c:v>
                </c:pt>
                <c:pt idx="2554">
                  <c:v>2554</c:v>
                </c:pt>
                <c:pt idx="2555">
                  <c:v>2555</c:v>
                </c:pt>
                <c:pt idx="2556">
                  <c:v>2556</c:v>
                </c:pt>
                <c:pt idx="2557">
                  <c:v>2557</c:v>
                </c:pt>
                <c:pt idx="2558">
                  <c:v>2558</c:v>
                </c:pt>
                <c:pt idx="2559">
                  <c:v>2559</c:v>
                </c:pt>
                <c:pt idx="2560">
                  <c:v>2560</c:v>
                </c:pt>
                <c:pt idx="2561">
                  <c:v>2561</c:v>
                </c:pt>
                <c:pt idx="2562">
                  <c:v>2562</c:v>
                </c:pt>
                <c:pt idx="2563">
                  <c:v>2563</c:v>
                </c:pt>
                <c:pt idx="2564">
                  <c:v>2564</c:v>
                </c:pt>
                <c:pt idx="2565">
                  <c:v>2565</c:v>
                </c:pt>
                <c:pt idx="2566">
                  <c:v>2566</c:v>
                </c:pt>
                <c:pt idx="2567">
                  <c:v>2567</c:v>
                </c:pt>
                <c:pt idx="2568">
                  <c:v>2568</c:v>
                </c:pt>
                <c:pt idx="2569">
                  <c:v>2569</c:v>
                </c:pt>
                <c:pt idx="2570">
                  <c:v>2570</c:v>
                </c:pt>
                <c:pt idx="2571">
                  <c:v>2571</c:v>
                </c:pt>
                <c:pt idx="2572">
                  <c:v>2572</c:v>
                </c:pt>
                <c:pt idx="2573">
                  <c:v>2573</c:v>
                </c:pt>
                <c:pt idx="2574">
                  <c:v>2574</c:v>
                </c:pt>
                <c:pt idx="2575">
                  <c:v>2575</c:v>
                </c:pt>
                <c:pt idx="2576">
                  <c:v>2576</c:v>
                </c:pt>
                <c:pt idx="2577">
                  <c:v>2577</c:v>
                </c:pt>
                <c:pt idx="2578">
                  <c:v>2578</c:v>
                </c:pt>
                <c:pt idx="2579">
                  <c:v>2579</c:v>
                </c:pt>
                <c:pt idx="2580">
                  <c:v>2580</c:v>
                </c:pt>
                <c:pt idx="2581">
                  <c:v>2581</c:v>
                </c:pt>
                <c:pt idx="2582">
                  <c:v>2582</c:v>
                </c:pt>
                <c:pt idx="2583">
                  <c:v>2583</c:v>
                </c:pt>
                <c:pt idx="2584">
                  <c:v>2584</c:v>
                </c:pt>
                <c:pt idx="2585">
                  <c:v>2585</c:v>
                </c:pt>
                <c:pt idx="2586">
                  <c:v>2586</c:v>
                </c:pt>
                <c:pt idx="2587">
                  <c:v>2587</c:v>
                </c:pt>
                <c:pt idx="2588">
                  <c:v>2588</c:v>
                </c:pt>
                <c:pt idx="2589">
                  <c:v>2589</c:v>
                </c:pt>
                <c:pt idx="2590">
                  <c:v>2590</c:v>
                </c:pt>
                <c:pt idx="2591">
                  <c:v>2591</c:v>
                </c:pt>
                <c:pt idx="2592">
                  <c:v>2592</c:v>
                </c:pt>
                <c:pt idx="2593">
                  <c:v>2593</c:v>
                </c:pt>
                <c:pt idx="2594">
                  <c:v>2594</c:v>
                </c:pt>
                <c:pt idx="2595">
                  <c:v>2595</c:v>
                </c:pt>
                <c:pt idx="2596">
                  <c:v>2596</c:v>
                </c:pt>
                <c:pt idx="2597">
                  <c:v>2597</c:v>
                </c:pt>
                <c:pt idx="2598">
                  <c:v>2598</c:v>
                </c:pt>
                <c:pt idx="2599">
                  <c:v>2599</c:v>
                </c:pt>
                <c:pt idx="2600">
                  <c:v>2600</c:v>
                </c:pt>
                <c:pt idx="2601">
                  <c:v>2601</c:v>
                </c:pt>
                <c:pt idx="2602">
                  <c:v>2602</c:v>
                </c:pt>
                <c:pt idx="2603">
                  <c:v>2603</c:v>
                </c:pt>
                <c:pt idx="2604">
                  <c:v>2604</c:v>
                </c:pt>
                <c:pt idx="2605">
                  <c:v>2605</c:v>
                </c:pt>
                <c:pt idx="2606">
                  <c:v>2606</c:v>
                </c:pt>
                <c:pt idx="2607">
                  <c:v>2607</c:v>
                </c:pt>
                <c:pt idx="2608">
                  <c:v>2608</c:v>
                </c:pt>
                <c:pt idx="2609">
                  <c:v>2609</c:v>
                </c:pt>
                <c:pt idx="2610">
                  <c:v>2610</c:v>
                </c:pt>
                <c:pt idx="2611">
                  <c:v>2611</c:v>
                </c:pt>
                <c:pt idx="2612">
                  <c:v>2612</c:v>
                </c:pt>
                <c:pt idx="2613">
                  <c:v>2613</c:v>
                </c:pt>
                <c:pt idx="2614">
                  <c:v>2614</c:v>
                </c:pt>
                <c:pt idx="2615">
                  <c:v>2615</c:v>
                </c:pt>
                <c:pt idx="2616">
                  <c:v>2616</c:v>
                </c:pt>
                <c:pt idx="2617">
                  <c:v>2617</c:v>
                </c:pt>
                <c:pt idx="2618">
                  <c:v>2618</c:v>
                </c:pt>
                <c:pt idx="2619">
                  <c:v>2619</c:v>
                </c:pt>
                <c:pt idx="2620">
                  <c:v>2620</c:v>
                </c:pt>
                <c:pt idx="2621">
                  <c:v>2621</c:v>
                </c:pt>
                <c:pt idx="2622">
                  <c:v>2622</c:v>
                </c:pt>
                <c:pt idx="2623">
                  <c:v>2623</c:v>
                </c:pt>
                <c:pt idx="2624">
                  <c:v>2624</c:v>
                </c:pt>
                <c:pt idx="2625">
                  <c:v>2625</c:v>
                </c:pt>
                <c:pt idx="2626">
                  <c:v>2626</c:v>
                </c:pt>
                <c:pt idx="2627">
                  <c:v>2627</c:v>
                </c:pt>
                <c:pt idx="2628">
                  <c:v>2628</c:v>
                </c:pt>
                <c:pt idx="2629">
                  <c:v>2629</c:v>
                </c:pt>
                <c:pt idx="2630">
                  <c:v>2630</c:v>
                </c:pt>
                <c:pt idx="2631">
                  <c:v>2631</c:v>
                </c:pt>
                <c:pt idx="2632">
                  <c:v>2632</c:v>
                </c:pt>
                <c:pt idx="2633">
                  <c:v>2633</c:v>
                </c:pt>
                <c:pt idx="2634">
                  <c:v>2634</c:v>
                </c:pt>
                <c:pt idx="2635">
                  <c:v>2635</c:v>
                </c:pt>
                <c:pt idx="2636">
                  <c:v>2636</c:v>
                </c:pt>
                <c:pt idx="2637">
                  <c:v>2637</c:v>
                </c:pt>
                <c:pt idx="2638">
                  <c:v>2638</c:v>
                </c:pt>
                <c:pt idx="2639">
                  <c:v>2639</c:v>
                </c:pt>
                <c:pt idx="2640">
                  <c:v>2640</c:v>
                </c:pt>
                <c:pt idx="2641">
                  <c:v>2641</c:v>
                </c:pt>
                <c:pt idx="2642">
                  <c:v>2642</c:v>
                </c:pt>
                <c:pt idx="2643">
                  <c:v>2643</c:v>
                </c:pt>
                <c:pt idx="2644">
                  <c:v>2644</c:v>
                </c:pt>
                <c:pt idx="2645">
                  <c:v>2645</c:v>
                </c:pt>
                <c:pt idx="2646">
                  <c:v>2646</c:v>
                </c:pt>
                <c:pt idx="2647">
                  <c:v>2647</c:v>
                </c:pt>
                <c:pt idx="2648">
                  <c:v>2648</c:v>
                </c:pt>
                <c:pt idx="2649">
                  <c:v>2649</c:v>
                </c:pt>
                <c:pt idx="2650">
                  <c:v>2650</c:v>
                </c:pt>
                <c:pt idx="2651">
                  <c:v>2651</c:v>
                </c:pt>
                <c:pt idx="2652">
                  <c:v>2652</c:v>
                </c:pt>
                <c:pt idx="2653">
                  <c:v>2653</c:v>
                </c:pt>
                <c:pt idx="2654">
                  <c:v>2654</c:v>
                </c:pt>
                <c:pt idx="2655">
                  <c:v>2655</c:v>
                </c:pt>
                <c:pt idx="2656">
                  <c:v>2656</c:v>
                </c:pt>
                <c:pt idx="2657">
                  <c:v>2657</c:v>
                </c:pt>
                <c:pt idx="2658">
                  <c:v>2658</c:v>
                </c:pt>
                <c:pt idx="2659">
                  <c:v>2659</c:v>
                </c:pt>
                <c:pt idx="2660">
                  <c:v>2660</c:v>
                </c:pt>
                <c:pt idx="2661">
                  <c:v>2661</c:v>
                </c:pt>
                <c:pt idx="2662">
                  <c:v>2662</c:v>
                </c:pt>
                <c:pt idx="2663">
                  <c:v>2663</c:v>
                </c:pt>
                <c:pt idx="2664">
                  <c:v>2664</c:v>
                </c:pt>
                <c:pt idx="2665">
                  <c:v>2665</c:v>
                </c:pt>
                <c:pt idx="2666">
                  <c:v>2666</c:v>
                </c:pt>
                <c:pt idx="2667">
                  <c:v>2667</c:v>
                </c:pt>
                <c:pt idx="2668">
                  <c:v>2668</c:v>
                </c:pt>
                <c:pt idx="2669">
                  <c:v>2669</c:v>
                </c:pt>
                <c:pt idx="2670">
                  <c:v>2670</c:v>
                </c:pt>
                <c:pt idx="2671">
                  <c:v>2671</c:v>
                </c:pt>
                <c:pt idx="2672">
                  <c:v>2672</c:v>
                </c:pt>
                <c:pt idx="2673">
                  <c:v>2673</c:v>
                </c:pt>
                <c:pt idx="2674">
                  <c:v>2674</c:v>
                </c:pt>
                <c:pt idx="2675">
                  <c:v>2675</c:v>
                </c:pt>
                <c:pt idx="2676">
                  <c:v>2676</c:v>
                </c:pt>
                <c:pt idx="2677">
                  <c:v>2677</c:v>
                </c:pt>
                <c:pt idx="2678">
                  <c:v>2678</c:v>
                </c:pt>
                <c:pt idx="2679">
                  <c:v>2679</c:v>
                </c:pt>
                <c:pt idx="2680">
                  <c:v>2680</c:v>
                </c:pt>
                <c:pt idx="2681">
                  <c:v>2681</c:v>
                </c:pt>
                <c:pt idx="2682">
                  <c:v>2682</c:v>
                </c:pt>
                <c:pt idx="2683">
                  <c:v>2683</c:v>
                </c:pt>
                <c:pt idx="2684">
                  <c:v>2684</c:v>
                </c:pt>
                <c:pt idx="2685">
                  <c:v>2685</c:v>
                </c:pt>
                <c:pt idx="2686">
                  <c:v>2686</c:v>
                </c:pt>
                <c:pt idx="2687">
                  <c:v>2687</c:v>
                </c:pt>
                <c:pt idx="2688">
                  <c:v>2688</c:v>
                </c:pt>
                <c:pt idx="2689">
                  <c:v>2689</c:v>
                </c:pt>
                <c:pt idx="2690">
                  <c:v>2690</c:v>
                </c:pt>
                <c:pt idx="2691">
                  <c:v>2691</c:v>
                </c:pt>
                <c:pt idx="2692">
                  <c:v>2692</c:v>
                </c:pt>
                <c:pt idx="2693">
                  <c:v>2693</c:v>
                </c:pt>
                <c:pt idx="2694">
                  <c:v>2694</c:v>
                </c:pt>
                <c:pt idx="2695">
                  <c:v>2695</c:v>
                </c:pt>
                <c:pt idx="2696">
                  <c:v>2696</c:v>
                </c:pt>
                <c:pt idx="2697">
                  <c:v>2697</c:v>
                </c:pt>
                <c:pt idx="2698">
                  <c:v>2698</c:v>
                </c:pt>
                <c:pt idx="2699">
                  <c:v>2699</c:v>
                </c:pt>
                <c:pt idx="2700">
                  <c:v>2700</c:v>
                </c:pt>
                <c:pt idx="2701">
                  <c:v>2701</c:v>
                </c:pt>
                <c:pt idx="2702">
                  <c:v>2702</c:v>
                </c:pt>
                <c:pt idx="2703">
                  <c:v>2703</c:v>
                </c:pt>
                <c:pt idx="2704">
                  <c:v>2704</c:v>
                </c:pt>
                <c:pt idx="2705">
                  <c:v>2705</c:v>
                </c:pt>
                <c:pt idx="2706">
                  <c:v>2706</c:v>
                </c:pt>
                <c:pt idx="2707">
                  <c:v>2707</c:v>
                </c:pt>
                <c:pt idx="2708">
                  <c:v>2708</c:v>
                </c:pt>
                <c:pt idx="2709">
                  <c:v>2709</c:v>
                </c:pt>
                <c:pt idx="2710">
                  <c:v>2710</c:v>
                </c:pt>
                <c:pt idx="2711">
                  <c:v>2711</c:v>
                </c:pt>
                <c:pt idx="2712">
                  <c:v>2712</c:v>
                </c:pt>
                <c:pt idx="2713">
                  <c:v>2713</c:v>
                </c:pt>
                <c:pt idx="2714">
                  <c:v>2714</c:v>
                </c:pt>
                <c:pt idx="2715">
                  <c:v>2715</c:v>
                </c:pt>
                <c:pt idx="2716">
                  <c:v>2716</c:v>
                </c:pt>
                <c:pt idx="2717">
                  <c:v>2717</c:v>
                </c:pt>
                <c:pt idx="2718">
                  <c:v>2718</c:v>
                </c:pt>
                <c:pt idx="2719">
                  <c:v>2719</c:v>
                </c:pt>
                <c:pt idx="2720">
                  <c:v>2720</c:v>
                </c:pt>
                <c:pt idx="2721">
                  <c:v>2721</c:v>
                </c:pt>
                <c:pt idx="2722">
                  <c:v>2722</c:v>
                </c:pt>
                <c:pt idx="2723">
                  <c:v>2723</c:v>
                </c:pt>
                <c:pt idx="2724">
                  <c:v>2724</c:v>
                </c:pt>
                <c:pt idx="2725">
                  <c:v>2725</c:v>
                </c:pt>
                <c:pt idx="2726">
                  <c:v>2726</c:v>
                </c:pt>
                <c:pt idx="2727">
                  <c:v>2727</c:v>
                </c:pt>
                <c:pt idx="2728">
                  <c:v>2728</c:v>
                </c:pt>
                <c:pt idx="2729">
                  <c:v>2729</c:v>
                </c:pt>
                <c:pt idx="2730">
                  <c:v>2730</c:v>
                </c:pt>
                <c:pt idx="2731">
                  <c:v>2731</c:v>
                </c:pt>
                <c:pt idx="2732">
                  <c:v>2732</c:v>
                </c:pt>
                <c:pt idx="2733">
                  <c:v>2733</c:v>
                </c:pt>
                <c:pt idx="2734">
                  <c:v>2734</c:v>
                </c:pt>
                <c:pt idx="2735">
                  <c:v>2735</c:v>
                </c:pt>
                <c:pt idx="2736">
                  <c:v>2736</c:v>
                </c:pt>
                <c:pt idx="2737">
                  <c:v>2737</c:v>
                </c:pt>
                <c:pt idx="2738">
                  <c:v>2738</c:v>
                </c:pt>
                <c:pt idx="2739">
                  <c:v>2739</c:v>
                </c:pt>
                <c:pt idx="2740">
                  <c:v>2740</c:v>
                </c:pt>
                <c:pt idx="2741">
                  <c:v>2741</c:v>
                </c:pt>
                <c:pt idx="2742">
                  <c:v>2742</c:v>
                </c:pt>
                <c:pt idx="2743">
                  <c:v>2743</c:v>
                </c:pt>
                <c:pt idx="2744">
                  <c:v>2744</c:v>
                </c:pt>
                <c:pt idx="2745">
                  <c:v>2745</c:v>
                </c:pt>
                <c:pt idx="2746">
                  <c:v>2746</c:v>
                </c:pt>
                <c:pt idx="2747">
                  <c:v>2747</c:v>
                </c:pt>
                <c:pt idx="2748">
                  <c:v>2748</c:v>
                </c:pt>
                <c:pt idx="2749">
                  <c:v>2749</c:v>
                </c:pt>
                <c:pt idx="2750">
                  <c:v>2750</c:v>
                </c:pt>
                <c:pt idx="2751">
                  <c:v>2751</c:v>
                </c:pt>
                <c:pt idx="2752">
                  <c:v>2752</c:v>
                </c:pt>
                <c:pt idx="2753">
                  <c:v>2753</c:v>
                </c:pt>
                <c:pt idx="2754">
                  <c:v>2754</c:v>
                </c:pt>
                <c:pt idx="2755">
                  <c:v>2755</c:v>
                </c:pt>
                <c:pt idx="2756">
                  <c:v>2756</c:v>
                </c:pt>
                <c:pt idx="2757">
                  <c:v>2757</c:v>
                </c:pt>
                <c:pt idx="2758">
                  <c:v>2758</c:v>
                </c:pt>
                <c:pt idx="2759">
                  <c:v>2759</c:v>
                </c:pt>
                <c:pt idx="2760">
                  <c:v>2760</c:v>
                </c:pt>
                <c:pt idx="2761">
                  <c:v>2761</c:v>
                </c:pt>
                <c:pt idx="2762">
                  <c:v>2762</c:v>
                </c:pt>
                <c:pt idx="2763">
                  <c:v>2763</c:v>
                </c:pt>
                <c:pt idx="2764">
                  <c:v>2764</c:v>
                </c:pt>
                <c:pt idx="2765">
                  <c:v>2765</c:v>
                </c:pt>
                <c:pt idx="2766">
                  <c:v>2766</c:v>
                </c:pt>
                <c:pt idx="2767">
                  <c:v>2767</c:v>
                </c:pt>
                <c:pt idx="2768">
                  <c:v>2768</c:v>
                </c:pt>
                <c:pt idx="2769">
                  <c:v>2769</c:v>
                </c:pt>
                <c:pt idx="2770">
                  <c:v>2770</c:v>
                </c:pt>
                <c:pt idx="2771">
                  <c:v>2771</c:v>
                </c:pt>
                <c:pt idx="2772">
                  <c:v>2772</c:v>
                </c:pt>
                <c:pt idx="2773">
                  <c:v>2773</c:v>
                </c:pt>
                <c:pt idx="2774">
                  <c:v>2774</c:v>
                </c:pt>
                <c:pt idx="2775">
                  <c:v>2775</c:v>
                </c:pt>
                <c:pt idx="2776">
                  <c:v>2776</c:v>
                </c:pt>
                <c:pt idx="2777">
                  <c:v>2777</c:v>
                </c:pt>
                <c:pt idx="2778">
                  <c:v>2778</c:v>
                </c:pt>
                <c:pt idx="2779">
                  <c:v>2779</c:v>
                </c:pt>
                <c:pt idx="2780">
                  <c:v>2780</c:v>
                </c:pt>
                <c:pt idx="2781">
                  <c:v>2781</c:v>
                </c:pt>
                <c:pt idx="2782">
                  <c:v>2782</c:v>
                </c:pt>
                <c:pt idx="2783">
                  <c:v>2783</c:v>
                </c:pt>
                <c:pt idx="2784">
                  <c:v>2784</c:v>
                </c:pt>
                <c:pt idx="2785">
                  <c:v>2785</c:v>
                </c:pt>
                <c:pt idx="2786">
                  <c:v>2786</c:v>
                </c:pt>
                <c:pt idx="2787">
                  <c:v>2787</c:v>
                </c:pt>
                <c:pt idx="2788">
                  <c:v>2788</c:v>
                </c:pt>
                <c:pt idx="2789">
                  <c:v>2789</c:v>
                </c:pt>
                <c:pt idx="2790">
                  <c:v>2790</c:v>
                </c:pt>
                <c:pt idx="2791">
                  <c:v>2791</c:v>
                </c:pt>
                <c:pt idx="2792">
                  <c:v>2792</c:v>
                </c:pt>
                <c:pt idx="2793">
                  <c:v>2793</c:v>
                </c:pt>
                <c:pt idx="2794">
                  <c:v>2794</c:v>
                </c:pt>
                <c:pt idx="2795">
                  <c:v>2795</c:v>
                </c:pt>
                <c:pt idx="2796">
                  <c:v>2796</c:v>
                </c:pt>
                <c:pt idx="2797">
                  <c:v>2797</c:v>
                </c:pt>
                <c:pt idx="2798">
                  <c:v>2798</c:v>
                </c:pt>
                <c:pt idx="2799">
                  <c:v>2799</c:v>
                </c:pt>
                <c:pt idx="2800">
                  <c:v>2800</c:v>
                </c:pt>
                <c:pt idx="2801">
                  <c:v>2801</c:v>
                </c:pt>
                <c:pt idx="2802">
                  <c:v>2802</c:v>
                </c:pt>
                <c:pt idx="2803">
                  <c:v>2803</c:v>
                </c:pt>
                <c:pt idx="2804">
                  <c:v>2804</c:v>
                </c:pt>
                <c:pt idx="2805">
                  <c:v>2805</c:v>
                </c:pt>
                <c:pt idx="2806">
                  <c:v>2806</c:v>
                </c:pt>
                <c:pt idx="2807">
                  <c:v>2807</c:v>
                </c:pt>
                <c:pt idx="2808">
                  <c:v>2808</c:v>
                </c:pt>
                <c:pt idx="2809">
                  <c:v>2809</c:v>
                </c:pt>
                <c:pt idx="2810">
                  <c:v>2810</c:v>
                </c:pt>
                <c:pt idx="2811">
                  <c:v>2811</c:v>
                </c:pt>
                <c:pt idx="2812">
                  <c:v>2812</c:v>
                </c:pt>
                <c:pt idx="2813">
                  <c:v>2813</c:v>
                </c:pt>
                <c:pt idx="2814">
                  <c:v>2814</c:v>
                </c:pt>
                <c:pt idx="2815">
                  <c:v>2815</c:v>
                </c:pt>
                <c:pt idx="2816">
                  <c:v>2816</c:v>
                </c:pt>
                <c:pt idx="2817">
                  <c:v>2817</c:v>
                </c:pt>
                <c:pt idx="2818">
                  <c:v>2818</c:v>
                </c:pt>
                <c:pt idx="2819">
                  <c:v>2819</c:v>
                </c:pt>
                <c:pt idx="2820">
                  <c:v>2820</c:v>
                </c:pt>
                <c:pt idx="2821">
                  <c:v>2821</c:v>
                </c:pt>
                <c:pt idx="2822">
                  <c:v>2822</c:v>
                </c:pt>
                <c:pt idx="2823">
                  <c:v>2823</c:v>
                </c:pt>
                <c:pt idx="2824">
                  <c:v>2824</c:v>
                </c:pt>
                <c:pt idx="2825">
                  <c:v>2825</c:v>
                </c:pt>
                <c:pt idx="2826">
                  <c:v>2826</c:v>
                </c:pt>
                <c:pt idx="2827">
                  <c:v>2827</c:v>
                </c:pt>
                <c:pt idx="2828">
                  <c:v>2828</c:v>
                </c:pt>
                <c:pt idx="2829">
                  <c:v>2829</c:v>
                </c:pt>
                <c:pt idx="2830">
                  <c:v>2830</c:v>
                </c:pt>
                <c:pt idx="2831">
                  <c:v>2831</c:v>
                </c:pt>
                <c:pt idx="2832">
                  <c:v>2832</c:v>
                </c:pt>
                <c:pt idx="2833">
                  <c:v>2833</c:v>
                </c:pt>
                <c:pt idx="2834">
                  <c:v>2834</c:v>
                </c:pt>
                <c:pt idx="2835">
                  <c:v>2835</c:v>
                </c:pt>
                <c:pt idx="2836">
                  <c:v>2836</c:v>
                </c:pt>
                <c:pt idx="2837">
                  <c:v>2837</c:v>
                </c:pt>
                <c:pt idx="2838">
                  <c:v>2838</c:v>
                </c:pt>
                <c:pt idx="2839">
                  <c:v>2839</c:v>
                </c:pt>
                <c:pt idx="2840">
                  <c:v>2840</c:v>
                </c:pt>
                <c:pt idx="2841">
                  <c:v>2841</c:v>
                </c:pt>
                <c:pt idx="2842">
                  <c:v>2842</c:v>
                </c:pt>
                <c:pt idx="2843">
                  <c:v>2843</c:v>
                </c:pt>
                <c:pt idx="2844">
                  <c:v>2844</c:v>
                </c:pt>
                <c:pt idx="2845">
                  <c:v>2845</c:v>
                </c:pt>
                <c:pt idx="2846">
                  <c:v>2846</c:v>
                </c:pt>
                <c:pt idx="2847">
                  <c:v>2847</c:v>
                </c:pt>
                <c:pt idx="2848">
                  <c:v>2848</c:v>
                </c:pt>
                <c:pt idx="2849">
                  <c:v>2849</c:v>
                </c:pt>
                <c:pt idx="2850">
                  <c:v>2850</c:v>
                </c:pt>
                <c:pt idx="2851">
                  <c:v>2851</c:v>
                </c:pt>
                <c:pt idx="2852">
                  <c:v>2852</c:v>
                </c:pt>
                <c:pt idx="2853">
                  <c:v>2853</c:v>
                </c:pt>
                <c:pt idx="2854">
                  <c:v>2854</c:v>
                </c:pt>
                <c:pt idx="2855">
                  <c:v>2855</c:v>
                </c:pt>
                <c:pt idx="2856">
                  <c:v>2856</c:v>
                </c:pt>
                <c:pt idx="2857">
                  <c:v>2857</c:v>
                </c:pt>
                <c:pt idx="2858">
                  <c:v>2858</c:v>
                </c:pt>
                <c:pt idx="2859">
                  <c:v>2859</c:v>
                </c:pt>
                <c:pt idx="2860">
                  <c:v>2860</c:v>
                </c:pt>
                <c:pt idx="2861">
                  <c:v>2861</c:v>
                </c:pt>
                <c:pt idx="2862">
                  <c:v>2862</c:v>
                </c:pt>
                <c:pt idx="2863">
                  <c:v>2863</c:v>
                </c:pt>
                <c:pt idx="2864">
                  <c:v>2864</c:v>
                </c:pt>
                <c:pt idx="2865">
                  <c:v>2865</c:v>
                </c:pt>
                <c:pt idx="2866">
                  <c:v>2866</c:v>
                </c:pt>
                <c:pt idx="2867">
                  <c:v>2867</c:v>
                </c:pt>
                <c:pt idx="2868">
                  <c:v>2868</c:v>
                </c:pt>
                <c:pt idx="2869">
                  <c:v>2869</c:v>
                </c:pt>
                <c:pt idx="2870">
                  <c:v>2870</c:v>
                </c:pt>
                <c:pt idx="2871">
                  <c:v>2871</c:v>
                </c:pt>
                <c:pt idx="2872">
                  <c:v>2872</c:v>
                </c:pt>
                <c:pt idx="2873">
                  <c:v>2873</c:v>
                </c:pt>
                <c:pt idx="2874">
                  <c:v>2874</c:v>
                </c:pt>
                <c:pt idx="2875">
                  <c:v>2875</c:v>
                </c:pt>
                <c:pt idx="2876">
                  <c:v>2876</c:v>
                </c:pt>
                <c:pt idx="2877">
                  <c:v>2877</c:v>
                </c:pt>
                <c:pt idx="2878">
                  <c:v>2878</c:v>
                </c:pt>
                <c:pt idx="2879">
                  <c:v>2879</c:v>
                </c:pt>
                <c:pt idx="2880">
                  <c:v>2880</c:v>
                </c:pt>
                <c:pt idx="2881">
                  <c:v>2881</c:v>
                </c:pt>
                <c:pt idx="2882">
                  <c:v>2882</c:v>
                </c:pt>
                <c:pt idx="2883">
                  <c:v>2883</c:v>
                </c:pt>
                <c:pt idx="2884">
                  <c:v>2884</c:v>
                </c:pt>
                <c:pt idx="2885">
                  <c:v>2885</c:v>
                </c:pt>
                <c:pt idx="2886">
                  <c:v>2886</c:v>
                </c:pt>
                <c:pt idx="2887">
                  <c:v>2887</c:v>
                </c:pt>
                <c:pt idx="2888">
                  <c:v>2888</c:v>
                </c:pt>
                <c:pt idx="2889">
                  <c:v>2889</c:v>
                </c:pt>
                <c:pt idx="2890">
                  <c:v>2890</c:v>
                </c:pt>
                <c:pt idx="2891">
                  <c:v>2891</c:v>
                </c:pt>
                <c:pt idx="2892">
                  <c:v>2892</c:v>
                </c:pt>
                <c:pt idx="2893">
                  <c:v>2893</c:v>
                </c:pt>
                <c:pt idx="2894">
                  <c:v>2894</c:v>
                </c:pt>
                <c:pt idx="2895">
                  <c:v>2895</c:v>
                </c:pt>
                <c:pt idx="2896">
                  <c:v>2896</c:v>
                </c:pt>
                <c:pt idx="2897">
                  <c:v>2897</c:v>
                </c:pt>
                <c:pt idx="2898">
                  <c:v>2898</c:v>
                </c:pt>
                <c:pt idx="2899">
                  <c:v>2899</c:v>
                </c:pt>
                <c:pt idx="2900">
                  <c:v>2900</c:v>
                </c:pt>
                <c:pt idx="2901">
                  <c:v>2901</c:v>
                </c:pt>
                <c:pt idx="2902">
                  <c:v>2902</c:v>
                </c:pt>
                <c:pt idx="2903">
                  <c:v>2903</c:v>
                </c:pt>
                <c:pt idx="2904">
                  <c:v>2904</c:v>
                </c:pt>
                <c:pt idx="2905">
                  <c:v>2905</c:v>
                </c:pt>
                <c:pt idx="2906">
                  <c:v>2906</c:v>
                </c:pt>
                <c:pt idx="2907">
                  <c:v>2907</c:v>
                </c:pt>
                <c:pt idx="2908">
                  <c:v>2908</c:v>
                </c:pt>
                <c:pt idx="2909">
                  <c:v>2909</c:v>
                </c:pt>
                <c:pt idx="2910">
                  <c:v>2910</c:v>
                </c:pt>
                <c:pt idx="2911">
                  <c:v>2911</c:v>
                </c:pt>
                <c:pt idx="2912">
                  <c:v>2912</c:v>
                </c:pt>
                <c:pt idx="2913">
                  <c:v>2913</c:v>
                </c:pt>
                <c:pt idx="2914">
                  <c:v>2914</c:v>
                </c:pt>
                <c:pt idx="2915">
                  <c:v>2915</c:v>
                </c:pt>
                <c:pt idx="2916">
                  <c:v>2916</c:v>
                </c:pt>
                <c:pt idx="2917">
                  <c:v>2917</c:v>
                </c:pt>
                <c:pt idx="2918">
                  <c:v>2918</c:v>
                </c:pt>
                <c:pt idx="2919">
                  <c:v>2919</c:v>
                </c:pt>
                <c:pt idx="2920">
                  <c:v>2920</c:v>
                </c:pt>
                <c:pt idx="2921">
                  <c:v>2921</c:v>
                </c:pt>
                <c:pt idx="2922">
                  <c:v>2922</c:v>
                </c:pt>
                <c:pt idx="2923">
                  <c:v>2923</c:v>
                </c:pt>
                <c:pt idx="2924">
                  <c:v>2924</c:v>
                </c:pt>
                <c:pt idx="2925">
                  <c:v>2925</c:v>
                </c:pt>
                <c:pt idx="2926">
                  <c:v>2926</c:v>
                </c:pt>
                <c:pt idx="2927">
                  <c:v>2927</c:v>
                </c:pt>
                <c:pt idx="2928">
                  <c:v>2928</c:v>
                </c:pt>
                <c:pt idx="2929">
                  <c:v>2929</c:v>
                </c:pt>
                <c:pt idx="2930">
                  <c:v>2930</c:v>
                </c:pt>
                <c:pt idx="2931">
                  <c:v>2931</c:v>
                </c:pt>
                <c:pt idx="2932">
                  <c:v>2932</c:v>
                </c:pt>
                <c:pt idx="2933">
                  <c:v>2933</c:v>
                </c:pt>
                <c:pt idx="2934">
                  <c:v>2934</c:v>
                </c:pt>
                <c:pt idx="2935">
                  <c:v>2935</c:v>
                </c:pt>
                <c:pt idx="2936">
                  <c:v>2936</c:v>
                </c:pt>
                <c:pt idx="2937">
                  <c:v>2937</c:v>
                </c:pt>
                <c:pt idx="2938">
                  <c:v>2938</c:v>
                </c:pt>
                <c:pt idx="2939">
                  <c:v>2939</c:v>
                </c:pt>
                <c:pt idx="2940">
                  <c:v>2940</c:v>
                </c:pt>
                <c:pt idx="2941">
                  <c:v>2941</c:v>
                </c:pt>
                <c:pt idx="2942">
                  <c:v>2942</c:v>
                </c:pt>
                <c:pt idx="2943">
                  <c:v>2943</c:v>
                </c:pt>
                <c:pt idx="2944">
                  <c:v>2944</c:v>
                </c:pt>
                <c:pt idx="2945">
                  <c:v>2945</c:v>
                </c:pt>
                <c:pt idx="2946">
                  <c:v>2946</c:v>
                </c:pt>
                <c:pt idx="2947">
                  <c:v>2947</c:v>
                </c:pt>
                <c:pt idx="2948">
                  <c:v>2948</c:v>
                </c:pt>
                <c:pt idx="2949">
                  <c:v>2949</c:v>
                </c:pt>
                <c:pt idx="2950">
                  <c:v>2950</c:v>
                </c:pt>
                <c:pt idx="2951">
                  <c:v>2951</c:v>
                </c:pt>
                <c:pt idx="2952">
                  <c:v>2952</c:v>
                </c:pt>
                <c:pt idx="2953">
                  <c:v>2953</c:v>
                </c:pt>
                <c:pt idx="2954">
                  <c:v>2954</c:v>
                </c:pt>
                <c:pt idx="2955">
                  <c:v>2955</c:v>
                </c:pt>
                <c:pt idx="2956">
                  <c:v>2956</c:v>
                </c:pt>
                <c:pt idx="2957">
                  <c:v>2957</c:v>
                </c:pt>
                <c:pt idx="2958">
                  <c:v>2958</c:v>
                </c:pt>
                <c:pt idx="2959">
                  <c:v>2959</c:v>
                </c:pt>
                <c:pt idx="2960">
                  <c:v>2960</c:v>
                </c:pt>
                <c:pt idx="2961">
                  <c:v>2961</c:v>
                </c:pt>
                <c:pt idx="2962">
                  <c:v>2962</c:v>
                </c:pt>
                <c:pt idx="2963">
                  <c:v>2963</c:v>
                </c:pt>
                <c:pt idx="2964">
                  <c:v>2964</c:v>
                </c:pt>
                <c:pt idx="2965">
                  <c:v>2965</c:v>
                </c:pt>
                <c:pt idx="2966">
                  <c:v>2966</c:v>
                </c:pt>
                <c:pt idx="2967">
                  <c:v>2967</c:v>
                </c:pt>
                <c:pt idx="2968">
                  <c:v>2968</c:v>
                </c:pt>
                <c:pt idx="2969">
                  <c:v>2969</c:v>
                </c:pt>
                <c:pt idx="2970">
                  <c:v>2970</c:v>
                </c:pt>
                <c:pt idx="2971">
                  <c:v>2971</c:v>
                </c:pt>
                <c:pt idx="2972">
                  <c:v>2972</c:v>
                </c:pt>
                <c:pt idx="2973">
                  <c:v>2973</c:v>
                </c:pt>
                <c:pt idx="2974">
                  <c:v>2974</c:v>
                </c:pt>
                <c:pt idx="2975">
                  <c:v>2975</c:v>
                </c:pt>
                <c:pt idx="2976">
                  <c:v>2976</c:v>
                </c:pt>
                <c:pt idx="2977">
                  <c:v>2977</c:v>
                </c:pt>
                <c:pt idx="2978">
                  <c:v>2978</c:v>
                </c:pt>
                <c:pt idx="2979">
                  <c:v>2979</c:v>
                </c:pt>
                <c:pt idx="2980">
                  <c:v>2980</c:v>
                </c:pt>
                <c:pt idx="2981">
                  <c:v>2981</c:v>
                </c:pt>
                <c:pt idx="2982">
                  <c:v>2982</c:v>
                </c:pt>
                <c:pt idx="2983">
                  <c:v>2983</c:v>
                </c:pt>
                <c:pt idx="2984">
                  <c:v>2984</c:v>
                </c:pt>
                <c:pt idx="2985">
                  <c:v>2985</c:v>
                </c:pt>
                <c:pt idx="2986">
                  <c:v>2986</c:v>
                </c:pt>
                <c:pt idx="2987">
                  <c:v>2987</c:v>
                </c:pt>
                <c:pt idx="2988">
                  <c:v>2988</c:v>
                </c:pt>
                <c:pt idx="2989">
                  <c:v>2989</c:v>
                </c:pt>
                <c:pt idx="2990">
                  <c:v>2990</c:v>
                </c:pt>
                <c:pt idx="2991">
                  <c:v>2991</c:v>
                </c:pt>
                <c:pt idx="2992">
                  <c:v>2992</c:v>
                </c:pt>
                <c:pt idx="2993">
                  <c:v>2993</c:v>
                </c:pt>
                <c:pt idx="2994">
                  <c:v>2994</c:v>
                </c:pt>
                <c:pt idx="2995">
                  <c:v>2995</c:v>
                </c:pt>
                <c:pt idx="2996">
                  <c:v>2996</c:v>
                </c:pt>
                <c:pt idx="2997">
                  <c:v>2997</c:v>
                </c:pt>
                <c:pt idx="2998">
                  <c:v>2998</c:v>
                </c:pt>
                <c:pt idx="2999">
                  <c:v>2999</c:v>
                </c:pt>
                <c:pt idx="3000">
                  <c:v>3000</c:v>
                </c:pt>
                <c:pt idx="3001">
                  <c:v>3001</c:v>
                </c:pt>
                <c:pt idx="3002">
                  <c:v>3002</c:v>
                </c:pt>
                <c:pt idx="3003">
                  <c:v>3003</c:v>
                </c:pt>
                <c:pt idx="3004">
                  <c:v>3004</c:v>
                </c:pt>
                <c:pt idx="3005">
                  <c:v>3005</c:v>
                </c:pt>
                <c:pt idx="3006">
                  <c:v>3006</c:v>
                </c:pt>
                <c:pt idx="3007">
                  <c:v>3007</c:v>
                </c:pt>
                <c:pt idx="3008">
                  <c:v>3008</c:v>
                </c:pt>
                <c:pt idx="3009">
                  <c:v>3009</c:v>
                </c:pt>
                <c:pt idx="3010">
                  <c:v>3010</c:v>
                </c:pt>
                <c:pt idx="3011">
                  <c:v>3011</c:v>
                </c:pt>
                <c:pt idx="3012">
                  <c:v>3012</c:v>
                </c:pt>
                <c:pt idx="3013">
                  <c:v>3013</c:v>
                </c:pt>
                <c:pt idx="3014">
                  <c:v>3014</c:v>
                </c:pt>
                <c:pt idx="3015">
                  <c:v>3015</c:v>
                </c:pt>
                <c:pt idx="3016">
                  <c:v>3016</c:v>
                </c:pt>
                <c:pt idx="3017">
                  <c:v>3017</c:v>
                </c:pt>
                <c:pt idx="3018">
                  <c:v>3018</c:v>
                </c:pt>
                <c:pt idx="3019">
                  <c:v>3019</c:v>
                </c:pt>
                <c:pt idx="3020">
                  <c:v>3020</c:v>
                </c:pt>
                <c:pt idx="3021">
                  <c:v>3021</c:v>
                </c:pt>
                <c:pt idx="3022">
                  <c:v>3022</c:v>
                </c:pt>
                <c:pt idx="3023">
                  <c:v>3023</c:v>
                </c:pt>
                <c:pt idx="3024">
                  <c:v>3024</c:v>
                </c:pt>
                <c:pt idx="3025">
                  <c:v>3025</c:v>
                </c:pt>
                <c:pt idx="3026">
                  <c:v>3026</c:v>
                </c:pt>
                <c:pt idx="3027">
                  <c:v>3027</c:v>
                </c:pt>
                <c:pt idx="3028">
                  <c:v>3028</c:v>
                </c:pt>
                <c:pt idx="3029">
                  <c:v>3029</c:v>
                </c:pt>
                <c:pt idx="3030">
                  <c:v>3030</c:v>
                </c:pt>
                <c:pt idx="3031">
                  <c:v>3031</c:v>
                </c:pt>
                <c:pt idx="3032">
                  <c:v>3032</c:v>
                </c:pt>
                <c:pt idx="3033">
                  <c:v>3033</c:v>
                </c:pt>
                <c:pt idx="3034">
                  <c:v>3034</c:v>
                </c:pt>
                <c:pt idx="3035">
                  <c:v>3035</c:v>
                </c:pt>
                <c:pt idx="3036">
                  <c:v>3036</c:v>
                </c:pt>
                <c:pt idx="3037">
                  <c:v>3037</c:v>
                </c:pt>
                <c:pt idx="3038">
                  <c:v>3038</c:v>
                </c:pt>
                <c:pt idx="3039">
                  <c:v>3039</c:v>
                </c:pt>
                <c:pt idx="3040">
                  <c:v>3040</c:v>
                </c:pt>
                <c:pt idx="3041">
                  <c:v>3041</c:v>
                </c:pt>
                <c:pt idx="3042">
                  <c:v>3042</c:v>
                </c:pt>
                <c:pt idx="3043">
                  <c:v>3043</c:v>
                </c:pt>
                <c:pt idx="3044">
                  <c:v>3044</c:v>
                </c:pt>
                <c:pt idx="3045">
                  <c:v>3045</c:v>
                </c:pt>
                <c:pt idx="3046">
                  <c:v>3046</c:v>
                </c:pt>
                <c:pt idx="3047">
                  <c:v>3047</c:v>
                </c:pt>
                <c:pt idx="3048">
                  <c:v>3048</c:v>
                </c:pt>
                <c:pt idx="3049">
                  <c:v>3049</c:v>
                </c:pt>
                <c:pt idx="3050">
                  <c:v>3050</c:v>
                </c:pt>
                <c:pt idx="3051">
                  <c:v>3051</c:v>
                </c:pt>
                <c:pt idx="3052">
                  <c:v>3052</c:v>
                </c:pt>
                <c:pt idx="3053">
                  <c:v>3053</c:v>
                </c:pt>
                <c:pt idx="3054">
                  <c:v>3054</c:v>
                </c:pt>
                <c:pt idx="3055">
                  <c:v>3055</c:v>
                </c:pt>
                <c:pt idx="3056">
                  <c:v>3056</c:v>
                </c:pt>
                <c:pt idx="3057">
                  <c:v>3057</c:v>
                </c:pt>
                <c:pt idx="3058">
                  <c:v>3058</c:v>
                </c:pt>
                <c:pt idx="3059">
                  <c:v>3059</c:v>
                </c:pt>
                <c:pt idx="3060">
                  <c:v>3060</c:v>
                </c:pt>
                <c:pt idx="3061">
                  <c:v>3061</c:v>
                </c:pt>
                <c:pt idx="3062">
                  <c:v>3062</c:v>
                </c:pt>
                <c:pt idx="3063">
                  <c:v>3063</c:v>
                </c:pt>
                <c:pt idx="3064">
                  <c:v>3064</c:v>
                </c:pt>
                <c:pt idx="3065">
                  <c:v>3065</c:v>
                </c:pt>
                <c:pt idx="3066">
                  <c:v>3066</c:v>
                </c:pt>
                <c:pt idx="3067">
                  <c:v>3067</c:v>
                </c:pt>
                <c:pt idx="3068">
                  <c:v>3068</c:v>
                </c:pt>
                <c:pt idx="3069">
                  <c:v>3069</c:v>
                </c:pt>
                <c:pt idx="3070">
                  <c:v>3070</c:v>
                </c:pt>
                <c:pt idx="3071">
                  <c:v>3071</c:v>
                </c:pt>
                <c:pt idx="3072">
                  <c:v>3072</c:v>
                </c:pt>
                <c:pt idx="3073">
                  <c:v>3073</c:v>
                </c:pt>
                <c:pt idx="3074">
                  <c:v>3074</c:v>
                </c:pt>
                <c:pt idx="3075">
                  <c:v>3075</c:v>
                </c:pt>
                <c:pt idx="3076">
                  <c:v>3076</c:v>
                </c:pt>
                <c:pt idx="3077">
                  <c:v>3077</c:v>
                </c:pt>
                <c:pt idx="3078">
                  <c:v>3078</c:v>
                </c:pt>
                <c:pt idx="3079">
                  <c:v>3079</c:v>
                </c:pt>
                <c:pt idx="3080">
                  <c:v>3080</c:v>
                </c:pt>
                <c:pt idx="3081">
                  <c:v>3081</c:v>
                </c:pt>
                <c:pt idx="3082">
                  <c:v>3082</c:v>
                </c:pt>
                <c:pt idx="3083">
                  <c:v>3083</c:v>
                </c:pt>
                <c:pt idx="3084">
                  <c:v>3084</c:v>
                </c:pt>
                <c:pt idx="3085">
                  <c:v>3085</c:v>
                </c:pt>
                <c:pt idx="3086">
                  <c:v>3086</c:v>
                </c:pt>
                <c:pt idx="3087">
                  <c:v>3087</c:v>
                </c:pt>
                <c:pt idx="3088">
                  <c:v>3088</c:v>
                </c:pt>
                <c:pt idx="3089">
                  <c:v>3089</c:v>
                </c:pt>
                <c:pt idx="3090">
                  <c:v>3090</c:v>
                </c:pt>
                <c:pt idx="3091">
                  <c:v>3091</c:v>
                </c:pt>
                <c:pt idx="3092">
                  <c:v>3092</c:v>
                </c:pt>
                <c:pt idx="3093">
                  <c:v>3093</c:v>
                </c:pt>
                <c:pt idx="3094">
                  <c:v>3094</c:v>
                </c:pt>
                <c:pt idx="3095">
                  <c:v>3095</c:v>
                </c:pt>
                <c:pt idx="3096">
                  <c:v>3096</c:v>
                </c:pt>
                <c:pt idx="3097">
                  <c:v>3097</c:v>
                </c:pt>
                <c:pt idx="3098">
                  <c:v>3098</c:v>
                </c:pt>
                <c:pt idx="3099">
                  <c:v>3099</c:v>
                </c:pt>
                <c:pt idx="3100">
                  <c:v>3100</c:v>
                </c:pt>
                <c:pt idx="3101">
                  <c:v>3101</c:v>
                </c:pt>
                <c:pt idx="3102">
                  <c:v>3102</c:v>
                </c:pt>
                <c:pt idx="3103">
                  <c:v>3103</c:v>
                </c:pt>
                <c:pt idx="3104">
                  <c:v>3104</c:v>
                </c:pt>
                <c:pt idx="3105">
                  <c:v>3105</c:v>
                </c:pt>
                <c:pt idx="3106">
                  <c:v>3106</c:v>
                </c:pt>
                <c:pt idx="3107">
                  <c:v>3107</c:v>
                </c:pt>
                <c:pt idx="3108">
                  <c:v>3108</c:v>
                </c:pt>
                <c:pt idx="3109">
                  <c:v>3109</c:v>
                </c:pt>
                <c:pt idx="3110">
                  <c:v>3110</c:v>
                </c:pt>
                <c:pt idx="3111">
                  <c:v>3111</c:v>
                </c:pt>
                <c:pt idx="3112">
                  <c:v>3112</c:v>
                </c:pt>
                <c:pt idx="3113">
                  <c:v>3113</c:v>
                </c:pt>
                <c:pt idx="3114">
                  <c:v>3114</c:v>
                </c:pt>
                <c:pt idx="3115">
                  <c:v>3115</c:v>
                </c:pt>
                <c:pt idx="3116">
                  <c:v>3116</c:v>
                </c:pt>
                <c:pt idx="3117">
                  <c:v>3117</c:v>
                </c:pt>
                <c:pt idx="3118">
                  <c:v>3118</c:v>
                </c:pt>
                <c:pt idx="3119">
                  <c:v>3119</c:v>
                </c:pt>
                <c:pt idx="3120">
                  <c:v>3120</c:v>
                </c:pt>
                <c:pt idx="3121">
                  <c:v>3121</c:v>
                </c:pt>
                <c:pt idx="3122">
                  <c:v>3122</c:v>
                </c:pt>
                <c:pt idx="3123">
                  <c:v>3123</c:v>
                </c:pt>
                <c:pt idx="3124">
                  <c:v>3124</c:v>
                </c:pt>
                <c:pt idx="3125">
                  <c:v>3125</c:v>
                </c:pt>
                <c:pt idx="3126">
                  <c:v>3126</c:v>
                </c:pt>
                <c:pt idx="3127">
                  <c:v>3127</c:v>
                </c:pt>
                <c:pt idx="3128">
                  <c:v>3128</c:v>
                </c:pt>
                <c:pt idx="3129">
                  <c:v>3129</c:v>
                </c:pt>
                <c:pt idx="3130">
                  <c:v>3130</c:v>
                </c:pt>
                <c:pt idx="3131">
                  <c:v>3131</c:v>
                </c:pt>
                <c:pt idx="3132">
                  <c:v>3132</c:v>
                </c:pt>
                <c:pt idx="3133">
                  <c:v>3133</c:v>
                </c:pt>
                <c:pt idx="3134">
                  <c:v>3134</c:v>
                </c:pt>
                <c:pt idx="3135">
                  <c:v>3135</c:v>
                </c:pt>
                <c:pt idx="3136">
                  <c:v>3136</c:v>
                </c:pt>
                <c:pt idx="3137">
                  <c:v>3137</c:v>
                </c:pt>
                <c:pt idx="3138">
                  <c:v>3138</c:v>
                </c:pt>
                <c:pt idx="3139">
                  <c:v>3139</c:v>
                </c:pt>
                <c:pt idx="3140">
                  <c:v>3140</c:v>
                </c:pt>
                <c:pt idx="3141">
                  <c:v>3141</c:v>
                </c:pt>
                <c:pt idx="3142">
                  <c:v>3142</c:v>
                </c:pt>
                <c:pt idx="3143">
                  <c:v>3143</c:v>
                </c:pt>
                <c:pt idx="3144">
                  <c:v>3144</c:v>
                </c:pt>
                <c:pt idx="3145">
                  <c:v>3145</c:v>
                </c:pt>
                <c:pt idx="3146">
                  <c:v>3146</c:v>
                </c:pt>
                <c:pt idx="3147">
                  <c:v>3147</c:v>
                </c:pt>
                <c:pt idx="3148">
                  <c:v>3148</c:v>
                </c:pt>
                <c:pt idx="3149">
                  <c:v>3149</c:v>
                </c:pt>
                <c:pt idx="3150">
                  <c:v>3150</c:v>
                </c:pt>
                <c:pt idx="3151">
                  <c:v>3151</c:v>
                </c:pt>
                <c:pt idx="3152">
                  <c:v>3152</c:v>
                </c:pt>
                <c:pt idx="3153">
                  <c:v>3153</c:v>
                </c:pt>
                <c:pt idx="3154">
                  <c:v>3154</c:v>
                </c:pt>
                <c:pt idx="3155">
                  <c:v>3155</c:v>
                </c:pt>
                <c:pt idx="3156">
                  <c:v>3156</c:v>
                </c:pt>
                <c:pt idx="3157">
                  <c:v>3157</c:v>
                </c:pt>
                <c:pt idx="3158">
                  <c:v>3158</c:v>
                </c:pt>
                <c:pt idx="3159">
                  <c:v>3159</c:v>
                </c:pt>
                <c:pt idx="3160">
                  <c:v>3160</c:v>
                </c:pt>
                <c:pt idx="3161">
                  <c:v>3161</c:v>
                </c:pt>
                <c:pt idx="3162">
                  <c:v>3162</c:v>
                </c:pt>
                <c:pt idx="3163">
                  <c:v>3163</c:v>
                </c:pt>
                <c:pt idx="3164">
                  <c:v>3164</c:v>
                </c:pt>
                <c:pt idx="3165">
                  <c:v>3165</c:v>
                </c:pt>
                <c:pt idx="3166">
                  <c:v>3166</c:v>
                </c:pt>
                <c:pt idx="3167">
                  <c:v>3167</c:v>
                </c:pt>
                <c:pt idx="3168">
                  <c:v>3168</c:v>
                </c:pt>
                <c:pt idx="3169">
                  <c:v>3169</c:v>
                </c:pt>
                <c:pt idx="3170">
                  <c:v>3170</c:v>
                </c:pt>
                <c:pt idx="3171">
                  <c:v>3171</c:v>
                </c:pt>
                <c:pt idx="3172">
                  <c:v>3172</c:v>
                </c:pt>
                <c:pt idx="3173">
                  <c:v>3173</c:v>
                </c:pt>
                <c:pt idx="3174">
                  <c:v>3174</c:v>
                </c:pt>
                <c:pt idx="3175">
                  <c:v>3175</c:v>
                </c:pt>
                <c:pt idx="3176">
                  <c:v>3176</c:v>
                </c:pt>
                <c:pt idx="3177">
                  <c:v>3177</c:v>
                </c:pt>
                <c:pt idx="3178">
                  <c:v>3178</c:v>
                </c:pt>
                <c:pt idx="3179">
                  <c:v>3179</c:v>
                </c:pt>
                <c:pt idx="3180">
                  <c:v>3180</c:v>
                </c:pt>
                <c:pt idx="3181">
                  <c:v>3181</c:v>
                </c:pt>
                <c:pt idx="3182">
                  <c:v>3182</c:v>
                </c:pt>
                <c:pt idx="3183">
                  <c:v>3183</c:v>
                </c:pt>
                <c:pt idx="3184">
                  <c:v>3184</c:v>
                </c:pt>
                <c:pt idx="3185">
                  <c:v>3185</c:v>
                </c:pt>
                <c:pt idx="3186">
                  <c:v>3186</c:v>
                </c:pt>
                <c:pt idx="3187">
                  <c:v>3187</c:v>
                </c:pt>
                <c:pt idx="3188">
                  <c:v>3188</c:v>
                </c:pt>
                <c:pt idx="3189">
                  <c:v>3189</c:v>
                </c:pt>
                <c:pt idx="3190">
                  <c:v>3190</c:v>
                </c:pt>
                <c:pt idx="3191">
                  <c:v>3191</c:v>
                </c:pt>
                <c:pt idx="3192">
                  <c:v>3192</c:v>
                </c:pt>
                <c:pt idx="3193">
                  <c:v>3193</c:v>
                </c:pt>
                <c:pt idx="3194">
                  <c:v>3194</c:v>
                </c:pt>
                <c:pt idx="3195">
                  <c:v>3195</c:v>
                </c:pt>
                <c:pt idx="3196">
                  <c:v>3196</c:v>
                </c:pt>
                <c:pt idx="3197">
                  <c:v>3197</c:v>
                </c:pt>
                <c:pt idx="3198">
                  <c:v>3198</c:v>
                </c:pt>
                <c:pt idx="3199">
                  <c:v>3199</c:v>
                </c:pt>
                <c:pt idx="3200">
                  <c:v>3200</c:v>
                </c:pt>
                <c:pt idx="3201">
                  <c:v>3201</c:v>
                </c:pt>
                <c:pt idx="3202">
                  <c:v>3202</c:v>
                </c:pt>
                <c:pt idx="3203">
                  <c:v>3203</c:v>
                </c:pt>
                <c:pt idx="3204">
                  <c:v>3204</c:v>
                </c:pt>
                <c:pt idx="3205">
                  <c:v>3205</c:v>
                </c:pt>
                <c:pt idx="3206">
                  <c:v>3206</c:v>
                </c:pt>
                <c:pt idx="3207">
                  <c:v>3207</c:v>
                </c:pt>
                <c:pt idx="3208">
                  <c:v>3208</c:v>
                </c:pt>
                <c:pt idx="3209">
                  <c:v>3209</c:v>
                </c:pt>
                <c:pt idx="3210">
                  <c:v>3210</c:v>
                </c:pt>
                <c:pt idx="3211">
                  <c:v>3211</c:v>
                </c:pt>
                <c:pt idx="3212">
                  <c:v>3212</c:v>
                </c:pt>
                <c:pt idx="3213">
                  <c:v>3213</c:v>
                </c:pt>
                <c:pt idx="3214">
                  <c:v>3214</c:v>
                </c:pt>
                <c:pt idx="3215">
                  <c:v>3215</c:v>
                </c:pt>
                <c:pt idx="3216">
                  <c:v>3216</c:v>
                </c:pt>
                <c:pt idx="3217">
                  <c:v>3217</c:v>
                </c:pt>
                <c:pt idx="3218">
                  <c:v>3218</c:v>
                </c:pt>
                <c:pt idx="3219">
                  <c:v>3219</c:v>
                </c:pt>
                <c:pt idx="3220">
                  <c:v>3220</c:v>
                </c:pt>
                <c:pt idx="3221">
                  <c:v>3221</c:v>
                </c:pt>
                <c:pt idx="3222">
                  <c:v>3222</c:v>
                </c:pt>
                <c:pt idx="3223">
                  <c:v>3223</c:v>
                </c:pt>
                <c:pt idx="3224">
                  <c:v>3224</c:v>
                </c:pt>
                <c:pt idx="3225">
                  <c:v>3225</c:v>
                </c:pt>
                <c:pt idx="3226">
                  <c:v>3226</c:v>
                </c:pt>
                <c:pt idx="3227">
                  <c:v>3227</c:v>
                </c:pt>
                <c:pt idx="3228">
                  <c:v>3228</c:v>
                </c:pt>
                <c:pt idx="3229">
                  <c:v>3229</c:v>
                </c:pt>
                <c:pt idx="3230">
                  <c:v>3230</c:v>
                </c:pt>
                <c:pt idx="3231">
                  <c:v>3231</c:v>
                </c:pt>
                <c:pt idx="3232">
                  <c:v>3232</c:v>
                </c:pt>
                <c:pt idx="3233">
                  <c:v>3233</c:v>
                </c:pt>
                <c:pt idx="3234">
                  <c:v>3234</c:v>
                </c:pt>
                <c:pt idx="3235">
                  <c:v>3235</c:v>
                </c:pt>
                <c:pt idx="3236">
                  <c:v>3236</c:v>
                </c:pt>
                <c:pt idx="3237">
                  <c:v>3237</c:v>
                </c:pt>
                <c:pt idx="3238">
                  <c:v>3238</c:v>
                </c:pt>
                <c:pt idx="3239">
                  <c:v>3239</c:v>
                </c:pt>
                <c:pt idx="3240">
                  <c:v>3240</c:v>
                </c:pt>
                <c:pt idx="3241">
                  <c:v>3241</c:v>
                </c:pt>
                <c:pt idx="3242">
                  <c:v>3242</c:v>
                </c:pt>
                <c:pt idx="3243">
                  <c:v>3243</c:v>
                </c:pt>
                <c:pt idx="3244">
                  <c:v>3244</c:v>
                </c:pt>
                <c:pt idx="3245">
                  <c:v>3245</c:v>
                </c:pt>
                <c:pt idx="3246">
                  <c:v>3246</c:v>
                </c:pt>
                <c:pt idx="3247">
                  <c:v>3247</c:v>
                </c:pt>
                <c:pt idx="3248">
                  <c:v>3248</c:v>
                </c:pt>
                <c:pt idx="3249">
                  <c:v>3249</c:v>
                </c:pt>
                <c:pt idx="3250">
                  <c:v>3250</c:v>
                </c:pt>
                <c:pt idx="3251">
                  <c:v>3251</c:v>
                </c:pt>
                <c:pt idx="3252">
                  <c:v>3252</c:v>
                </c:pt>
                <c:pt idx="3253">
                  <c:v>3253</c:v>
                </c:pt>
                <c:pt idx="3254">
                  <c:v>3254</c:v>
                </c:pt>
                <c:pt idx="3255">
                  <c:v>3255</c:v>
                </c:pt>
                <c:pt idx="3256">
                  <c:v>3256</c:v>
                </c:pt>
                <c:pt idx="3257">
                  <c:v>3257</c:v>
                </c:pt>
                <c:pt idx="3258">
                  <c:v>3258</c:v>
                </c:pt>
                <c:pt idx="3259">
                  <c:v>3259</c:v>
                </c:pt>
                <c:pt idx="3260">
                  <c:v>3260</c:v>
                </c:pt>
                <c:pt idx="3261">
                  <c:v>3261</c:v>
                </c:pt>
                <c:pt idx="3262">
                  <c:v>3262</c:v>
                </c:pt>
                <c:pt idx="3263">
                  <c:v>3263</c:v>
                </c:pt>
                <c:pt idx="3264">
                  <c:v>3264</c:v>
                </c:pt>
                <c:pt idx="3265">
                  <c:v>3265</c:v>
                </c:pt>
                <c:pt idx="3266">
                  <c:v>3266</c:v>
                </c:pt>
                <c:pt idx="3267">
                  <c:v>3267</c:v>
                </c:pt>
                <c:pt idx="3268">
                  <c:v>3268</c:v>
                </c:pt>
                <c:pt idx="3269">
                  <c:v>3269</c:v>
                </c:pt>
                <c:pt idx="3270">
                  <c:v>3270</c:v>
                </c:pt>
                <c:pt idx="3271">
                  <c:v>3271</c:v>
                </c:pt>
                <c:pt idx="3272">
                  <c:v>3272</c:v>
                </c:pt>
                <c:pt idx="3273">
                  <c:v>3273</c:v>
                </c:pt>
                <c:pt idx="3274">
                  <c:v>3274</c:v>
                </c:pt>
                <c:pt idx="3275">
                  <c:v>3275</c:v>
                </c:pt>
                <c:pt idx="3276">
                  <c:v>3276</c:v>
                </c:pt>
                <c:pt idx="3277">
                  <c:v>3277</c:v>
                </c:pt>
                <c:pt idx="3278">
                  <c:v>3278</c:v>
                </c:pt>
                <c:pt idx="3279">
                  <c:v>3279</c:v>
                </c:pt>
                <c:pt idx="3280">
                  <c:v>3280</c:v>
                </c:pt>
                <c:pt idx="3281">
                  <c:v>3281</c:v>
                </c:pt>
                <c:pt idx="3282">
                  <c:v>3282</c:v>
                </c:pt>
                <c:pt idx="3283">
                  <c:v>3283</c:v>
                </c:pt>
                <c:pt idx="3284">
                  <c:v>3284</c:v>
                </c:pt>
                <c:pt idx="3285">
                  <c:v>3285</c:v>
                </c:pt>
                <c:pt idx="3286">
                  <c:v>3286</c:v>
                </c:pt>
                <c:pt idx="3287">
                  <c:v>3287</c:v>
                </c:pt>
                <c:pt idx="3288">
                  <c:v>3288</c:v>
                </c:pt>
                <c:pt idx="3289">
                  <c:v>3289</c:v>
                </c:pt>
                <c:pt idx="3290">
                  <c:v>3290</c:v>
                </c:pt>
                <c:pt idx="3291">
                  <c:v>3291</c:v>
                </c:pt>
                <c:pt idx="3292">
                  <c:v>3292</c:v>
                </c:pt>
                <c:pt idx="3293">
                  <c:v>3293</c:v>
                </c:pt>
                <c:pt idx="3294">
                  <c:v>3294</c:v>
                </c:pt>
                <c:pt idx="3295">
                  <c:v>3295</c:v>
                </c:pt>
                <c:pt idx="3296">
                  <c:v>3296</c:v>
                </c:pt>
                <c:pt idx="3297">
                  <c:v>3297</c:v>
                </c:pt>
                <c:pt idx="3298">
                  <c:v>3298</c:v>
                </c:pt>
                <c:pt idx="3299">
                  <c:v>3299</c:v>
                </c:pt>
                <c:pt idx="3300">
                  <c:v>3300</c:v>
                </c:pt>
                <c:pt idx="3301">
                  <c:v>3301</c:v>
                </c:pt>
                <c:pt idx="3302">
                  <c:v>3302</c:v>
                </c:pt>
                <c:pt idx="3303">
                  <c:v>3303</c:v>
                </c:pt>
                <c:pt idx="3304">
                  <c:v>3304</c:v>
                </c:pt>
                <c:pt idx="3305">
                  <c:v>3305</c:v>
                </c:pt>
                <c:pt idx="3306">
                  <c:v>3306</c:v>
                </c:pt>
                <c:pt idx="3307">
                  <c:v>3307</c:v>
                </c:pt>
                <c:pt idx="3308">
                  <c:v>3308</c:v>
                </c:pt>
                <c:pt idx="3309">
                  <c:v>3309</c:v>
                </c:pt>
                <c:pt idx="3310">
                  <c:v>3310</c:v>
                </c:pt>
                <c:pt idx="3311">
                  <c:v>3311</c:v>
                </c:pt>
                <c:pt idx="3312">
                  <c:v>3312</c:v>
                </c:pt>
                <c:pt idx="3313">
                  <c:v>3313</c:v>
                </c:pt>
                <c:pt idx="3314">
                  <c:v>3314</c:v>
                </c:pt>
                <c:pt idx="3315">
                  <c:v>3315</c:v>
                </c:pt>
                <c:pt idx="3316">
                  <c:v>3316</c:v>
                </c:pt>
                <c:pt idx="3317">
                  <c:v>3317</c:v>
                </c:pt>
                <c:pt idx="3318">
                  <c:v>3318</c:v>
                </c:pt>
                <c:pt idx="3319">
                  <c:v>3319</c:v>
                </c:pt>
                <c:pt idx="3320">
                  <c:v>3320</c:v>
                </c:pt>
                <c:pt idx="3321">
                  <c:v>3321</c:v>
                </c:pt>
                <c:pt idx="3322">
                  <c:v>3322</c:v>
                </c:pt>
                <c:pt idx="3323">
                  <c:v>3323</c:v>
                </c:pt>
                <c:pt idx="3324">
                  <c:v>3324</c:v>
                </c:pt>
                <c:pt idx="3325">
                  <c:v>3325</c:v>
                </c:pt>
                <c:pt idx="3326">
                  <c:v>3326</c:v>
                </c:pt>
                <c:pt idx="3327">
                  <c:v>3327</c:v>
                </c:pt>
                <c:pt idx="3328">
                  <c:v>3328</c:v>
                </c:pt>
                <c:pt idx="3329">
                  <c:v>3329</c:v>
                </c:pt>
                <c:pt idx="3330">
                  <c:v>3330</c:v>
                </c:pt>
                <c:pt idx="3331">
                  <c:v>3331</c:v>
                </c:pt>
                <c:pt idx="3332">
                  <c:v>3332</c:v>
                </c:pt>
                <c:pt idx="3333">
                  <c:v>3333</c:v>
                </c:pt>
                <c:pt idx="3334">
                  <c:v>3334</c:v>
                </c:pt>
                <c:pt idx="3335">
                  <c:v>3335</c:v>
                </c:pt>
                <c:pt idx="3336">
                  <c:v>3336</c:v>
                </c:pt>
                <c:pt idx="3337">
                  <c:v>3337</c:v>
                </c:pt>
                <c:pt idx="3338">
                  <c:v>3338</c:v>
                </c:pt>
                <c:pt idx="3339">
                  <c:v>3339</c:v>
                </c:pt>
                <c:pt idx="3340">
                  <c:v>3340</c:v>
                </c:pt>
                <c:pt idx="3341">
                  <c:v>3341</c:v>
                </c:pt>
                <c:pt idx="3342">
                  <c:v>3342</c:v>
                </c:pt>
                <c:pt idx="3343">
                  <c:v>3343</c:v>
                </c:pt>
                <c:pt idx="3344">
                  <c:v>3344</c:v>
                </c:pt>
                <c:pt idx="3345">
                  <c:v>3345</c:v>
                </c:pt>
                <c:pt idx="3346">
                  <c:v>3346</c:v>
                </c:pt>
                <c:pt idx="3347">
                  <c:v>3347</c:v>
                </c:pt>
                <c:pt idx="3348">
                  <c:v>3348</c:v>
                </c:pt>
                <c:pt idx="3349">
                  <c:v>3349</c:v>
                </c:pt>
                <c:pt idx="3350">
                  <c:v>3350</c:v>
                </c:pt>
                <c:pt idx="3351">
                  <c:v>3351</c:v>
                </c:pt>
                <c:pt idx="3352">
                  <c:v>3352</c:v>
                </c:pt>
                <c:pt idx="3353">
                  <c:v>3353</c:v>
                </c:pt>
                <c:pt idx="3354">
                  <c:v>3354</c:v>
                </c:pt>
                <c:pt idx="3355">
                  <c:v>3355</c:v>
                </c:pt>
                <c:pt idx="3356">
                  <c:v>3356</c:v>
                </c:pt>
                <c:pt idx="3357">
                  <c:v>3357</c:v>
                </c:pt>
                <c:pt idx="3358">
                  <c:v>3358</c:v>
                </c:pt>
                <c:pt idx="3359">
                  <c:v>3359</c:v>
                </c:pt>
                <c:pt idx="3360">
                  <c:v>3360</c:v>
                </c:pt>
                <c:pt idx="3361">
                  <c:v>3361</c:v>
                </c:pt>
                <c:pt idx="3362">
                  <c:v>3362</c:v>
                </c:pt>
                <c:pt idx="3363">
                  <c:v>3363</c:v>
                </c:pt>
                <c:pt idx="3364">
                  <c:v>3364</c:v>
                </c:pt>
                <c:pt idx="3365">
                  <c:v>3365</c:v>
                </c:pt>
                <c:pt idx="3366">
                  <c:v>3366</c:v>
                </c:pt>
                <c:pt idx="3367">
                  <c:v>3367</c:v>
                </c:pt>
                <c:pt idx="3368">
                  <c:v>3368</c:v>
                </c:pt>
                <c:pt idx="3369">
                  <c:v>3369</c:v>
                </c:pt>
                <c:pt idx="3370">
                  <c:v>3370</c:v>
                </c:pt>
                <c:pt idx="3371">
                  <c:v>3371</c:v>
                </c:pt>
                <c:pt idx="3372">
                  <c:v>3372</c:v>
                </c:pt>
                <c:pt idx="3373">
                  <c:v>3373</c:v>
                </c:pt>
                <c:pt idx="3374">
                  <c:v>3374</c:v>
                </c:pt>
                <c:pt idx="3375">
                  <c:v>3375</c:v>
                </c:pt>
                <c:pt idx="3376">
                  <c:v>3376</c:v>
                </c:pt>
                <c:pt idx="3377">
                  <c:v>3377</c:v>
                </c:pt>
                <c:pt idx="3378">
                  <c:v>3378</c:v>
                </c:pt>
                <c:pt idx="3379">
                  <c:v>3379</c:v>
                </c:pt>
                <c:pt idx="3380">
                  <c:v>3380</c:v>
                </c:pt>
                <c:pt idx="3381">
                  <c:v>3381</c:v>
                </c:pt>
                <c:pt idx="3382">
                  <c:v>3382</c:v>
                </c:pt>
                <c:pt idx="3383">
                  <c:v>3383</c:v>
                </c:pt>
                <c:pt idx="3384">
                  <c:v>3384</c:v>
                </c:pt>
                <c:pt idx="3385">
                  <c:v>3385</c:v>
                </c:pt>
                <c:pt idx="3386">
                  <c:v>3386</c:v>
                </c:pt>
                <c:pt idx="3387">
                  <c:v>3387</c:v>
                </c:pt>
                <c:pt idx="3388">
                  <c:v>3388</c:v>
                </c:pt>
                <c:pt idx="3389">
                  <c:v>3389</c:v>
                </c:pt>
                <c:pt idx="3390">
                  <c:v>3390</c:v>
                </c:pt>
                <c:pt idx="3391">
                  <c:v>3391</c:v>
                </c:pt>
                <c:pt idx="3392">
                  <c:v>3392</c:v>
                </c:pt>
                <c:pt idx="3393">
                  <c:v>3393</c:v>
                </c:pt>
                <c:pt idx="3394">
                  <c:v>3394</c:v>
                </c:pt>
                <c:pt idx="3395">
                  <c:v>3395</c:v>
                </c:pt>
                <c:pt idx="3396">
                  <c:v>3396</c:v>
                </c:pt>
                <c:pt idx="3397">
                  <c:v>3397</c:v>
                </c:pt>
                <c:pt idx="3398">
                  <c:v>3398</c:v>
                </c:pt>
                <c:pt idx="3399">
                  <c:v>3399</c:v>
                </c:pt>
                <c:pt idx="3400">
                  <c:v>3400</c:v>
                </c:pt>
                <c:pt idx="3401">
                  <c:v>3401</c:v>
                </c:pt>
                <c:pt idx="3402">
                  <c:v>3402</c:v>
                </c:pt>
                <c:pt idx="3403">
                  <c:v>3403</c:v>
                </c:pt>
                <c:pt idx="3404">
                  <c:v>3404</c:v>
                </c:pt>
                <c:pt idx="3405">
                  <c:v>3405</c:v>
                </c:pt>
                <c:pt idx="3406">
                  <c:v>3406</c:v>
                </c:pt>
                <c:pt idx="3407">
                  <c:v>3407</c:v>
                </c:pt>
                <c:pt idx="3408">
                  <c:v>3408</c:v>
                </c:pt>
                <c:pt idx="3409">
                  <c:v>3409</c:v>
                </c:pt>
                <c:pt idx="3410">
                  <c:v>3410</c:v>
                </c:pt>
                <c:pt idx="3411">
                  <c:v>3411</c:v>
                </c:pt>
                <c:pt idx="3412">
                  <c:v>3412</c:v>
                </c:pt>
                <c:pt idx="3413">
                  <c:v>3413</c:v>
                </c:pt>
                <c:pt idx="3414">
                  <c:v>3414</c:v>
                </c:pt>
                <c:pt idx="3415">
                  <c:v>3415</c:v>
                </c:pt>
                <c:pt idx="3416">
                  <c:v>3416</c:v>
                </c:pt>
                <c:pt idx="3417">
                  <c:v>3417</c:v>
                </c:pt>
                <c:pt idx="3418">
                  <c:v>3418</c:v>
                </c:pt>
                <c:pt idx="3419">
                  <c:v>3419</c:v>
                </c:pt>
                <c:pt idx="3420">
                  <c:v>3420</c:v>
                </c:pt>
                <c:pt idx="3421">
                  <c:v>3421</c:v>
                </c:pt>
                <c:pt idx="3422">
                  <c:v>3422</c:v>
                </c:pt>
                <c:pt idx="3423">
                  <c:v>3423</c:v>
                </c:pt>
                <c:pt idx="3424">
                  <c:v>3424</c:v>
                </c:pt>
                <c:pt idx="3425">
                  <c:v>3425</c:v>
                </c:pt>
                <c:pt idx="3426">
                  <c:v>3426</c:v>
                </c:pt>
                <c:pt idx="3427">
                  <c:v>3427</c:v>
                </c:pt>
                <c:pt idx="3428">
                  <c:v>3428</c:v>
                </c:pt>
                <c:pt idx="3429">
                  <c:v>3429</c:v>
                </c:pt>
                <c:pt idx="3430">
                  <c:v>3430</c:v>
                </c:pt>
                <c:pt idx="3431">
                  <c:v>3431</c:v>
                </c:pt>
                <c:pt idx="3432">
                  <c:v>3432</c:v>
                </c:pt>
                <c:pt idx="3433">
                  <c:v>3433</c:v>
                </c:pt>
                <c:pt idx="3434">
                  <c:v>3434</c:v>
                </c:pt>
                <c:pt idx="3435">
                  <c:v>3435</c:v>
                </c:pt>
                <c:pt idx="3436">
                  <c:v>3436</c:v>
                </c:pt>
                <c:pt idx="3437">
                  <c:v>3437</c:v>
                </c:pt>
                <c:pt idx="3438">
                  <c:v>3438</c:v>
                </c:pt>
                <c:pt idx="3439">
                  <c:v>3439</c:v>
                </c:pt>
                <c:pt idx="3440">
                  <c:v>3440</c:v>
                </c:pt>
                <c:pt idx="3441">
                  <c:v>3441</c:v>
                </c:pt>
                <c:pt idx="3442">
                  <c:v>3442</c:v>
                </c:pt>
                <c:pt idx="3443">
                  <c:v>3443</c:v>
                </c:pt>
                <c:pt idx="3444">
                  <c:v>3444</c:v>
                </c:pt>
                <c:pt idx="3445">
                  <c:v>3445</c:v>
                </c:pt>
                <c:pt idx="3446">
                  <c:v>3446</c:v>
                </c:pt>
                <c:pt idx="3447">
                  <c:v>3447</c:v>
                </c:pt>
                <c:pt idx="3448">
                  <c:v>3448</c:v>
                </c:pt>
                <c:pt idx="3449">
                  <c:v>3449</c:v>
                </c:pt>
                <c:pt idx="3450">
                  <c:v>3450</c:v>
                </c:pt>
                <c:pt idx="3451">
                  <c:v>3451</c:v>
                </c:pt>
                <c:pt idx="3452">
                  <c:v>3452</c:v>
                </c:pt>
                <c:pt idx="3453">
                  <c:v>3453</c:v>
                </c:pt>
                <c:pt idx="3454">
                  <c:v>3454</c:v>
                </c:pt>
                <c:pt idx="3455">
                  <c:v>3455</c:v>
                </c:pt>
                <c:pt idx="3456">
                  <c:v>3456</c:v>
                </c:pt>
                <c:pt idx="3457">
                  <c:v>3457</c:v>
                </c:pt>
                <c:pt idx="3458">
                  <c:v>3458</c:v>
                </c:pt>
                <c:pt idx="3459">
                  <c:v>3459</c:v>
                </c:pt>
                <c:pt idx="3460">
                  <c:v>3460</c:v>
                </c:pt>
                <c:pt idx="3461">
                  <c:v>3461</c:v>
                </c:pt>
                <c:pt idx="3462">
                  <c:v>3462</c:v>
                </c:pt>
                <c:pt idx="3463">
                  <c:v>3463</c:v>
                </c:pt>
                <c:pt idx="3464">
                  <c:v>3464</c:v>
                </c:pt>
                <c:pt idx="3465">
                  <c:v>3465</c:v>
                </c:pt>
                <c:pt idx="3466">
                  <c:v>3466</c:v>
                </c:pt>
                <c:pt idx="3467">
                  <c:v>3467</c:v>
                </c:pt>
                <c:pt idx="3468">
                  <c:v>3468</c:v>
                </c:pt>
                <c:pt idx="3469">
                  <c:v>3469</c:v>
                </c:pt>
                <c:pt idx="3470">
                  <c:v>3470</c:v>
                </c:pt>
                <c:pt idx="3471">
                  <c:v>3471</c:v>
                </c:pt>
                <c:pt idx="3472">
                  <c:v>3472</c:v>
                </c:pt>
                <c:pt idx="3473">
                  <c:v>3473</c:v>
                </c:pt>
                <c:pt idx="3474">
                  <c:v>3474</c:v>
                </c:pt>
                <c:pt idx="3475">
                  <c:v>3475</c:v>
                </c:pt>
                <c:pt idx="3476">
                  <c:v>3476</c:v>
                </c:pt>
                <c:pt idx="3477">
                  <c:v>3477</c:v>
                </c:pt>
                <c:pt idx="3478">
                  <c:v>3478</c:v>
                </c:pt>
                <c:pt idx="3479">
                  <c:v>3479</c:v>
                </c:pt>
                <c:pt idx="3480">
                  <c:v>3480</c:v>
                </c:pt>
                <c:pt idx="3481">
                  <c:v>3481</c:v>
                </c:pt>
                <c:pt idx="3482">
                  <c:v>3482</c:v>
                </c:pt>
                <c:pt idx="3483">
                  <c:v>3483</c:v>
                </c:pt>
                <c:pt idx="3484">
                  <c:v>3484</c:v>
                </c:pt>
                <c:pt idx="3485">
                  <c:v>3485</c:v>
                </c:pt>
                <c:pt idx="3486">
                  <c:v>3486</c:v>
                </c:pt>
                <c:pt idx="3487">
                  <c:v>3487</c:v>
                </c:pt>
                <c:pt idx="3488">
                  <c:v>3488</c:v>
                </c:pt>
                <c:pt idx="3489">
                  <c:v>3489</c:v>
                </c:pt>
                <c:pt idx="3490">
                  <c:v>3490</c:v>
                </c:pt>
                <c:pt idx="3491">
                  <c:v>3491</c:v>
                </c:pt>
                <c:pt idx="3492">
                  <c:v>3492</c:v>
                </c:pt>
                <c:pt idx="3493">
                  <c:v>3493</c:v>
                </c:pt>
                <c:pt idx="3494">
                  <c:v>3494</c:v>
                </c:pt>
                <c:pt idx="3495">
                  <c:v>3495</c:v>
                </c:pt>
                <c:pt idx="3496">
                  <c:v>3496</c:v>
                </c:pt>
                <c:pt idx="3497">
                  <c:v>3497</c:v>
                </c:pt>
                <c:pt idx="3498">
                  <c:v>3498</c:v>
                </c:pt>
                <c:pt idx="3499">
                  <c:v>3499</c:v>
                </c:pt>
                <c:pt idx="3500">
                  <c:v>3500</c:v>
                </c:pt>
                <c:pt idx="3501">
                  <c:v>3501</c:v>
                </c:pt>
                <c:pt idx="3502">
                  <c:v>3502</c:v>
                </c:pt>
                <c:pt idx="3503">
                  <c:v>3503</c:v>
                </c:pt>
                <c:pt idx="3504">
                  <c:v>3504</c:v>
                </c:pt>
                <c:pt idx="3505">
                  <c:v>3505</c:v>
                </c:pt>
                <c:pt idx="3506">
                  <c:v>3506</c:v>
                </c:pt>
                <c:pt idx="3507">
                  <c:v>3507</c:v>
                </c:pt>
                <c:pt idx="3508">
                  <c:v>3508</c:v>
                </c:pt>
                <c:pt idx="3509">
                  <c:v>3509</c:v>
                </c:pt>
                <c:pt idx="3510">
                  <c:v>3510</c:v>
                </c:pt>
                <c:pt idx="3511">
                  <c:v>3511</c:v>
                </c:pt>
                <c:pt idx="3512">
                  <c:v>3512</c:v>
                </c:pt>
                <c:pt idx="3513">
                  <c:v>3513</c:v>
                </c:pt>
                <c:pt idx="3514">
                  <c:v>3514</c:v>
                </c:pt>
                <c:pt idx="3515">
                  <c:v>3515</c:v>
                </c:pt>
                <c:pt idx="3516">
                  <c:v>3516</c:v>
                </c:pt>
                <c:pt idx="3517">
                  <c:v>3517</c:v>
                </c:pt>
                <c:pt idx="3518">
                  <c:v>3518</c:v>
                </c:pt>
                <c:pt idx="3519">
                  <c:v>3519</c:v>
                </c:pt>
                <c:pt idx="3520">
                  <c:v>3520</c:v>
                </c:pt>
                <c:pt idx="3521">
                  <c:v>3521</c:v>
                </c:pt>
                <c:pt idx="3522">
                  <c:v>3522</c:v>
                </c:pt>
                <c:pt idx="3523">
                  <c:v>3523</c:v>
                </c:pt>
                <c:pt idx="3524">
                  <c:v>3524</c:v>
                </c:pt>
                <c:pt idx="3525">
                  <c:v>3525</c:v>
                </c:pt>
                <c:pt idx="3526">
                  <c:v>3526</c:v>
                </c:pt>
                <c:pt idx="3527">
                  <c:v>3527</c:v>
                </c:pt>
                <c:pt idx="3528">
                  <c:v>3528</c:v>
                </c:pt>
                <c:pt idx="3529">
                  <c:v>3529</c:v>
                </c:pt>
                <c:pt idx="3530">
                  <c:v>3530</c:v>
                </c:pt>
                <c:pt idx="3531">
                  <c:v>3531</c:v>
                </c:pt>
                <c:pt idx="3532">
                  <c:v>3532</c:v>
                </c:pt>
                <c:pt idx="3533">
                  <c:v>3533</c:v>
                </c:pt>
                <c:pt idx="3534">
                  <c:v>3534</c:v>
                </c:pt>
                <c:pt idx="3535">
                  <c:v>3535</c:v>
                </c:pt>
                <c:pt idx="3536">
                  <c:v>3536</c:v>
                </c:pt>
                <c:pt idx="3537">
                  <c:v>3537</c:v>
                </c:pt>
                <c:pt idx="3538">
                  <c:v>3538</c:v>
                </c:pt>
                <c:pt idx="3539">
                  <c:v>3539</c:v>
                </c:pt>
                <c:pt idx="3540">
                  <c:v>3540</c:v>
                </c:pt>
                <c:pt idx="3541">
                  <c:v>3541</c:v>
                </c:pt>
                <c:pt idx="3542">
                  <c:v>3542</c:v>
                </c:pt>
                <c:pt idx="3543">
                  <c:v>3543</c:v>
                </c:pt>
                <c:pt idx="3544">
                  <c:v>3544</c:v>
                </c:pt>
                <c:pt idx="3545">
                  <c:v>3545</c:v>
                </c:pt>
                <c:pt idx="3546">
                  <c:v>3546</c:v>
                </c:pt>
                <c:pt idx="3547">
                  <c:v>3547</c:v>
                </c:pt>
                <c:pt idx="3548">
                  <c:v>3548</c:v>
                </c:pt>
                <c:pt idx="3549">
                  <c:v>3549</c:v>
                </c:pt>
                <c:pt idx="3550">
                  <c:v>3550</c:v>
                </c:pt>
                <c:pt idx="3551">
                  <c:v>3551</c:v>
                </c:pt>
                <c:pt idx="3552">
                  <c:v>3552</c:v>
                </c:pt>
                <c:pt idx="3553">
                  <c:v>3553</c:v>
                </c:pt>
                <c:pt idx="3554">
                  <c:v>3554</c:v>
                </c:pt>
                <c:pt idx="3555">
                  <c:v>3555</c:v>
                </c:pt>
                <c:pt idx="3556">
                  <c:v>3556</c:v>
                </c:pt>
                <c:pt idx="3557">
                  <c:v>3557</c:v>
                </c:pt>
                <c:pt idx="3558">
                  <c:v>3558</c:v>
                </c:pt>
                <c:pt idx="3559">
                  <c:v>3559</c:v>
                </c:pt>
                <c:pt idx="3560">
                  <c:v>3560</c:v>
                </c:pt>
                <c:pt idx="3561">
                  <c:v>3561</c:v>
                </c:pt>
                <c:pt idx="3562">
                  <c:v>3562</c:v>
                </c:pt>
                <c:pt idx="3563">
                  <c:v>3563</c:v>
                </c:pt>
                <c:pt idx="3564">
                  <c:v>3564</c:v>
                </c:pt>
                <c:pt idx="3565">
                  <c:v>3565</c:v>
                </c:pt>
                <c:pt idx="3566">
                  <c:v>3566</c:v>
                </c:pt>
                <c:pt idx="3567">
                  <c:v>3567</c:v>
                </c:pt>
                <c:pt idx="3568">
                  <c:v>3568</c:v>
                </c:pt>
                <c:pt idx="3569">
                  <c:v>3569</c:v>
                </c:pt>
                <c:pt idx="3570">
                  <c:v>3570</c:v>
                </c:pt>
                <c:pt idx="3571">
                  <c:v>3571</c:v>
                </c:pt>
                <c:pt idx="3572">
                  <c:v>3572</c:v>
                </c:pt>
                <c:pt idx="3573">
                  <c:v>3573</c:v>
                </c:pt>
                <c:pt idx="3574">
                  <c:v>3574</c:v>
                </c:pt>
                <c:pt idx="3575">
                  <c:v>3575</c:v>
                </c:pt>
                <c:pt idx="3576">
                  <c:v>3576</c:v>
                </c:pt>
                <c:pt idx="3577">
                  <c:v>3577</c:v>
                </c:pt>
                <c:pt idx="3578">
                  <c:v>3578</c:v>
                </c:pt>
                <c:pt idx="3579">
                  <c:v>3579</c:v>
                </c:pt>
                <c:pt idx="3580">
                  <c:v>3580</c:v>
                </c:pt>
                <c:pt idx="3581">
                  <c:v>3581</c:v>
                </c:pt>
                <c:pt idx="3582">
                  <c:v>3582</c:v>
                </c:pt>
                <c:pt idx="3583">
                  <c:v>3583</c:v>
                </c:pt>
                <c:pt idx="3584">
                  <c:v>3584</c:v>
                </c:pt>
                <c:pt idx="3585">
                  <c:v>3585</c:v>
                </c:pt>
                <c:pt idx="3586">
                  <c:v>3586</c:v>
                </c:pt>
                <c:pt idx="3587">
                  <c:v>3587</c:v>
                </c:pt>
                <c:pt idx="3588">
                  <c:v>3588</c:v>
                </c:pt>
                <c:pt idx="3589">
                  <c:v>3589</c:v>
                </c:pt>
                <c:pt idx="3590">
                  <c:v>3590</c:v>
                </c:pt>
                <c:pt idx="3591">
                  <c:v>3591</c:v>
                </c:pt>
                <c:pt idx="3592">
                  <c:v>3592</c:v>
                </c:pt>
                <c:pt idx="3593">
                  <c:v>3593</c:v>
                </c:pt>
                <c:pt idx="3594">
                  <c:v>3594</c:v>
                </c:pt>
                <c:pt idx="3595">
                  <c:v>3595</c:v>
                </c:pt>
                <c:pt idx="3596">
                  <c:v>3596</c:v>
                </c:pt>
                <c:pt idx="3597">
                  <c:v>3597</c:v>
                </c:pt>
                <c:pt idx="3598">
                  <c:v>3598</c:v>
                </c:pt>
                <c:pt idx="3599">
                  <c:v>3599</c:v>
                </c:pt>
                <c:pt idx="3600">
                  <c:v>3600</c:v>
                </c:pt>
                <c:pt idx="3601">
                  <c:v>3601</c:v>
                </c:pt>
                <c:pt idx="3602">
                  <c:v>3602</c:v>
                </c:pt>
                <c:pt idx="3603">
                  <c:v>3603</c:v>
                </c:pt>
                <c:pt idx="3604">
                  <c:v>3604</c:v>
                </c:pt>
                <c:pt idx="3605">
                  <c:v>3605</c:v>
                </c:pt>
                <c:pt idx="3606">
                  <c:v>3606</c:v>
                </c:pt>
                <c:pt idx="3607">
                  <c:v>3607</c:v>
                </c:pt>
                <c:pt idx="3608">
                  <c:v>3608</c:v>
                </c:pt>
                <c:pt idx="3609">
                  <c:v>3609</c:v>
                </c:pt>
                <c:pt idx="3610">
                  <c:v>3610</c:v>
                </c:pt>
                <c:pt idx="3611">
                  <c:v>3611</c:v>
                </c:pt>
                <c:pt idx="3612">
                  <c:v>3612</c:v>
                </c:pt>
                <c:pt idx="3613">
                  <c:v>3613</c:v>
                </c:pt>
                <c:pt idx="3614">
                  <c:v>3614</c:v>
                </c:pt>
                <c:pt idx="3615">
                  <c:v>3615</c:v>
                </c:pt>
                <c:pt idx="3616">
                  <c:v>3616</c:v>
                </c:pt>
                <c:pt idx="3617">
                  <c:v>3617</c:v>
                </c:pt>
                <c:pt idx="3618">
                  <c:v>3618</c:v>
                </c:pt>
                <c:pt idx="3619">
                  <c:v>3619</c:v>
                </c:pt>
                <c:pt idx="3620">
                  <c:v>3620</c:v>
                </c:pt>
                <c:pt idx="3621">
                  <c:v>3621</c:v>
                </c:pt>
                <c:pt idx="3622">
                  <c:v>3622</c:v>
                </c:pt>
                <c:pt idx="3623">
                  <c:v>3623</c:v>
                </c:pt>
                <c:pt idx="3624">
                  <c:v>3624</c:v>
                </c:pt>
                <c:pt idx="3625">
                  <c:v>3625</c:v>
                </c:pt>
                <c:pt idx="3626">
                  <c:v>3626</c:v>
                </c:pt>
                <c:pt idx="3627">
                  <c:v>3627</c:v>
                </c:pt>
                <c:pt idx="3628">
                  <c:v>3628</c:v>
                </c:pt>
                <c:pt idx="3629">
                  <c:v>3629</c:v>
                </c:pt>
                <c:pt idx="3630">
                  <c:v>3630</c:v>
                </c:pt>
                <c:pt idx="3631">
                  <c:v>3631</c:v>
                </c:pt>
                <c:pt idx="3632">
                  <c:v>3632</c:v>
                </c:pt>
                <c:pt idx="3633">
                  <c:v>3633</c:v>
                </c:pt>
                <c:pt idx="3634">
                  <c:v>3634</c:v>
                </c:pt>
                <c:pt idx="3635">
                  <c:v>3635</c:v>
                </c:pt>
                <c:pt idx="3636">
                  <c:v>3636</c:v>
                </c:pt>
                <c:pt idx="3637">
                  <c:v>3637</c:v>
                </c:pt>
                <c:pt idx="3638">
                  <c:v>3638</c:v>
                </c:pt>
                <c:pt idx="3639">
                  <c:v>3639</c:v>
                </c:pt>
                <c:pt idx="3640">
                  <c:v>3640</c:v>
                </c:pt>
                <c:pt idx="3641">
                  <c:v>3641</c:v>
                </c:pt>
                <c:pt idx="3642">
                  <c:v>3642</c:v>
                </c:pt>
                <c:pt idx="3643">
                  <c:v>3643</c:v>
                </c:pt>
                <c:pt idx="3644">
                  <c:v>3644</c:v>
                </c:pt>
                <c:pt idx="3645">
                  <c:v>3645</c:v>
                </c:pt>
                <c:pt idx="3646">
                  <c:v>3646</c:v>
                </c:pt>
                <c:pt idx="3647">
                  <c:v>3647</c:v>
                </c:pt>
                <c:pt idx="3648">
                  <c:v>3648</c:v>
                </c:pt>
                <c:pt idx="3649">
                  <c:v>3649</c:v>
                </c:pt>
                <c:pt idx="3650">
                  <c:v>3650</c:v>
                </c:pt>
                <c:pt idx="3651">
                  <c:v>3651</c:v>
                </c:pt>
                <c:pt idx="3652">
                  <c:v>3652</c:v>
                </c:pt>
                <c:pt idx="3653">
                  <c:v>3653</c:v>
                </c:pt>
                <c:pt idx="3654">
                  <c:v>3654</c:v>
                </c:pt>
                <c:pt idx="3655">
                  <c:v>3655</c:v>
                </c:pt>
                <c:pt idx="3656">
                  <c:v>3656</c:v>
                </c:pt>
                <c:pt idx="3657">
                  <c:v>3657</c:v>
                </c:pt>
                <c:pt idx="3658">
                  <c:v>3658</c:v>
                </c:pt>
                <c:pt idx="3659">
                  <c:v>3659</c:v>
                </c:pt>
                <c:pt idx="3660">
                  <c:v>3660</c:v>
                </c:pt>
                <c:pt idx="3661">
                  <c:v>3661</c:v>
                </c:pt>
                <c:pt idx="3662">
                  <c:v>3662</c:v>
                </c:pt>
                <c:pt idx="3663">
                  <c:v>3663</c:v>
                </c:pt>
                <c:pt idx="3664">
                  <c:v>3664</c:v>
                </c:pt>
                <c:pt idx="3665">
                  <c:v>3665</c:v>
                </c:pt>
                <c:pt idx="3666">
                  <c:v>3666</c:v>
                </c:pt>
                <c:pt idx="3667">
                  <c:v>3667</c:v>
                </c:pt>
                <c:pt idx="3668">
                  <c:v>3668</c:v>
                </c:pt>
                <c:pt idx="3669">
                  <c:v>3669</c:v>
                </c:pt>
                <c:pt idx="3670">
                  <c:v>3670</c:v>
                </c:pt>
                <c:pt idx="3671">
                  <c:v>3671</c:v>
                </c:pt>
                <c:pt idx="3672">
                  <c:v>3672</c:v>
                </c:pt>
                <c:pt idx="3673">
                  <c:v>3673</c:v>
                </c:pt>
                <c:pt idx="3674">
                  <c:v>3674</c:v>
                </c:pt>
                <c:pt idx="3675">
                  <c:v>3675</c:v>
                </c:pt>
                <c:pt idx="3676">
                  <c:v>3676</c:v>
                </c:pt>
                <c:pt idx="3677">
                  <c:v>3677</c:v>
                </c:pt>
                <c:pt idx="3678">
                  <c:v>3678</c:v>
                </c:pt>
                <c:pt idx="3679">
                  <c:v>3679</c:v>
                </c:pt>
                <c:pt idx="3680">
                  <c:v>3680</c:v>
                </c:pt>
                <c:pt idx="3681">
                  <c:v>3681</c:v>
                </c:pt>
                <c:pt idx="3682">
                  <c:v>3682</c:v>
                </c:pt>
                <c:pt idx="3683">
                  <c:v>3683</c:v>
                </c:pt>
                <c:pt idx="3684">
                  <c:v>3684</c:v>
                </c:pt>
                <c:pt idx="3685">
                  <c:v>3685</c:v>
                </c:pt>
                <c:pt idx="3686">
                  <c:v>3686</c:v>
                </c:pt>
                <c:pt idx="3687">
                  <c:v>3687</c:v>
                </c:pt>
                <c:pt idx="3688">
                  <c:v>3688</c:v>
                </c:pt>
                <c:pt idx="3689">
                  <c:v>3689</c:v>
                </c:pt>
                <c:pt idx="3690">
                  <c:v>3690</c:v>
                </c:pt>
                <c:pt idx="3691">
                  <c:v>3691</c:v>
                </c:pt>
                <c:pt idx="3692">
                  <c:v>3692</c:v>
                </c:pt>
                <c:pt idx="3693">
                  <c:v>3693</c:v>
                </c:pt>
                <c:pt idx="3694">
                  <c:v>3694</c:v>
                </c:pt>
                <c:pt idx="3695">
                  <c:v>3695</c:v>
                </c:pt>
                <c:pt idx="3696">
                  <c:v>3696</c:v>
                </c:pt>
                <c:pt idx="3697">
                  <c:v>3697</c:v>
                </c:pt>
                <c:pt idx="3698">
                  <c:v>3698</c:v>
                </c:pt>
                <c:pt idx="3699">
                  <c:v>3699</c:v>
                </c:pt>
                <c:pt idx="3700">
                  <c:v>3700</c:v>
                </c:pt>
                <c:pt idx="3701">
                  <c:v>3701</c:v>
                </c:pt>
                <c:pt idx="3702">
                  <c:v>3702</c:v>
                </c:pt>
                <c:pt idx="3703">
                  <c:v>3703</c:v>
                </c:pt>
                <c:pt idx="3704">
                  <c:v>3704</c:v>
                </c:pt>
                <c:pt idx="3705">
                  <c:v>3705</c:v>
                </c:pt>
                <c:pt idx="3706">
                  <c:v>3706</c:v>
                </c:pt>
                <c:pt idx="3707">
                  <c:v>3707</c:v>
                </c:pt>
                <c:pt idx="3708">
                  <c:v>3708</c:v>
                </c:pt>
                <c:pt idx="3709">
                  <c:v>3709</c:v>
                </c:pt>
                <c:pt idx="3710">
                  <c:v>3710</c:v>
                </c:pt>
                <c:pt idx="3711">
                  <c:v>3711</c:v>
                </c:pt>
                <c:pt idx="3712">
                  <c:v>3712</c:v>
                </c:pt>
                <c:pt idx="3713">
                  <c:v>3713</c:v>
                </c:pt>
                <c:pt idx="3714">
                  <c:v>3714</c:v>
                </c:pt>
                <c:pt idx="3715">
                  <c:v>3715</c:v>
                </c:pt>
                <c:pt idx="3716">
                  <c:v>3716</c:v>
                </c:pt>
                <c:pt idx="3717">
                  <c:v>3717</c:v>
                </c:pt>
                <c:pt idx="3718">
                  <c:v>3718</c:v>
                </c:pt>
                <c:pt idx="3719">
                  <c:v>3719</c:v>
                </c:pt>
                <c:pt idx="3720">
                  <c:v>3720</c:v>
                </c:pt>
                <c:pt idx="3721">
                  <c:v>3721</c:v>
                </c:pt>
                <c:pt idx="3722">
                  <c:v>3722</c:v>
                </c:pt>
                <c:pt idx="3723">
                  <c:v>3723</c:v>
                </c:pt>
                <c:pt idx="3724">
                  <c:v>3724</c:v>
                </c:pt>
                <c:pt idx="3725">
                  <c:v>3725</c:v>
                </c:pt>
                <c:pt idx="3726">
                  <c:v>3726</c:v>
                </c:pt>
                <c:pt idx="3727">
                  <c:v>3727</c:v>
                </c:pt>
                <c:pt idx="3728">
                  <c:v>3728</c:v>
                </c:pt>
                <c:pt idx="3729">
                  <c:v>3729</c:v>
                </c:pt>
                <c:pt idx="3730">
                  <c:v>3730</c:v>
                </c:pt>
                <c:pt idx="3731">
                  <c:v>3731</c:v>
                </c:pt>
                <c:pt idx="3732">
                  <c:v>3732</c:v>
                </c:pt>
                <c:pt idx="3733">
                  <c:v>3733</c:v>
                </c:pt>
                <c:pt idx="3734">
                  <c:v>3734</c:v>
                </c:pt>
                <c:pt idx="3735">
                  <c:v>3735</c:v>
                </c:pt>
                <c:pt idx="3736">
                  <c:v>3736</c:v>
                </c:pt>
                <c:pt idx="3737">
                  <c:v>3737</c:v>
                </c:pt>
                <c:pt idx="3738">
                  <c:v>3738</c:v>
                </c:pt>
                <c:pt idx="3739">
                  <c:v>3739</c:v>
                </c:pt>
                <c:pt idx="3740">
                  <c:v>3740</c:v>
                </c:pt>
                <c:pt idx="3741">
                  <c:v>3741</c:v>
                </c:pt>
                <c:pt idx="3742">
                  <c:v>3742</c:v>
                </c:pt>
                <c:pt idx="3743">
                  <c:v>3743</c:v>
                </c:pt>
                <c:pt idx="3744">
                  <c:v>3744</c:v>
                </c:pt>
                <c:pt idx="3745">
                  <c:v>3745</c:v>
                </c:pt>
                <c:pt idx="3746">
                  <c:v>3746</c:v>
                </c:pt>
                <c:pt idx="3747">
                  <c:v>3747</c:v>
                </c:pt>
                <c:pt idx="3748">
                  <c:v>3748</c:v>
                </c:pt>
                <c:pt idx="3749">
                  <c:v>3749</c:v>
                </c:pt>
                <c:pt idx="3750">
                  <c:v>3750</c:v>
                </c:pt>
                <c:pt idx="3751">
                  <c:v>3751</c:v>
                </c:pt>
                <c:pt idx="3752">
                  <c:v>3752</c:v>
                </c:pt>
                <c:pt idx="3753">
                  <c:v>3753</c:v>
                </c:pt>
                <c:pt idx="3754">
                  <c:v>3754</c:v>
                </c:pt>
                <c:pt idx="3755">
                  <c:v>3755</c:v>
                </c:pt>
                <c:pt idx="3756">
                  <c:v>3756</c:v>
                </c:pt>
                <c:pt idx="3757">
                  <c:v>3757</c:v>
                </c:pt>
                <c:pt idx="3758">
                  <c:v>3758</c:v>
                </c:pt>
                <c:pt idx="3759">
                  <c:v>3759</c:v>
                </c:pt>
                <c:pt idx="3760">
                  <c:v>3760</c:v>
                </c:pt>
                <c:pt idx="3761">
                  <c:v>3761</c:v>
                </c:pt>
                <c:pt idx="3762">
                  <c:v>3762</c:v>
                </c:pt>
                <c:pt idx="3763">
                  <c:v>3763</c:v>
                </c:pt>
                <c:pt idx="3764">
                  <c:v>3764</c:v>
                </c:pt>
                <c:pt idx="3765">
                  <c:v>3765</c:v>
                </c:pt>
                <c:pt idx="3766">
                  <c:v>3766</c:v>
                </c:pt>
                <c:pt idx="3767">
                  <c:v>3767</c:v>
                </c:pt>
                <c:pt idx="3768">
                  <c:v>3768</c:v>
                </c:pt>
                <c:pt idx="3769">
                  <c:v>3769</c:v>
                </c:pt>
                <c:pt idx="3770">
                  <c:v>3770</c:v>
                </c:pt>
                <c:pt idx="3771">
                  <c:v>3771</c:v>
                </c:pt>
                <c:pt idx="3772">
                  <c:v>3772</c:v>
                </c:pt>
                <c:pt idx="3773">
                  <c:v>3773</c:v>
                </c:pt>
                <c:pt idx="3774">
                  <c:v>3774</c:v>
                </c:pt>
                <c:pt idx="3775">
                  <c:v>3775</c:v>
                </c:pt>
                <c:pt idx="3776">
                  <c:v>3776</c:v>
                </c:pt>
                <c:pt idx="3777">
                  <c:v>3777</c:v>
                </c:pt>
                <c:pt idx="3778">
                  <c:v>3778</c:v>
                </c:pt>
                <c:pt idx="3779">
                  <c:v>3779</c:v>
                </c:pt>
                <c:pt idx="3780">
                  <c:v>3780</c:v>
                </c:pt>
                <c:pt idx="3781">
                  <c:v>3781</c:v>
                </c:pt>
                <c:pt idx="3782">
                  <c:v>3782</c:v>
                </c:pt>
                <c:pt idx="3783">
                  <c:v>3783</c:v>
                </c:pt>
                <c:pt idx="3784">
                  <c:v>3784</c:v>
                </c:pt>
                <c:pt idx="3785">
                  <c:v>3785</c:v>
                </c:pt>
                <c:pt idx="3786">
                  <c:v>3786</c:v>
                </c:pt>
                <c:pt idx="3787">
                  <c:v>3787</c:v>
                </c:pt>
                <c:pt idx="3788">
                  <c:v>3788</c:v>
                </c:pt>
                <c:pt idx="3789">
                  <c:v>3789</c:v>
                </c:pt>
                <c:pt idx="3790">
                  <c:v>3790</c:v>
                </c:pt>
                <c:pt idx="3791">
                  <c:v>3791</c:v>
                </c:pt>
                <c:pt idx="3792">
                  <c:v>3792</c:v>
                </c:pt>
                <c:pt idx="3793">
                  <c:v>3793</c:v>
                </c:pt>
                <c:pt idx="3794">
                  <c:v>3794</c:v>
                </c:pt>
                <c:pt idx="3795">
                  <c:v>3795</c:v>
                </c:pt>
                <c:pt idx="3796">
                  <c:v>3796</c:v>
                </c:pt>
                <c:pt idx="3797">
                  <c:v>3797</c:v>
                </c:pt>
                <c:pt idx="3798">
                  <c:v>3798</c:v>
                </c:pt>
                <c:pt idx="3799">
                  <c:v>3799</c:v>
                </c:pt>
                <c:pt idx="3800">
                  <c:v>3800</c:v>
                </c:pt>
                <c:pt idx="3801">
                  <c:v>3801</c:v>
                </c:pt>
                <c:pt idx="3802">
                  <c:v>3802</c:v>
                </c:pt>
                <c:pt idx="3803">
                  <c:v>3803</c:v>
                </c:pt>
                <c:pt idx="3804">
                  <c:v>3804</c:v>
                </c:pt>
                <c:pt idx="3805">
                  <c:v>3805</c:v>
                </c:pt>
                <c:pt idx="3806">
                  <c:v>3806</c:v>
                </c:pt>
                <c:pt idx="3807">
                  <c:v>3807</c:v>
                </c:pt>
                <c:pt idx="3808">
                  <c:v>3808</c:v>
                </c:pt>
                <c:pt idx="3809">
                  <c:v>3809</c:v>
                </c:pt>
                <c:pt idx="3810">
                  <c:v>3810</c:v>
                </c:pt>
                <c:pt idx="3811">
                  <c:v>3811</c:v>
                </c:pt>
                <c:pt idx="3812">
                  <c:v>3812</c:v>
                </c:pt>
                <c:pt idx="3813">
                  <c:v>3813</c:v>
                </c:pt>
                <c:pt idx="3814">
                  <c:v>3814</c:v>
                </c:pt>
                <c:pt idx="3815">
                  <c:v>3815</c:v>
                </c:pt>
                <c:pt idx="3816">
                  <c:v>3816</c:v>
                </c:pt>
                <c:pt idx="3817">
                  <c:v>3817</c:v>
                </c:pt>
                <c:pt idx="3818">
                  <c:v>3818</c:v>
                </c:pt>
                <c:pt idx="3819">
                  <c:v>3819</c:v>
                </c:pt>
                <c:pt idx="3820">
                  <c:v>3820</c:v>
                </c:pt>
                <c:pt idx="3821">
                  <c:v>3821</c:v>
                </c:pt>
                <c:pt idx="3822">
                  <c:v>3822</c:v>
                </c:pt>
                <c:pt idx="3823">
                  <c:v>3823</c:v>
                </c:pt>
                <c:pt idx="3824">
                  <c:v>3824</c:v>
                </c:pt>
                <c:pt idx="3825">
                  <c:v>3825</c:v>
                </c:pt>
                <c:pt idx="3826">
                  <c:v>3826</c:v>
                </c:pt>
                <c:pt idx="3827">
                  <c:v>3827</c:v>
                </c:pt>
                <c:pt idx="3828">
                  <c:v>3828</c:v>
                </c:pt>
                <c:pt idx="3829">
                  <c:v>3829</c:v>
                </c:pt>
                <c:pt idx="3830">
                  <c:v>3830</c:v>
                </c:pt>
                <c:pt idx="3831">
                  <c:v>3831</c:v>
                </c:pt>
                <c:pt idx="3832">
                  <c:v>3832</c:v>
                </c:pt>
                <c:pt idx="3833">
                  <c:v>3833</c:v>
                </c:pt>
                <c:pt idx="3834">
                  <c:v>3834</c:v>
                </c:pt>
                <c:pt idx="3835">
                  <c:v>3835</c:v>
                </c:pt>
                <c:pt idx="3836">
                  <c:v>3836</c:v>
                </c:pt>
                <c:pt idx="3837">
                  <c:v>3837</c:v>
                </c:pt>
                <c:pt idx="3838">
                  <c:v>3838</c:v>
                </c:pt>
                <c:pt idx="3839">
                  <c:v>3839</c:v>
                </c:pt>
                <c:pt idx="3840">
                  <c:v>3840</c:v>
                </c:pt>
                <c:pt idx="3841">
                  <c:v>3841</c:v>
                </c:pt>
                <c:pt idx="3842">
                  <c:v>3842</c:v>
                </c:pt>
                <c:pt idx="3843">
                  <c:v>3843</c:v>
                </c:pt>
                <c:pt idx="3844">
                  <c:v>3844</c:v>
                </c:pt>
                <c:pt idx="3845">
                  <c:v>3845</c:v>
                </c:pt>
                <c:pt idx="3846">
                  <c:v>3846</c:v>
                </c:pt>
                <c:pt idx="3847">
                  <c:v>3847</c:v>
                </c:pt>
                <c:pt idx="3848">
                  <c:v>3848</c:v>
                </c:pt>
                <c:pt idx="3849">
                  <c:v>3849</c:v>
                </c:pt>
                <c:pt idx="3850">
                  <c:v>3850</c:v>
                </c:pt>
                <c:pt idx="3851">
                  <c:v>3851</c:v>
                </c:pt>
                <c:pt idx="3852">
                  <c:v>3852</c:v>
                </c:pt>
                <c:pt idx="3853">
                  <c:v>3853</c:v>
                </c:pt>
                <c:pt idx="3854">
                  <c:v>3854</c:v>
                </c:pt>
                <c:pt idx="3855">
                  <c:v>3855</c:v>
                </c:pt>
                <c:pt idx="3856">
                  <c:v>3856</c:v>
                </c:pt>
                <c:pt idx="3857">
                  <c:v>3857</c:v>
                </c:pt>
                <c:pt idx="3858">
                  <c:v>3858</c:v>
                </c:pt>
                <c:pt idx="3859">
                  <c:v>3859</c:v>
                </c:pt>
                <c:pt idx="3860">
                  <c:v>3860</c:v>
                </c:pt>
                <c:pt idx="3861">
                  <c:v>3861</c:v>
                </c:pt>
                <c:pt idx="3862">
                  <c:v>3862</c:v>
                </c:pt>
                <c:pt idx="3863">
                  <c:v>3863</c:v>
                </c:pt>
                <c:pt idx="3864">
                  <c:v>3864</c:v>
                </c:pt>
                <c:pt idx="3865">
                  <c:v>3865</c:v>
                </c:pt>
                <c:pt idx="3866">
                  <c:v>3866</c:v>
                </c:pt>
                <c:pt idx="3867">
                  <c:v>3867</c:v>
                </c:pt>
                <c:pt idx="3868">
                  <c:v>3868</c:v>
                </c:pt>
                <c:pt idx="3869">
                  <c:v>3869</c:v>
                </c:pt>
                <c:pt idx="3870">
                  <c:v>3870</c:v>
                </c:pt>
                <c:pt idx="3871">
                  <c:v>3871</c:v>
                </c:pt>
                <c:pt idx="3872">
                  <c:v>3872</c:v>
                </c:pt>
                <c:pt idx="3873">
                  <c:v>3873</c:v>
                </c:pt>
                <c:pt idx="3874">
                  <c:v>3874</c:v>
                </c:pt>
                <c:pt idx="3875">
                  <c:v>3875</c:v>
                </c:pt>
                <c:pt idx="3876">
                  <c:v>3876</c:v>
                </c:pt>
                <c:pt idx="3877">
                  <c:v>3877</c:v>
                </c:pt>
                <c:pt idx="3878">
                  <c:v>3878</c:v>
                </c:pt>
                <c:pt idx="3879">
                  <c:v>3879</c:v>
                </c:pt>
                <c:pt idx="3880">
                  <c:v>3880</c:v>
                </c:pt>
                <c:pt idx="3881">
                  <c:v>3881</c:v>
                </c:pt>
                <c:pt idx="3882">
                  <c:v>3882</c:v>
                </c:pt>
                <c:pt idx="3883">
                  <c:v>3883</c:v>
                </c:pt>
                <c:pt idx="3884">
                  <c:v>3884</c:v>
                </c:pt>
                <c:pt idx="3885">
                  <c:v>3885</c:v>
                </c:pt>
                <c:pt idx="3886">
                  <c:v>3886</c:v>
                </c:pt>
                <c:pt idx="3887">
                  <c:v>3887</c:v>
                </c:pt>
                <c:pt idx="3888">
                  <c:v>3888</c:v>
                </c:pt>
                <c:pt idx="3889">
                  <c:v>3889</c:v>
                </c:pt>
                <c:pt idx="3890">
                  <c:v>3890</c:v>
                </c:pt>
                <c:pt idx="3891">
                  <c:v>3891</c:v>
                </c:pt>
                <c:pt idx="3892">
                  <c:v>3892</c:v>
                </c:pt>
                <c:pt idx="3893">
                  <c:v>3893</c:v>
                </c:pt>
                <c:pt idx="3894">
                  <c:v>3894</c:v>
                </c:pt>
                <c:pt idx="3895">
                  <c:v>3895</c:v>
                </c:pt>
                <c:pt idx="3896">
                  <c:v>3896</c:v>
                </c:pt>
                <c:pt idx="3897">
                  <c:v>3897</c:v>
                </c:pt>
                <c:pt idx="3898">
                  <c:v>3898</c:v>
                </c:pt>
                <c:pt idx="3899">
                  <c:v>3899</c:v>
                </c:pt>
                <c:pt idx="3900">
                  <c:v>3900</c:v>
                </c:pt>
                <c:pt idx="3901">
                  <c:v>3901</c:v>
                </c:pt>
                <c:pt idx="3902">
                  <c:v>3902</c:v>
                </c:pt>
                <c:pt idx="3903">
                  <c:v>3903</c:v>
                </c:pt>
                <c:pt idx="3904">
                  <c:v>3904</c:v>
                </c:pt>
                <c:pt idx="3905">
                  <c:v>3905</c:v>
                </c:pt>
                <c:pt idx="3906">
                  <c:v>3906</c:v>
                </c:pt>
                <c:pt idx="3907">
                  <c:v>3907</c:v>
                </c:pt>
                <c:pt idx="3908">
                  <c:v>3908</c:v>
                </c:pt>
                <c:pt idx="3909">
                  <c:v>3909</c:v>
                </c:pt>
                <c:pt idx="3910">
                  <c:v>3910</c:v>
                </c:pt>
                <c:pt idx="3911">
                  <c:v>3911</c:v>
                </c:pt>
                <c:pt idx="3912">
                  <c:v>3912</c:v>
                </c:pt>
                <c:pt idx="3913">
                  <c:v>3913</c:v>
                </c:pt>
                <c:pt idx="3914">
                  <c:v>3914</c:v>
                </c:pt>
                <c:pt idx="3915">
                  <c:v>3915</c:v>
                </c:pt>
                <c:pt idx="3916">
                  <c:v>3916</c:v>
                </c:pt>
                <c:pt idx="3917">
                  <c:v>3917</c:v>
                </c:pt>
                <c:pt idx="3918">
                  <c:v>3918</c:v>
                </c:pt>
                <c:pt idx="3919">
                  <c:v>3919</c:v>
                </c:pt>
                <c:pt idx="3920">
                  <c:v>3920</c:v>
                </c:pt>
                <c:pt idx="3921">
                  <c:v>3921</c:v>
                </c:pt>
                <c:pt idx="3922">
                  <c:v>3922</c:v>
                </c:pt>
                <c:pt idx="3923">
                  <c:v>3923</c:v>
                </c:pt>
                <c:pt idx="3924">
                  <c:v>3924</c:v>
                </c:pt>
                <c:pt idx="3925">
                  <c:v>3925</c:v>
                </c:pt>
                <c:pt idx="3926">
                  <c:v>3926</c:v>
                </c:pt>
                <c:pt idx="3927">
                  <c:v>3927</c:v>
                </c:pt>
                <c:pt idx="3928">
                  <c:v>3928</c:v>
                </c:pt>
                <c:pt idx="3929">
                  <c:v>3929</c:v>
                </c:pt>
                <c:pt idx="3930">
                  <c:v>3930</c:v>
                </c:pt>
                <c:pt idx="3931">
                  <c:v>3931</c:v>
                </c:pt>
                <c:pt idx="3932">
                  <c:v>3932</c:v>
                </c:pt>
                <c:pt idx="3933">
                  <c:v>3933</c:v>
                </c:pt>
                <c:pt idx="3934">
                  <c:v>3934</c:v>
                </c:pt>
                <c:pt idx="3935">
                  <c:v>3935</c:v>
                </c:pt>
                <c:pt idx="3936">
                  <c:v>3936</c:v>
                </c:pt>
                <c:pt idx="3937">
                  <c:v>3937</c:v>
                </c:pt>
                <c:pt idx="3938">
                  <c:v>3938</c:v>
                </c:pt>
                <c:pt idx="3939">
                  <c:v>3939</c:v>
                </c:pt>
                <c:pt idx="3940">
                  <c:v>3940</c:v>
                </c:pt>
                <c:pt idx="3941">
                  <c:v>3941</c:v>
                </c:pt>
                <c:pt idx="3942">
                  <c:v>3942</c:v>
                </c:pt>
                <c:pt idx="3943">
                  <c:v>3943</c:v>
                </c:pt>
                <c:pt idx="3944">
                  <c:v>3944</c:v>
                </c:pt>
                <c:pt idx="3945">
                  <c:v>3945</c:v>
                </c:pt>
                <c:pt idx="3946">
                  <c:v>3946</c:v>
                </c:pt>
                <c:pt idx="3947">
                  <c:v>3947</c:v>
                </c:pt>
                <c:pt idx="3948">
                  <c:v>3948</c:v>
                </c:pt>
                <c:pt idx="3949">
                  <c:v>3949</c:v>
                </c:pt>
                <c:pt idx="3950">
                  <c:v>3950</c:v>
                </c:pt>
                <c:pt idx="3951">
                  <c:v>3951</c:v>
                </c:pt>
                <c:pt idx="3952">
                  <c:v>3952</c:v>
                </c:pt>
                <c:pt idx="3953">
                  <c:v>3953</c:v>
                </c:pt>
                <c:pt idx="3954">
                  <c:v>3954</c:v>
                </c:pt>
                <c:pt idx="3955">
                  <c:v>3955</c:v>
                </c:pt>
                <c:pt idx="3956">
                  <c:v>3956</c:v>
                </c:pt>
                <c:pt idx="3957">
                  <c:v>3957</c:v>
                </c:pt>
                <c:pt idx="3958">
                  <c:v>3958</c:v>
                </c:pt>
                <c:pt idx="3959">
                  <c:v>3959</c:v>
                </c:pt>
                <c:pt idx="3960">
                  <c:v>3960</c:v>
                </c:pt>
                <c:pt idx="3961">
                  <c:v>3961</c:v>
                </c:pt>
                <c:pt idx="3962">
                  <c:v>3962</c:v>
                </c:pt>
                <c:pt idx="3963">
                  <c:v>3963</c:v>
                </c:pt>
                <c:pt idx="3964">
                  <c:v>3964</c:v>
                </c:pt>
                <c:pt idx="3965">
                  <c:v>3965</c:v>
                </c:pt>
                <c:pt idx="3966">
                  <c:v>3966</c:v>
                </c:pt>
                <c:pt idx="3967">
                  <c:v>3967</c:v>
                </c:pt>
                <c:pt idx="3968">
                  <c:v>3968</c:v>
                </c:pt>
                <c:pt idx="3969">
                  <c:v>3969</c:v>
                </c:pt>
                <c:pt idx="3970">
                  <c:v>3970</c:v>
                </c:pt>
                <c:pt idx="3971">
                  <c:v>3971</c:v>
                </c:pt>
                <c:pt idx="3972">
                  <c:v>3972</c:v>
                </c:pt>
                <c:pt idx="3973">
                  <c:v>3973</c:v>
                </c:pt>
                <c:pt idx="3974">
                  <c:v>3974</c:v>
                </c:pt>
                <c:pt idx="3975">
                  <c:v>3975</c:v>
                </c:pt>
                <c:pt idx="3976">
                  <c:v>3976</c:v>
                </c:pt>
                <c:pt idx="3977">
                  <c:v>3977</c:v>
                </c:pt>
                <c:pt idx="3978">
                  <c:v>3978</c:v>
                </c:pt>
                <c:pt idx="3979">
                  <c:v>3979</c:v>
                </c:pt>
                <c:pt idx="3980">
                  <c:v>3980</c:v>
                </c:pt>
                <c:pt idx="3981">
                  <c:v>3981</c:v>
                </c:pt>
                <c:pt idx="3982">
                  <c:v>3982</c:v>
                </c:pt>
                <c:pt idx="3983">
                  <c:v>3983</c:v>
                </c:pt>
                <c:pt idx="3984">
                  <c:v>3984</c:v>
                </c:pt>
                <c:pt idx="3985">
                  <c:v>3985</c:v>
                </c:pt>
                <c:pt idx="3986">
                  <c:v>3986</c:v>
                </c:pt>
                <c:pt idx="3987">
                  <c:v>3987</c:v>
                </c:pt>
                <c:pt idx="3988">
                  <c:v>3988</c:v>
                </c:pt>
                <c:pt idx="3989">
                  <c:v>3989</c:v>
                </c:pt>
                <c:pt idx="3990">
                  <c:v>3990</c:v>
                </c:pt>
                <c:pt idx="3991">
                  <c:v>3991</c:v>
                </c:pt>
                <c:pt idx="3992">
                  <c:v>3992</c:v>
                </c:pt>
                <c:pt idx="3993">
                  <c:v>3993</c:v>
                </c:pt>
                <c:pt idx="3994">
                  <c:v>3994</c:v>
                </c:pt>
                <c:pt idx="3995">
                  <c:v>3995</c:v>
                </c:pt>
                <c:pt idx="3996">
                  <c:v>3996</c:v>
                </c:pt>
                <c:pt idx="3997">
                  <c:v>3997</c:v>
                </c:pt>
                <c:pt idx="3998">
                  <c:v>3998</c:v>
                </c:pt>
                <c:pt idx="3999">
                  <c:v>3999</c:v>
                </c:pt>
                <c:pt idx="4000">
                  <c:v>4000</c:v>
                </c:pt>
                <c:pt idx="4001">
                  <c:v>4001</c:v>
                </c:pt>
                <c:pt idx="4002">
                  <c:v>4002</c:v>
                </c:pt>
                <c:pt idx="4003">
                  <c:v>4003</c:v>
                </c:pt>
                <c:pt idx="4004">
                  <c:v>4004</c:v>
                </c:pt>
                <c:pt idx="4005">
                  <c:v>4005</c:v>
                </c:pt>
                <c:pt idx="4006">
                  <c:v>4006</c:v>
                </c:pt>
                <c:pt idx="4007">
                  <c:v>4007</c:v>
                </c:pt>
                <c:pt idx="4008">
                  <c:v>4008</c:v>
                </c:pt>
                <c:pt idx="4009">
                  <c:v>4009</c:v>
                </c:pt>
                <c:pt idx="4010">
                  <c:v>4010</c:v>
                </c:pt>
                <c:pt idx="4011">
                  <c:v>4011</c:v>
                </c:pt>
                <c:pt idx="4012">
                  <c:v>4012</c:v>
                </c:pt>
                <c:pt idx="4013">
                  <c:v>4013</c:v>
                </c:pt>
                <c:pt idx="4014">
                  <c:v>4014</c:v>
                </c:pt>
                <c:pt idx="4015">
                  <c:v>4015</c:v>
                </c:pt>
                <c:pt idx="4016">
                  <c:v>4016</c:v>
                </c:pt>
                <c:pt idx="4017">
                  <c:v>4017</c:v>
                </c:pt>
                <c:pt idx="4018">
                  <c:v>4018</c:v>
                </c:pt>
                <c:pt idx="4019">
                  <c:v>4019</c:v>
                </c:pt>
                <c:pt idx="4020">
                  <c:v>4020</c:v>
                </c:pt>
                <c:pt idx="4021">
                  <c:v>4021</c:v>
                </c:pt>
                <c:pt idx="4022">
                  <c:v>4022</c:v>
                </c:pt>
                <c:pt idx="4023">
                  <c:v>4023</c:v>
                </c:pt>
                <c:pt idx="4024">
                  <c:v>4024</c:v>
                </c:pt>
                <c:pt idx="4025">
                  <c:v>4025</c:v>
                </c:pt>
                <c:pt idx="4026">
                  <c:v>4026</c:v>
                </c:pt>
                <c:pt idx="4027">
                  <c:v>4027</c:v>
                </c:pt>
                <c:pt idx="4028">
                  <c:v>4028</c:v>
                </c:pt>
                <c:pt idx="4029">
                  <c:v>4029</c:v>
                </c:pt>
                <c:pt idx="4030">
                  <c:v>4030</c:v>
                </c:pt>
                <c:pt idx="4031">
                  <c:v>4031</c:v>
                </c:pt>
                <c:pt idx="4032">
                  <c:v>4032</c:v>
                </c:pt>
                <c:pt idx="4033">
                  <c:v>4033</c:v>
                </c:pt>
                <c:pt idx="4034">
                  <c:v>4034</c:v>
                </c:pt>
                <c:pt idx="4035">
                  <c:v>4035</c:v>
                </c:pt>
                <c:pt idx="4036">
                  <c:v>4036</c:v>
                </c:pt>
                <c:pt idx="4037">
                  <c:v>4037</c:v>
                </c:pt>
                <c:pt idx="4038">
                  <c:v>4038</c:v>
                </c:pt>
                <c:pt idx="4039">
                  <c:v>4039</c:v>
                </c:pt>
                <c:pt idx="4040">
                  <c:v>4040</c:v>
                </c:pt>
                <c:pt idx="4041">
                  <c:v>4041</c:v>
                </c:pt>
                <c:pt idx="4042">
                  <c:v>4042</c:v>
                </c:pt>
                <c:pt idx="4043">
                  <c:v>4043</c:v>
                </c:pt>
                <c:pt idx="4044">
                  <c:v>4044</c:v>
                </c:pt>
                <c:pt idx="4045">
                  <c:v>4045</c:v>
                </c:pt>
                <c:pt idx="4046">
                  <c:v>4046</c:v>
                </c:pt>
                <c:pt idx="4047">
                  <c:v>4047</c:v>
                </c:pt>
                <c:pt idx="4048">
                  <c:v>4048</c:v>
                </c:pt>
                <c:pt idx="4049">
                  <c:v>4049</c:v>
                </c:pt>
                <c:pt idx="4050">
                  <c:v>4050</c:v>
                </c:pt>
                <c:pt idx="4051">
                  <c:v>4051</c:v>
                </c:pt>
                <c:pt idx="4052">
                  <c:v>4052</c:v>
                </c:pt>
                <c:pt idx="4053">
                  <c:v>4053</c:v>
                </c:pt>
                <c:pt idx="4054">
                  <c:v>4054</c:v>
                </c:pt>
                <c:pt idx="4055">
                  <c:v>4055</c:v>
                </c:pt>
                <c:pt idx="4056">
                  <c:v>4056</c:v>
                </c:pt>
                <c:pt idx="4057">
                  <c:v>4057</c:v>
                </c:pt>
                <c:pt idx="4058">
                  <c:v>4058</c:v>
                </c:pt>
                <c:pt idx="4059">
                  <c:v>4059</c:v>
                </c:pt>
                <c:pt idx="4060">
                  <c:v>4060</c:v>
                </c:pt>
                <c:pt idx="4061">
                  <c:v>4061</c:v>
                </c:pt>
                <c:pt idx="4062">
                  <c:v>4062</c:v>
                </c:pt>
                <c:pt idx="4063">
                  <c:v>4063</c:v>
                </c:pt>
                <c:pt idx="4064">
                  <c:v>4064</c:v>
                </c:pt>
                <c:pt idx="4065">
                  <c:v>4065</c:v>
                </c:pt>
                <c:pt idx="4066">
                  <c:v>4066</c:v>
                </c:pt>
                <c:pt idx="4067">
                  <c:v>4067</c:v>
                </c:pt>
                <c:pt idx="4068">
                  <c:v>4068</c:v>
                </c:pt>
                <c:pt idx="4069">
                  <c:v>4069</c:v>
                </c:pt>
                <c:pt idx="4070">
                  <c:v>4070</c:v>
                </c:pt>
                <c:pt idx="4071">
                  <c:v>4071</c:v>
                </c:pt>
                <c:pt idx="4072">
                  <c:v>4072</c:v>
                </c:pt>
                <c:pt idx="4073">
                  <c:v>4073</c:v>
                </c:pt>
                <c:pt idx="4074">
                  <c:v>4074</c:v>
                </c:pt>
                <c:pt idx="4075">
                  <c:v>4075</c:v>
                </c:pt>
                <c:pt idx="4076">
                  <c:v>4076</c:v>
                </c:pt>
                <c:pt idx="4077">
                  <c:v>4077</c:v>
                </c:pt>
                <c:pt idx="4078">
                  <c:v>4078</c:v>
                </c:pt>
                <c:pt idx="4079">
                  <c:v>4079</c:v>
                </c:pt>
                <c:pt idx="4080">
                  <c:v>4080</c:v>
                </c:pt>
                <c:pt idx="4081">
                  <c:v>4081</c:v>
                </c:pt>
                <c:pt idx="4082">
                  <c:v>4082</c:v>
                </c:pt>
                <c:pt idx="4083">
                  <c:v>4083</c:v>
                </c:pt>
                <c:pt idx="4084">
                  <c:v>4084</c:v>
                </c:pt>
                <c:pt idx="4085">
                  <c:v>4085</c:v>
                </c:pt>
                <c:pt idx="4086">
                  <c:v>4086</c:v>
                </c:pt>
                <c:pt idx="4087">
                  <c:v>4087</c:v>
                </c:pt>
                <c:pt idx="4088">
                  <c:v>4088</c:v>
                </c:pt>
                <c:pt idx="4089">
                  <c:v>4089</c:v>
                </c:pt>
                <c:pt idx="4090">
                  <c:v>4090</c:v>
                </c:pt>
                <c:pt idx="4091">
                  <c:v>4091</c:v>
                </c:pt>
                <c:pt idx="4092">
                  <c:v>4092</c:v>
                </c:pt>
                <c:pt idx="4093">
                  <c:v>4093</c:v>
                </c:pt>
                <c:pt idx="4094">
                  <c:v>4094</c:v>
                </c:pt>
                <c:pt idx="4095">
                  <c:v>4095</c:v>
                </c:pt>
                <c:pt idx="4096">
                  <c:v>4096</c:v>
                </c:pt>
                <c:pt idx="4097">
                  <c:v>4097</c:v>
                </c:pt>
                <c:pt idx="4098">
                  <c:v>4098</c:v>
                </c:pt>
                <c:pt idx="4099">
                  <c:v>4099</c:v>
                </c:pt>
                <c:pt idx="4100">
                  <c:v>4100</c:v>
                </c:pt>
                <c:pt idx="4101">
                  <c:v>4101</c:v>
                </c:pt>
                <c:pt idx="4102">
                  <c:v>4102</c:v>
                </c:pt>
                <c:pt idx="4103">
                  <c:v>4103</c:v>
                </c:pt>
                <c:pt idx="4104">
                  <c:v>4104</c:v>
                </c:pt>
                <c:pt idx="4105">
                  <c:v>4105</c:v>
                </c:pt>
                <c:pt idx="4106">
                  <c:v>4106</c:v>
                </c:pt>
                <c:pt idx="4107">
                  <c:v>4107</c:v>
                </c:pt>
                <c:pt idx="4108">
                  <c:v>4108</c:v>
                </c:pt>
                <c:pt idx="4109">
                  <c:v>4109</c:v>
                </c:pt>
                <c:pt idx="4110">
                  <c:v>4110</c:v>
                </c:pt>
                <c:pt idx="4111">
                  <c:v>4111</c:v>
                </c:pt>
                <c:pt idx="4112">
                  <c:v>4112</c:v>
                </c:pt>
                <c:pt idx="4113">
                  <c:v>4113</c:v>
                </c:pt>
                <c:pt idx="4114">
                  <c:v>4114</c:v>
                </c:pt>
                <c:pt idx="4115">
                  <c:v>4115</c:v>
                </c:pt>
                <c:pt idx="4116">
                  <c:v>4116</c:v>
                </c:pt>
                <c:pt idx="4117">
                  <c:v>4117</c:v>
                </c:pt>
                <c:pt idx="4118">
                  <c:v>4118</c:v>
                </c:pt>
                <c:pt idx="4119">
                  <c:v>4119</c:v>
                </c:pt>
                <c:pt idx="4120">
                  <c:v>4120</c:v>
                </c:pt>
                <c:pt idx="4121">
                  <c:v>4121</c:v>
                </c:pt>
                <c:pt idx="4122">
                  <c:v>4122</c:v>
                </c:pt>
                <c:pt idx="4123">
                  <c:v>4123</c:v>
                </c:pt>
                <c:pt idx="4124">
                  <c:v>4124</c:v>
                </c:pt>
                <c:pt idx="4125">
                  <c:v>4125</c:v>
                </c:pt>
                <c:pt idx="4126">
                  <c:v>4126</c:v>
                </c:pt>
                <c:pt idx="4127">
                  <c:v>4127</c:v>
                </c:pt>
                <c:pt idx="4128">
                  <c:v>4128</c:v>
                </c:pt>
                <c:pt idx="4129">
                  <c:v>4129</c:v>
                </c:pt>
                <c:pt idx="4130">
                  <c:v>4130</c:v>
                </c:pt>
                <c:pt idx="4131">
                  <c:v>4131</c:v>
                </c:pt>
                <c:pt idx="4132">
                  <c:v>4132</c:v>
                </c:pt>
                <c:pt idx="4133">
                  <c:v>4133</c:v>
                </c:pt>
                <c:pt idx="4134">
                  <c:v>4134</c:v>
                </c:pt>
                <c:pt idx="4135">
                  <c:v>4135</c:v>
                </c:pt>
                <c:pt idx="4136">
                  <c:v>4136</c:v>
                </c:pt>
                <c:pt idx="4137">
                  <c:v>4137</c:v>
                </c:pt>
                <c:pt idx="4138">
                  <c:v>4138</c:v>
                </c:pt>
                <c:pt idx="4139">
                  <c:v>4139</c:v>
                </c:pt>
                <c:pt idx="4140">
                  <c:v>4140</c:v>
                </c:pt>
                <c:pt idx="4141">
                  <c:v>4141</c:v>
                </c:pt>
                <c:pt idx="4142">
                  <c:v>4142</c:v>
                </c:pt>
                <c:pt idx="4143">
                  <c:v>4143</c:v>
                </c:pt>
                <c:pt idx="4144">
                  <c:v>4144</c:v>
                </c:pt>
                <c:pt idx="4145">
                  <c:v>4145</c:v>
                </c:pt>
                <c:pt idx="4146">
                  <c:v>4146</c:v>
                </c:pt>
                <c:pt idx="4147">
                  <c:v>4147</c:v>
                </c:pt>
                <c:pt idx="4148">
                  <c:v>4148</c:v>
                </c:pt>
                <c:pt idx="4149">
                  <c:v>4149</c:v>
                </c:pt>
                <c:pt idx="4150">
                  <c:v>4150</c:v>
                </c:pt>
                <c:pt idx="4151">
                  <c:v>4151</c:v>
                </c:pt>
                <c:pt idx="4152">
                  <c:v>4152</c:v>
                </c:pt>
                <c:pt idx="4153">
                  <c:v>4153</c:v>
                </c:pt>
                <c:pt idx="4154">
                  <c:v>4154</c:v>
                </c:pt>
                <c:pt idx="4155">
                  <c:v>4155</c:v>
                </c:pt>
                <c:pt idx="4156">
                  <c:v>4156</c:v>
                </c:pt>
                <c:pt idx="4157">
                  <c:v>4157</c:v>
                </c:pt>
                <c:pt idx="4158">
                  <c:v>4158</c:v>
                </c:pt>
                <c:pt idx="4159">
                  <c:v>4159</c:v>
                </c:pt>
                <c:pt idx="4160">
                  <c:v>4160</c:v>
                </c:pt>
                <c:pt idx="4161">
                  <c:v>4161</c:v>
                </c:pt>
                <c:pt idx="4162">
                  <c:v>4162</c:v>
                </c:pt>
                <c:pt idx="4163">
                  <c:v>4163</c:v>
                </c:pt>
                <c:pt idx="4164">
                  <c:v>4164</c:v>
                </c:pt>
                <c:pt idx="4165">
                  <c:v>4165</c:v>
                </c:pt>
                <c:pt idx="4166">
                  <c:v>4166</c:v>
                </c:pt>
                <c:pt idx="4167">
                  <c:v>4167</c:v>
                </c:pt>
                <c:pt idx="4168">
                  <c:v>4168</c:v>
                </c:pt>
                <c:pt idx="4169">
                  <c:v>4169</c:v>
                </c:pt>
                <c:pt idx="4170">
                  <c:v>4170</c:v>
                </c:pt>
                <c:pt idx="4171">
                  <c:v>4171</c:v>
                </c:pt>
                <c:pt idx="4172">
                  <c:v>4172</c:v>
                </c:pt>
                <c:pt idx="4173">
                  <c:v>4173</c:v>
                </c:pt>
                <c:pt idx="4174">
                  <c:v>4174</c:v>
                </c:pt>
                <c:pt idx="4175">
                  <c:v>4175</c:v>
                </c:pt>
                <c:pt idx="4176">
                  <c:v>4176</c:v>
                </c:pt>
                <c:pt idx="4177">
                  <c:v>4177</c:v>
                </c:pt>
                <c:pt idx="4178">
                  <c:v>4178</c:v>
                </c:pt>
                <c:pt idx="4179">
                  <c:v>4179</c:v>
                </c:pt>
                <c:pt idx="4180">
                  <c:v>4180</c:v>
                </c:pt>
                <c:pt idx="4181">
                  <c:v>4181</c:v>
                </c:pt>
                <c:pt idx="4182">
                  <c:v>4182</c:v>
                </c:pt>
                <c:pt idx="4183">
                  <c:v>4183</c:v>
                </c:pt>
                <c:pt idx="4184">
                  <c:v>4184</c:v>
                </c:pt>
                <c:pt idx="4185">
                  <c:v>4185</c:v>
                </c:pt>
                <c:pt idx="4186">
                  <c:v>4186</c:v>
                </c:pt>
                <c:pt idx="4187">
                  <c:v>4187</c:v>
                </c:pt>
                <c:pt idx="4188">
                  <c:v>4188</c:v>
                </c:pt>
                <c:pt idx="4189">
                  <c:v>4189</c:v>
                </c:pt>
                <c:pt idx="4190">
                  <c:v>4190</c:v>
                </c:pt>
                <c:pt idx="4191">
                  <c:v>4191</c:v>
                </c:pt>
                <c:pt idx="4192">
                  <c:v>4192</c:v>
                </c:pt>
                <c:pt idx="4193">
                  <c:v>4193</c:v>
                </c:pt>
                <c:pt idx="4194">
                  <c:v>4194</c:v>
                </c:pt>
                <c:pt idx="4195">
                  <c:v>4195</c:v>
                </c:pt>
                <c:pt idx="4196">
                  <c:v>4196</c:v>
                </c:pt>
                <c:pt idx="4197">
                  <c:v>4197</c:v>
                </c:pt>
                <c:pt idx="4198">
                  <c:v>4198</c:v>
                </c:pt>
                <c:pt idx="4199">
                  <c:v>4199</c:v>
                </c:pt>
                <c:pt idx="4200">
                  <c:v>4200</c:v>
                </c:pt>
                <c:pt idx="4201">
                  <c:v>4201</c:v>
                </c:pt>
                <c:pt idx="4202">
                  <c:v>4202</c:v>
                </c:pt>
                <c:pt idx="4203">
                  <c:v>4203</c:v>
                </c:pt>
                <c:pt idx="4204">
                  <c:v>4204</c:v>
                </c:pt>
                <c:pt idx="4205">
                  <c:v>4205</c:v>
                </c:pt>
                <c:pt idx="4206">
                  <c:v>4206</c:v>
                </c:pt>
                <c:pt idx="4207">
                  <c:v>4207</c:v>
                </c:pt>
                <c:pt idx="4208">
                  <c:v>4208</c:v>
                </c:pt>
                <c:pt idx="4209">
                  <c:v>4209</c:v>
                </c:pt>
                <c:pt idx="4210">
                  <c:v>4210</c:v>
                </c:pt>
                <c:pt idx="4211">
                  <c:v>4211</c:v>
                </c:pt>
                <c:pt idx="4212">
                  <c:v>4212</c:v>
                </c:pt>
                <c:pt idx="4213">
                  <c:v>4213</c:v>
                </c:pt>
                <c:pt idx="4214">
                  <c:v>4214</c:v>
                </c:pt>
                <c:pt idx="4215">
                  <c:v>4215</c:v>
                </c:pt>
                <c:pt idx="4216">
                  <c:v>4216</c:v>
                </c:pt>
                <c:pt idx="4217">
                  <c:v>4217</c:v>
                </c:pt>
                <c:pt idx="4218">
                  <c:v>4218</c:v>
                </c:pt>
                <c:pt idx="4219">
                  <c:v>4219</c:v>
                </c:pt>
                <c:pt idx="4220">
                  <c:v>4220</c:v>
                </c:pt>
                <c:pt idx="4221">
                  <c:v>4221</c:v>
                </c:pt>
                <c:pt idx="4222">
                  <c:v>4222</c:v>
                </c:pt>
                <c:pt idx="4223">
                  <c:v>4223</c:v>
                </c:pt>
                <c:pt idx="4224">
                  <c:v>4224</c:v>
                </c:pt>
                <c:pt idx="4225">
                  <c:v>4225</c:v>
                </c:pt>
                <c:pt idx="4226">
                  <c:v>4226</c:v>
                </c:pt>
                <c:pt idx="4227">
                  <c:v>4227</c:v>
                </c:pt>
                <c:pt idx="4228">
                  <c:v>4228</c:v>
                </c:pt>
                <c:pt idx="4229">
                  <c:v>4229</c:v>
                </c:pt>
                <c:pt idx="4230">
                  <c:v>4230</c:v>
                </c:pt>
                <c:pt idx="4231">
                  <c:v>4231</c:v>
                </c:pt>
                <c:pt idx="4232">
                  <c:v>4232</c:v>
                </c:pt>
                <c:pt idx="4233">
                  <c:v>4233</c:v>
                </c:pt>
                <c:pt idx="4234">
                  <c:v>4234</c:v>
                </c:pt>
                <c:pt idx="4235">
                  <c:v>4235</c:v>
                </c:pt>
                <c:pt idx="4236">
                  <c:v>4236</c:v>
                </c:pt>
                <c:pt idx="4237">
                  <c:v>4237</c:v>
                </c:pt>
                <c:pt idx="4238">
                  <c:v>4238</c:v>
                </c:pt>
                <c:pt idx="4239">
                  <c:v>4239</c:v>
                </c:pt>
                <c:pt idx="4240">
                  <c:v>4240</c:v>
                </c:pt>
                <c:pt idx="4241">
                  <c:v>4241</c:v>
                </c:pt>
                <c:pt idx="4242">
                  <c:v>4242</c:v>
                </c:pt>
                <c:pt idx="4243">
                  <c:v>4243</c:v>
                </c:pt>
                <c:pt idx="4244">
                  <c:v>4244</c:v>
                </c:pt>
                <c:pt idx="4245">
                  <c:v>4245</c:v>
                </c:pt>
                <c:pt idx="4246">
                  <c:v>4246</c:v>
                </c:pt>
                <c:pt idx="4247">
                  <c:v>4247</c:v>
                </c:pt>
                <c:pt idx="4248">
                  <c:v>4248</c:v>
                </c:pt>
                <c:pt idx="4249">
                  <c:v>4249</c:v>
                </c:pt>
                <c:pt idx="4250">
                  <c:v>4250</c:v>
                </c:pt>
                <c:pt idx="4251">
                  <c:v>4251</c:v>
                </c:pt>
                <c:pt idx="4252">
                  <c:v>4252</c:v>
                </c:pt>
                <c:pt idx="4253">
                  <c:v>4253</c:v>
                </c:pt>
                <c:pt idx="4254">
                  <c:v>4254</c:v>
                </c:pt>
                <c:pt idx="4255">
                  <c:v>4255</c:v>
                </c:pt>
                <c:pt idx="4256">
                  <c:v>4256</c:v>
                </c:pt>
                <c:pt idx="4257">
                  <c:v>4257</c:v>
                </c:pt>
                <c:pt idx="4258">
                  <c:v>4258</c:v>
                </c:pt>
                <c:pt idx="4259">
                  <c:v>4259</c:v>
                </c:pt>
                <c:pt idx="4260">
                  <c:v>4260</c:v>
                </c:pt>
                <c:pt idx="4261">
                  <c:v>4261</c:v>
                </c:pt>
                <c:pt idx="4262">
                  <c:v>4262</c:v>
                </c:pt>
                <c:pt idx="4263">
                  <c:v>4263</c:v>
                </c:pt>
                <c:pt idx="4264">
                  <c:v>4264</c:v>
                </c:pt>
                <c:pt idx="4265">
                  <c:v>4265</c:v>
                </c:pt>
                <c:pt idx="4266">
                  <c:v>4266</c:v>
                </c:pt>
                <c:pt idx="4267">
                  <c:v>4267</c:v>
                </c:pt>
                <c:pt idx="4268">
                  <c:v>4268</c:v>
                </c:pt>
                <c:pt idx="4269">
                  <c:v>4269</c:v>
                </c:pt>
                <c:pt idx="4270">
                  <c:v>4270</c:v>
                </c:pt>
                <c:pt idx="4271">
                  <c:v>4271</c:v>
                </c:pt>
                <c:pt idx="4272">
                  <c:v>4272</c:v>
                </c:pt>
                <c:pt idx="4273">
                  <c:v>4273</c:v>
                </c:pt>
                <c:pt idx="4274">
                  <c:v>4274</c:v>
                </c:pt>
                <c:pt idx="4275">
                  <c:v>4275</c:v>
                </c:pt>
                <c:pt idx="4276">
                  <c:v>4276</c:v>
                </c:pt>
                <c:pt idx="4277">
                  <c:v>4277</c:v>
                </c:pt>
                <c:pt idx="4278">
                  <c:v>4278</c:v>
                </c:pt>
                <c:pt idx="4279">
                  <c:v>4279</c:v>
                </c:pt>
                <c:pt idx="4280">
                  <c:v>4280</c:v>
                </c:pt>
                <c:pt idx="4281">
                  <c:v>4281</c:v>
                </c:pt>
                <c:pt idx="4282">
                  <c:v>4282</c:v>
                </c:pt>
                <c:pt idx="4283">
                  <c:v>4283</c:v>
                </c:pt>
                <c:pt idx="4284">
                  <c:v>4284</c:v>
                </c:pt>
                <c:pt idx="4285">
                  <c:v>4285</c:v>
                </c:pt>
                <c:pt idx="4286">
                  <c:v>4286</c:v>
                </c:pt>
                <c:pt idx="4287">
                  <c:v>4287</c:v>
                </c:pt>
                <c:pt idx="4288">
                  <c:v>4288</c:v>
                </c:pt>
                <c:pt idx="4289">
                  <c:v>4289</c:v>
                </c:pt>
                <c:pt idx="4290">
                  <c:v>4290</c:v>
                </c:pt>
                <c:pt idx="4291">
                  <c:v>4291</c:v>
                </c:pt>
                <c:pt idx="4292">
                  <c:v>4292</c:v>
                </c:pt>
                <c:pt idx="4293">
                  <c:v>4293</c:v>
                </c:pt>
                <c:pt idx="4294">
                  <c:v>4294</c:v>
                </c:pt>
                <c:pt idx="4295">
                  <c:v>4295</c:v>
                </c:pt>
                <c:pt idx="4296">
                  <c:v>4296</c:v>
                </c:pt>
                <c:pt idx="4297">
                  <c:v>4297</c:v>
                </c:pt>
                <c:pt idx="4298">
                  <c:v>4298</c:v>
                </c:pt>
                <c:pt idx="4299">
                  <c:v>4299</c:v>
                </c:pt>
                <c:pt idx="4300">
                  <c:v>4300</c:v>
                </c:pt>
                <c:pt idx="4301">
                  <c:v>4301</c:v>
                </c:pt>
                <c:pt idx="4302">
                  <c:v>4302</c:v>
                </c:pt>
                <c:pt idx="4303">
                  <c:v>4303</c:v>
                </c:pt>
                <c:pt idx="4304">
                  <c:v>4304</c:v>
                </c:pt>
                <c:pt idx="4305">
                  <c:v>4305</c:v>
                </c:pt>
                <c:pt idx="4306">
                  <c:v>4306</c:v>
                </c:pt>
                <c:pt idx="4307">
                  <c:v>4307</c:v>
                </c:pt>
                <c:pt idx="4308">
                  <c:v>4308</c:v>
                </c:pt>
                <c:pt idx="4309">
                  <c:v>4309</c:v>
                </c:pt>
                <c:pt idx="4310">
                  <c:v>4310</c:v>
                </c:pt>
                <c:pt idx="4311">
                  <c:v>4311</c:v>
                </c:pt>
                <c:pt idx="4312">
                  <c:v>4312</c:v>
                </c:pt>
                <c:pt idx="4313">
                  <c:v>4313</c:v>
                </c:pt>
                <c:pt idx="4314">
                  <c:v>4314</c:v>
                </c:pt>
                <c:pt idx="4315">
                  <c:v>4315</c:v>
                </c:pt>
                <c:pt idx="4316">
                  <c:v>4316</c:v>
                </c:pt>
                <c:pt idx="4317">
                  <c:v>4317</c:v>
                </c:pt>
                <c:pt idx="4318">
                  <c:v>4318</c:v>
                </c:pt>
                <c:pt idx="4319">
                  <c:v>4319</c:v>
                </c:pt>
                <c:pt idx="4320">
                  <c:v>4320</c:v>
                </c:pt>
                <c:pt idx="4321">
                  <c:v>4321</c:v>
                </c:pt>
                <c:pt idx="4322">
                  <c:v>4322</c:v>
                </c:pt>
                <c:pt idx="4323">
                  <c:v>4323</c:v>
                </c:pt>
                <c:pt idx="4324">
                  <c:v>4324</c:v>
                </c:pt>
                <c:pt idx="4325">
                  <c:v>4325</c:v>
                </c:pt>
                <c:pt idx="4326">
                  <c:v>4326</c:v>
                </c:pt>
                <c:pt idx="4327">
                  <c:v>4327</c:v>
                </c:pt>
                <c:pt idx="4328">
                  <c:v>4328</c:v>
                </c:pt>
                <c:pt idx="4329">
                  <c:v>4329</c:v>
                </c:pt>
                <c:pt idx="4330">
                  <c:v>4330</c:v>
                </c:pt>
                <c:pt idx="4331">
                  <c:v>4331</c:v>
                </c:pt>
                <c:pt idx="4332">
                  <c:v>4332</c:v>
                </c:pt>
                <c:pt idx="4333">
                  <c:v>4333</c:v>
                </c:pt>
                <c:pt idx="4334">
                  <c:v>4334</c:v>
                </c:pt>
                <c:pt idx="4335">
                  <c:v>4335</c:v>
                </c:pt>
                <c:pt idx="4336">
                  <c:v>4336</c:v>
                </c:pt>
                <c:pt idx="4337">
                  <c:v>4337</c:v>
                </c:pt>
                <c:pt idx="4338">
                  <c:v>4338</c:v>
                </c:pt>
                <c:pt idx="4339">
                  <c:v>4339</c:v>
                </c:pt>
                <c:pt idx="4340">
                  <c:v>4340</c:v>
                </c:pt>
                <c:pt idx="4341">
                  <c:v>4341</c:v>
                </c:pt>
                <c:pt idx="4342">
                  <c:v>4342</c:v>
                </c:pt>
                <c:pt idx="4343">
                  <c:v>4343</c:v>
                </c:pt>
                <c:pt idx="4344">
                  <c:v>4344</c:v>
                </c:pt>
                <c:pt idx="4345">
                  <c:v>4345</c:v>
                </c:pt>
                <c:pt idx="4346">
                  <c:v>4346</c:v>
                </c:pt>
                <c:pt idx="4347">
                  <c:v>4347</c:v>
                </c:pt>
                <c:pt idx="4348">
                  <c:v>4348</c:v>
                </c:pt>
                <c:pt idx="4349">
                  <c:v>4349</c:v>
                </c:pt>
                <c:pt idx="4350">
                  <c:v>4350</c:v>
                </c:pt>
                <c:pt idx="4351">
                  <c:v>4351</c:v>
                </c:pt>
                <c:pt idx="4352">
                  <c:v>4352</c:v>
                </c:pt>
                <c:pt idx="4353">
                  <c:v>4353</c:v>
                </c:pt>
                <c:pt idx="4354">
                  <c:v>4354</c:v>
                </c:pt>
                <c:pt idx="4355">
                  <c:v>4355</c:v>
                </c:pt>
                <c:pt idx="4356">
                  <c:v>4356</c:v>
                </c:pt>
                <c:pt idx="4357">
                  <c:v>4357</c:v>
                </c:pt>
                <c:pt idx="4358">
                  <c:v>4358</c:v>
                </c:pt>
                <c:pt idx="4359">
                  <c:v>4359</c:v>
                </c:pt>
                <c:pt idx="4360">
                  <c:v>4360</c:v>
                </c:pt>
                <c:pt idx="4361">
                  <c:v>4361</c:v>
                </c:pt>
                <c:pt idx="4362">
                  <c:v>4362</c:v>
                </c:pt>
                <c:pt idx="4363">
                  <c:v>4363</c:v>
                </c:pt>
                <c:pt idx="4364">
                  <c:v>4364</c:v>
                </c:pt>
                <c:pt idx="4365">
                  <c:v>4365</c:v>
                </c:pt>
                <c:pt idx="4366">
                  <c:v>4366</c:v>
                </c:pt>
                <c:pt idx="4367">
                  <c:v>4367</c:v>
                </c:pt>
                <c:pt idx="4368">
                  <c:v>4368</c:v>
                </c:pt>
                <c:pt idx="4369">
                  <c:v>4369</c:v>
                </c:pt>
                <c:pt idx="4370">
                  <c:v>4370</c:v>
                </c:pt>
                <c:pt idx="4371">
                  <c:v>4371</c:v>
                </c:pt>
                <c:pt idx="4372">
                  <c:v>4372</c:v>
                </c:pt>
                <c:pt idx="4373">
                  <c:v>4373</c:v>
                </c:pt>
                <c:pt idx="4374">
                  <c:v>4374</c:v>
                </c:pt>
                <c:pt idx="4375">
                  <c:v>4375</c:v>
                </c:pt>
                <c:pt idx="4376">
                  <c:v>4376</c:v>
                </c:pt>
                <c:pt idx="4377">
                  <c:v>4377</c:v>
                </c:pt>
                <c:pt idx="4378">
                  <c:v>4378</c:v>
                </c:pt>
                <c:pt idx="4379">
                  <c:v>4379</c:v>
                </c:pt>
                <c:pt idx="4380">
                  <c:v>4380</c:v>
                </c:pt>
                <c:pt idx="4381">
                  <c:v>4381</c:v>
                </c:pt>
                <c:pt idx="4382">
                  <c:v>4382</c:v>
                </c:pt>
                <c:pt idx="4383">
                  <c:v>4383</c:v>
                </c:pt>
                <c:pt idx="4384">
                  <c:v>4384</c:v>
                </c:pt>
                <c:pt idx="4385">
                  <c:v>4385</c:v>
                </c:pt>
                <c:pt idx="4386">
                  <c:v>4386</c:v>
                </c:pt>
                <c:pt idx="4387">
                  <c:v>4387</c:v>
                </c:pt>
                <c:pt idx="4388">
                  <c:v>4388</c:v>
                </c:pt>
                <c:pt idx="4389">
                  <c:v>4389</c:v>
                </c:pt>
                <c:pt idx="4390">
                  <c:v>4390</c:v>
                </c:pt>
                <c:pt idx="4391">
                  <c:v>4391</c:v>
                </c:pt>
                <c:pt idx="4392">
                  <c:v>4392</c:v>
                </c:pt>
                <c:pt idx="4393">
                  <c:v>4393</c:v>
                </c:pt>
                <c:pt idx="4394">
                  <c:v>4394</c:v>
                </c:pt>
                <c:pt idx="4395">
                  <c:v>4395</c:v>
                </c:pt>
                <c:pt idx="4396">
                  <c:v>4396</c:v>
                </c:pt>
                <c:pt idx="4397">
                  <c:v>4397</c:v>
                </c:pt>
                <c:pt idx="4398">
                  <c:v>4398</c:v>
                </c:pt>
                <c:pt idx="4399">
                  <c:v>4399</c:v>
                </c:pt>
                <c:pt idx="4400">
                  <c:v>4400</c:v>
                </c:pt>
                <c:pt idx="4401">
                  <c:v>4401</c:v>
                </c:pt>
                <c:pt idx="4402">
                  <c:v>4402</c:v>
                </c:pt>
                <c:pt idx="4403">
                  <c:v>4403</c:v>
                </c:pt>
                <c:pt idx="4404">
                  <c:v>4404</c:v>
                </c:pt>
                <c:pt idx="4405">
                  <c:v>4405</c:v>
                </c:pt>
                <c:pt idx="4406">
                  <c:v>4406</c:v>
                </c:pt>
                <c:pt idx="4407">
                  <c:v>4407</c:v>
                </c:pt>
                <c:pt idx="4408">
                  <c:v>4408</c:v>
                </c:pt>
                <c:pt idx="4409">
                  <c:v>4409</c:v>
                </c:pt>
                <c:pt idx="4410">
                  <c:v>4410</c:v>
                </c:pt>
                <c:pt idx="4411">
                  <c:v>4411</c:v>
                </c:pt>
                <c:pt idx="4412">
                  <c:v>4412</c:v>
                </c:pt>
                <c:pt idx="4413">
                  <c:v>4413</c:v>
                </c:pt>
                <c:pt idx="4414">
                  <c:v>4414</c:v>
                </c:pt>
                <c:pt idx="4415">
                  <c:v>4415</c:v>
                </c:pt>
                <c:pt idx="4416">
                  <c:v>4416</c:v>
                </c:pt>
                <c:pt idx="4417">
                  <c:v>4417</c:v>
                </c:pt>
                <c:pt idx="4418">
                  <c:v>4418</c:v>
                </c:pt>
                <c:pt idx="4419">
                  <c:v>4419</c:v>
                </c:pt>
                <c:pt idx="4420">
                  <c:v>4420</c:v>
                </c:pt>
                <c:pt idx="4421">
                  <c:v>4421</c:v>
                </c:pt>
                <c:pt idx="4422">
                  <c:v>4422</c:v>
                </c:pt>
                <c:pt idx="4423">
                  <c:v>4423</c:v>
                </c:pt>
                <c:pt idx="4424">
                  <c:v>4424</c:v>
                </c:pt>
                <c:pt idx="4425">
                  <c:v>4425</c:v>
                </c:pt>
                <c:pt idx="4426">
                  <c:v>4426</c:v>
                </c:pt>
                <c:pt idx="4427">
                  <c:v>4427</c:v>
                </c:pt>
                <c:pt idx="4428">
                  <c:v>4428</c:v>
                </c:pt>
                <c:pt idx="4429">
                  <c:v>4429</c:v>
                </c:pt>
                <c:pt idx="4430">
                  <c:v>4430</c:v>
                </c:pt>
                <c:pt idx="4431">
                  <c:v>4431</c:v>
                </c:pt>
                <c:pt idx="4432">
                  <c:v>4432</c:v>
                </c:pt>
                <c:pt idx="4433">
                  <c:v>4433</c:v>
                </c:pt>
                <c:pt idx="4434">
                  <c:v>4434</c:v>
                </c:pt>
                <c:pt idx="4435">
                  <c:v>4435</c:v>
                </c:pt>
                <c:pt idx="4436">
                  <c:v>4436</c:v>
                </c:pt>
                <c:pt idx="4437">
                  <c:v>4437</c:v>
                </c:pt>
                <c:pt idx="4438">
                  <c:v>4438</c:v>
                </c:pt>
                <c:pt idx="4439">
                  <c:v>4439</c:v>
                </c:pt>
                <c:pt idx="4440">
                  <c:v>4440</c:v>
                </c:pt>
                <c:pt idx="4441">
                  <c:v>4441</c:v>
                </c:pt>
                <c:pt idx="4442">
                  <c:v>4442</c:v>
                </c:pt>
                <c:pt idx="4443">
                  <c:v>4443</c:v>
                </c:pt>
                <c:pt idx="4444">
                  <c:v>4444</c:v>
                </c:pt>
                <c:pt idx="4445">
                  <c:v>4445</c:v>
                </c:pt>
                <c:pt idx="4446">
                  <c:v>4446</c:v>
                </c:pt>
                <c:pt idx="4447">
                  <c:v>4447</c:v>
                </c:pt>
                <c:pt idx="4448">
                  <c:v>4448</c:v>
                </c:pt>
                <c:pt idx="4449">
                  <c:v>4449</c:v>
                </c:pt>
                <c:pt idx="4450">
                  <c:v>4450</c:v>
                </c:pt>
                <c:pt idx="4451">
                  <c:v>4451</c:v>
                </c:pt>
                <c:pt idx="4452">
                  <c:v>4452</c:v>
                </c:pt>
                <c:pt idx="4453">
                  <c:v>4453</c:v>
                </c:pt>
                <c:pt idx="4454">
                  <c:v>4454</c:v>
                </c:pt>
                <c:pt idx="4455">
                  <c:v>4455</c:v>
                </c:pt>
                <c:pt idx="4456">
                  <c:v>4456</c:v>
                </c:pt>
                <c:pt idx="4457">
                  <c:v>4457</c:v>
                </c:pt>
                <c:pt idx="4458">
                  <c:v>4458</c:v>
                </c:pt>
                <c:pt idx="4459">
                  <c:v>4459</c:v>
                </c:pt>
                <c:pt idx="4460">
                  <c:v>4460</c:v>
                </c:pt>
                <c:pt idx="4461">
                  <c:v>4461</c:v>
                </c:pt>
                <c:pt idx="4462">
                  <c:v>4462</c:v>
                </c:pt>
                <c:pt idx="4463">
                  <c:v>4463</c:v>
                </c:pt>
                <c:pt idx="4464">
                  <c:v>4464</c:v>
                </c:pt>
                <c:pt idx="4465">
                  <c:v>4465</c:v>
                </c:pt>
                <c:pt idx="4466">
                  <c:v>4466</c:v>
                </c:pt>
                <c:pt idx="4467">
                  <c:v>4467</c:v>
                </c:pt>
                <c:pt idx="4468">
                  <c:v>4468</c:v>
                </c:pt>
                <c:pt idx="4469">
                  <c:v>4469</c:v>
                </c:pt>
                <c:pt idx="4470">
                  <c:v>4470</c:v>
                </c:pt>
                <c:pt idx="4471">
                  <c:v>4471</c:v>
                </c:pt>
                <c:pt idx="4472">
                  <c:v>4472</c:v>
                </c:pt>
                <c:pt idx="4473">
                  <c:v>4473</c:v>
                </c:pt>
                <c:pt idx="4474">
                  <c:v>4474</c:v>
                </c:pt>
                <c:pt idx="4475">
                  <c:v>4475</c:v>
                </c:pt>
                <c:pt idx="4476">
                  <c:v>4476</c:v>
                </c:pt>
                <c:pt idx="4477">
                  <c:v>4477</c:v>
                </c:pt>
                <c:pt idx="4478">
                  <c:v>4478</c:v>
                </c:pt>
                <c:pt idx="4479">
                  <c:v>4479</c:v>
                </c:pt>
                <c:pt idx="4480">
                  <c:v>4480</c:v>
                </c:pt>
                <c:pt idx="4481">
                  <c:v>4481</c:v>
                </c:pt>
                <c:pt idx="4482">
                  <c:v>4482</c:v>
                </c:pt>
                <c:pt idx="4483">
                  <c:v>4483</c:v>
                </c:pt>
                <c:pt idx="4484">
                  <c:v>4484</c:v>
                </c:pt>
                <c:pt idx="4485">
                  <c:v>4485</c:v>
                </c:pt>
                <c:pt idx="4486">
                  <c:v>4486</c:v>
                </c:pt>
                <c:pt idx="4487">
                  <c:v>4487</c:v>
                </c:pt>
                <c:pt idx="4488">
                  <c:v>4488</c:v>
                </c:pt>
                <c:pt idx="4489">
                  <c:v>4489</c:v>
                </c:pt>
                <c:pt idx="4490">
                  <c:v>4490</c:v>
                </c:pt>
                <c:pt idx="4491">
                  <c:v>4491</c:v>
                </c:pt>
                <c:pt idx="4492">
                  <c:v>4492</c:v>
                </c:pt>
                <c:pt idx="4493">
                  <c:v>4493</c:v>
                </c:pt>
                <c:pt idx="4494">
                  <c:v>4494</c:v>
                </c:pt>
                <c:pt idx="4495">
                  <c:v>4495</c:v>
                </c:pt>
                <c:pt idx="4496">
                  <c:v>4496</c:v>
                </c:pt>
                <c:pt idx="4497">
                  <c:v>4497</c:v>
                </c:pt>
                <c:pt idx="4498">
                  <c:v>4498</c:v>
                </c:pt>
                <c:pt idx="4499">
                  <c:v>4499</c:v>
                </c:pt>
                <c:pt idx="4500">
                  <c:v>4500</c:v>
                </c:pt>
                <c:pt idx="4501">
                  <c:v>4501</c:v>
                </c:pt>
                <c:pt idx="4502">
                  <c:v>4502</c:v>
                </c:pt>
                <c:pt idx="4503">
                  <c:v>4503</c:v>
                </c:pt>
                <c:pt idx="4504">
                  <c:v>4504</c:v>
                </c:pt>
                <c:pt idx="4505">
                  <c:v>4505</c:v>
                </c:pt>
                <c:pt idx="4506">
                  <c:v>4506</c:v>
                </c:pt>
                <c:pt idx="4507">
                  <c:v>4507</c:v>
                </c:pt>
                <c:pt idx="4508">
                  <c:v>4508</c:v>
                </c:pt>
                <c:pt idx="4509">
                  <c:v>4509</c:v>
                </c:pt>
                <c:pt idx="4510">
                  <c:v>4510</c:v>
                </c:pt>
                <c:pt idx="4511">
                  <c:v>4511</c:v>
                </c:pt>
                <c:pt idx="4512">
                  <c:v>4512</c:v>
                </c:pt>
                <c:pt idx="4513">
                  <c:v>4513</c:v>
                </c:pt>
                <c:pt idx="4514">
                  <c:v>4514</c:v>
                </c:pt>
                <c:pt idx="4515">
                  <c:v>4515</c:v>
                </c:pt>
                <c:pt idx="4516">
                  <c:v>4516</c:v>
                </c:pt>
                <c:pt idx="4517">
                  <c:v>4517</c:v>
                </c:pt>
                <c:pt idx="4518">
                  <c:v>4518</c:v>
                </c:pt>
                <c:pt idx="4519">
                  <c:v>4519</c:v>
                </c:pt>
                <c:pt idx="4520">
                  <c:v>4520</c:v>
                </c:pt>
                <c:pt idx="4521">
                  <c:v>4521</c:v>
                </c:pt>
                <c:pt idx="4522">
                  <c:v>4522</c:v>
                </c:pt>
                <c:pt idx="4523">
                  <c:v>4523</c:v>
                </c:pt>
                <c:pt idx="4524">
                  <c:v>4524</c:v>
                </c:pt>
                <c:pt idx="4525">
                  <c:v>4525</c:v>
                </c:pt>
                <c:pt idx="4526">
                  <c:v>4526</c:v>
                </c:pt>
                <c:pt idx="4527">
                  <c:v>4527</c:v>
                </c:pt>
                <c:pt idx="4528">
                  <c:v>4528</c:v>
                </c:pt>
                <c:pt idx="4529">
                  <c:v>4529</c:v>
                </c:pt>
                <c:pt idx="4530">
                  <c:v>4530</c:v>
                </c:pt>
                <c:pt idx="4531">
                  <c:v>4531</c:v>
                </c:pt>
                <c:pt idx="4532">
                  <c:v>4532</c:v>
                </c:pt>
                <c:pt idx="4533">
                  <c:v>4533</c:v>
                </c:pt>
                <c:pt idx="4534">
                  <c:v>4534</c:v>
                </c:pt>
                <c:pt idx="4535">
                  <c:v>4535</c:v>
                </c:pt>
                <c:pt idx="4536">
                  <c:v>4536</c:v>
                </c:pt>
                <c:pt idx="4537">
                  <c:v>4537</c:v>
                </c:pt>
                <c:pt idx="4538">
                  <c:v>4538</c:v>
                </c:pt>
                <c:pt idx="4539">
                  <c:v>4539</c:v>
                </c:pt>
                <c:pt idx="4540">
                  <c:v>4540</c:v>
                </c:pt>
                <c:pt idx="4541">
                  <c:v>4541</c:v>
                </c:pt>
                <c:pt idx="4542">
                  <c:v>4542</c:v>
                </c:pt>
                <c:pt idx="4543">
                  <c:v>4543</c:v>
                </c:pt>
                <c:pt idx="4544">
                  <c:v>4544</c:v>
                </c:pt>
                <c:pt idx="4545">
                  <c:v>4545</c:v>
                </c:pt>
                <c:pt idx="4546">
                  <c:v>4546</c:v>
                </c:pt>
                <c:pt idx="4547">
                  <c:v>4547</c:v>
                </c:pt>
                <c:pt idx="4548">
                  <c:v>4548</c:v>
                </c:pt>
                <c:pt idx="4549">
                  <c:v>4549</c:v>
                </c:pt>
                <c:pt idx="4550">
                  <c:v>4550</c:v>
                </c:pt>
                <c:pt idx="4551">
                  <c:v>4551</c:v>
                </c:pt>
                <c:pt idx="4552">
                  <c:v>4552</c:v>
                </c:pt>
                <c:pt idx="4553">
                  <c:v>4553</c:v>
                </c:pt>
                <c:pt idx="4554">
                  <c:v>4554</c:v>
                </c:pt>
                <c:pt idx="4555">
                  <c:v>4555</c:v>
                </c:pt>
                <c:pt idx="4556">
                  <c:v>4556</c:v>
                </c:pt>
                <c:pt idx="4557">
                  <c:v>4557</c:v>
                </c:pt>
                <c:pt idx="4558">
                  <c:v>4558</c:v>
                </c:pt>
                <c:pt idx="4559">
                  <c:v>4559</c:v>
                </c:pt>
                <c:pt idx="4560">
                  <c:v>4560</c:v>
                </c:pt>
                <c:pt idx="4561">
                  <c:v>4561</c:v>
                </c:pt>
                <c:pt idx="4562">
                  <c:v>4562</c:v>
                </c:pt>
                <c:pt idx="4563">
                  <c:v>4563</c:v>
                </c:pt>
                <c:pt idx="4564">
                  <c:v>4564</c:v>
                </c:pt>
                <c:pt idx="4565">
                  <c:v>4565</c:v>
                </c:pt>
                <c:pt idx="4566">
                  <c:v>4566</c:v>
                </c:pt>
                <c:pt idx="4567">
                  <c:v>4567</c:v>
                </c:pt>
                <c:pt idx="4568">
                  <c:v>4568</c:v>
                </c:pt>
                <c:pt idx="4569">
                  <c:v>4569</c:v>
                </c:pt>
                <c:pt idx="4570">
                  <c:v>4570</c:v>
                </c:pt>
                <c:pt idx="4571">
                  <c:v>4571</c:v>
                </c:pt>
                <c:pt idx="4572">
                  <c:v>4572</c:v>
                </c:pt>
                <c:pt idx="4573">
                  <c:v>4573</c:v>
                </c:pt>
                <c:pt idx="4574">
                  <c:v>4574</c:v>
                </c:pt>
                <c:pt idx="4575">
                  <c:v>4575</c:v>
                </c:pt>
                <c:pt idx="4576">
                  <c:v>4576</c:v>
                </c:pt>
                <c:pt idx="4577">
                  <c:v>4577</c:v>
                </c:pt>
                <c:pt idx="4578">
                  <c:v>4578</c:v>
                </c:pt>
                <c:pt idx="4579">
                  <c:v>4579</c:v>
                </c:pt>
                <c:pt idx="4580">
                  <c:v>4580</c:v>
                </c:pt>
                <c:pt idx="4581">
                  <c:v>4581</c:v>
                </c:pt>
                <c:pt idx="4582">
                  <c:v>4582</c:v>
                </c:pt>
                <c:pt idx="4583">
                  <c:v>4583</c:v>
                </c:pt>
                <c:pt idx="4584">
                  <c:v>4584</c:v>
                </c:pt>
                <c:pt idx="4585">
                  <c:v>4585</c:v>
                </c:pt>
                <c:pt idx="4586">
                  <c:v>4586</c:v>
                </c:pt>
                <c:pt idx="4587">
                  <c:v>4587</c:v>
                </c:pt>
                <c:pt idx="4588">
                  <c:v>4588</c:v>
                </c:pt>
                <c:pt idx="4589">
                  <c:v>4589</c:v>
                </c:pt>
                <c:pt idx="4590">
                  <c:v>4590</c:v>
                </c:pt>
                <c:pt idx="4591">
                  <c:v>4591</c:v>
                </c:pt>
                <c:pt idx="4592">
                  <c:v>4592</c:v>
                </c:pt>
                <c:pt idx="4593">
                  <c:v>4593</c:v>
                </c:pt>
                <c:pt idx="4594">
                  <c:v>4594</c:v>
                </c:pt>
                <c:pt idx="4595">
                  <c:v>4595</c:v>
                </c:pt>
                <c:pt idx="4596">
                  <c:v>4596</c:v>
                </c:pt>
                <c:pt idx="4597">
                  <c:v>4597</c:v>
                </c:pt>
                <c:pt idx="4598">
                  <c:v>4598</c:v>
                </c:pt>
                <c:pt idx="4599">
                  <c:v>4599</c:v>
                </c:pt>
                <c:pt idx="4600">
                  <c:v>4600</c:v>
                </c:pt>
                <c:pt idx="4601">
                  <c:v>4601</c:v>
                </c:pt>
                <c:pt idx="4602">
                  <c:v>4602</c:v>
                </c:pt>
                <c:pt idx="4603">
                  <c:v>4603</c:v>
                </c:pt>
                <c:pt idx="4604">
                  <c:v>4604</c:v>
                </c:pt>
                <c:pt idx="4605">
                  <c:v>4605</c:v>
                </c:pt>
                <c:pt idx="4606">
                  <c:v>4606</c:v>
                </c:pt>
                <c:pt idx="4607">
                  <c:v>4607</c:v>
                </c:pt>
                <c:pt idx="4608">
                  <c:v>4608</c:v>
                </c:pt>
                <c:pt idx="4609">
                  <c:v>4609</c:v>
                </c:pt>
                <c:pt idx="4610">
                  <c:v>4610</c:v>
                </c:pt>
                <c:pt idx="4611">
                  <c:v>4611</c:v>
                </c:pt>
                <c:pt idx="4612">
                  <c:v>4612</c:v>
                </c:pt>
                <c:pt idx="4613">
                  <c:v>4613</c:v>
                </c:pt>
                <c:pt idx="4614">
                  <c:v>4614</c:v>
                </c:pt>
                <c:pt idx="4615">
                  <c:v>4615</c:v>
                </c:pt>
                <c:pt idx="4616">
                  <c:v>4616</c:v>
                </c:pt>
                <c:pt idx="4617">
                  <c:v>4617</c:v>
                </c:pt>
                <c:pt idx="4618">
                  <c:v>4618</c:v>
                </c:pt>
                <c:pt idx="4619">
                  <c:v>4619</c:v>
                </c:pt>
                <c:pt idx="4620">
                  <c:v>4620</c:v>
                </c:pt>
                <c:pt idx="4621">
                  <c:v>4621</c:v>
                </c:pt>
                <c:pt idx="4622">
                  <c:v>4622</c:v>
                </c:pt>
                <c:pt idx="4623">
                  <c:v>4623</c:v>
                </c:pt>
                <c:pt idx="4624">
                  <c:v>4624</c:v>
                </c:pt>
                <c:pt idx="4625">
                  <c:v>4625</c:v>
                </c:pt>
                <c:pt idx="4626">
                  <c:v>4626</c:v>
                </c:pt>
                <c:pt idx="4627">
                  <c:v>4627</c:v>
                </c:pt>
                <c:pt idx="4628">
                  <c:v>4628</c:v>
                </c:pt>
                <c:pt idx="4629">
                  <c:v>4629</c:v>
                </c:pt>
                <c:pt idx="4630">
                  <c:v>4630</c:v>
                </c:pt>
                <c:pt idx="4631">
                  <c:v>4631</c:v>
                </c:pt>
                <c:pt idx="4632">
                  <c:v>4632</c:v>
                </c:pt>
                <c:pt idx="4633">
                  <c:v>4633</c:v>
                </c:pt>
                <c:pt idx="4634">
                  <c:v>4634</c:v>
                </c:pt>
                <c:pt idx="4635">
                  <c:v>4635</c:v>
                </c:pt>
                <c:pt idx="4636">
                  <c:v>4636</c:v>
                </c:pt>
                <c:pt idx="4637">
                  <c:v>4637</c:v>
                </c:pt>
                <c:pt idx="4638">
                  <c:v>4638</c:v>
                </c:pt>
                <c:pt idx="4639">
                  <c:v>4639</c:v>
                </c:pt>
                <c:pt idx="4640">
                  <c:v>4640</c:v>
                </c:pt>
                <c:pt idx="4641">
                  <c:v>4641</c:v>
                </c:pt>
                <c:pt idx="4642">
                  <c:v>4642</c:v>
                </c:pt>
                <c:pt idx="4643">
                  <c:v>4643</c:v>
                </c:pt>
                <c:pt idx="4644">
                  <c:v>4644</c:v>
                </c:pt>
                <c:pt idx="4645">
                  <c:v>4645</c:v>
                </c:pt>
                <c:pt idx="4646">
                  <c:v>4646</c:v>
                </c:pt>
                <c:pt idx="4647">
                  <c:v>4647</c:v>
                </c:pt>
                <c:pt idx="4648">
                  <c:v>4648</c:v>
                </c:pt>
                <c:pt idx="4649">
                  <c:v>4649</c:v>
                </c:pt>
                <c:pt idx="4650">
                  <c:v>4650</c:v>
                </c:pt>
                <c:pt idx="4651">
                  <c:v>4651</c:v>
                </c:pt>
                <c:pt idx="4652">
                  <c:v>4652</c:v>
                </c:pt>
                <c:pt idx="4653">
                  <c:v>4653</c:v>
                </c:pt>
                <c:pt idx="4654">
                  <c:v>4654</c:v>
                </c:pt>
                <c:pt idx="4655">
                  <c:v>4655</c:v>
                </c:pt>
                <c:pt idx="4656">
                  <c:v>4656</c:v>
                </c:pt>
                <c:pt idx="4657">
                  <c:v>4657</c:v>
                </c:pt>
                <c:pt idx="4658">
                  <c:v>4658</c:v>
                </c:pt>
                <c:pt idx="4659">
                  <c:v>4659</c:v>
                </c:pt>
                <c:pt idx="4660">
                  <c:v>4660</c:v>
                </c:pt>
                <c:pt idx="4661">
                  <c:v>4661</c:v>
                </c:pt>
                <c:pt idx="4662">
                  <c:v>4662</c:v>
                </c:pt>
                <c:pt idx="4663">
                  <c:v>4663</c:v>
                </c:pt>
                <c:pt idx="4664">
                  <c:v>4664</c:v>
                </c:pt>
                <c:pt idx="4665">
                  <c:v>4665</c:v>
                </c:pt>
                <c:pt idx="4666">
                  <c:v>4666</c:v>
                </c:pt>
                <c:pt idx="4667">
                  <c:v>4667</c:v>
                </c:pt>
                <c:pt idx="4668">
                  <c:v>4668</c:v>
                </c:pt>
                <c:pt idx="4669">
                  <c:v>4669</c:v>
                </c:pt>
                <c:pt idx="4670">
                  <c:v>4670</c:v>
                </c:pt>
                <c:pt idx="4671">
                  <c:v>4671</c:v>
                </c:pt>
                <c:pt idx="4672">
                  <c:v>4672</c:v>
                </c:pt>
                <c:pt idx="4673">
                  <c:v>4673</c:v>
                </c:pt>
                <c:pt idx="4674">
                  <c:v>4674</c:v>
                </c:pt>
                <c:pt idx="4675">
                  <c:v>4675</c:v>
                </c:pt>
                <c:pt idx="4676">
                  <c:v>4676</c:v>
                </c:pt>
                <c:pt idx="4677">
                  <c:v>4677</c:v>
                </c:pt>
                <c:pt idx="4678">
                  <c:v>4678</c:v>
                </c:pt>
                <c:pt idx="4679">
                  <c:v>4679</c:v>
                </c:pt>
                <c:pt idx="4680">
                  <c:v>4680</c:v>
                </c:pt>
                <c:pt idx="4681">
                  <c:v>4681</c:v>
                </c:pt>
                <c:pt idx="4682">
                  <c:v>4682</c:v>
                </c:pt>
                <c:pt idx="4683">
                  <c:v>4683</c:v>
                </c:pt>
                <c:pt idx="4684">
                  <c:v>4684</c:v>
                </c:pt>
                <c:pt idx="4685">
                  <c:v>4685</c:v>
                </c:pt>
                <c:pt idx="4686">
                  <c:v>4686</c:v>
                </c:pt>
                <c:pt idx="4687">
                  <c:v>4687</c:v>
                </c:pt>
                <c:pt idx="4688">
                  <c:v>4688</c:v>
                </c:pt>
                <c:pt idx="4689">
                  <c:v>4689</c:v>
                </c:pt>
                <c:pt idx="4690">
                  <c:v>4690</c:v>
                </c:pt>
                <c:pt idx="4691">
                  <c:v>4691</c:v>
                </c:pt>
                <c:pt idx="4692">
                  <c:v>4692</c:v>
                </c:pt>
                <c:pt idx="4693">
                  <c:v>4693</c:v>
                </c:pt>
                <c:pt idx="4694">
                  <c:v>4694</c:v>
                </c:pt>
                <c:pt idx="4695">
                  <c:v>4695</c:v>
                </c:pt>
                <c:pt idx="4696">
                  <c:v>4696</c:v>
                </c:pt>
                <c:pt idx="4697">
                  <c:v>4697</c:v>
                </c:pt>
                <c:pt idx="4698">
                  <c:v>4698</c:v>
                </c:pt>
                <c:pt idx="4699">
                  <c:v>4699</c:v>
                </c:pt>
                <c:pt idx="4700">
                  <c:v>4700</c:v>
                </c:pt>
                <c:pt idx="4701">
                  <c:v>4701</c:v>
                </c:pt>
                <c:pt idx="4702">
                  <c:v>4702</c:v>
                </c:pt>
                <c:pt idx="4703">
                  <c:v>4703</c:v>
                </c:pt>
                <c:pt idx="4704">
                  <c:v>4704</c:v>
                </c:pt>
                <c:pt idx="4705">
                  <c:v>4705</c:v>
                </c:pt>
                <c:pt idx="4706">
                  <c:v>4706</c:v>
                </c:pt>
                <c:pt idx="4707">
                  <c:v>4707</c:v>
                </c:pt>
                <c:pt idx="4708">
                  <c:v>4708</c:v>
                </c:pt>
                <c:pt idx="4709">
                  <c:v>4709</c:v>
                </c:pt>
                <c:pt idx="4710">
                  <c:v>4710</c:v>
                </c:pt>
                <c:pt idx="4711">
                  <c:v>4711</c:v>
                </c:pt>
                <c:pt idx="4712">
                  <c:v>4712</c:v>
                </c:pt>
                <c:pt idx="4713">
                  <c:v>4713</c:v>
                </c:pt>
                <c:pt idx="4714">
                  <c:v>4714</c:v>
                </c:pt>
                <c:pt idx="4715">
                  <c:v>4715</c:v>
                </c:pt>
                <c:pt idx="4716">
                  <c:v>4716</c:v>
                </c:pt>
                <c:pt idx="4717">
                  <c:v>4717</c:v>
                </c:pt>
                <c:pt idx="4718">
                  <c:v>4718</c:v>
                </c:pt>
                <c:pt idx="4719">
                  <c:v>4719</c:v>
                </c:pt>
                <c:pt idx="4720">
                  <c:v>4720</c:v>
                </c:pt>
                <c:pt idx="4721">
                  <c:v>4721</c:v>
                </c:pt>
                <c:pt idx="4722">
                  <c:v>4722</c:v>
                </c:pt>
                <c:pt idx="4723">
                  <c:v>4723</c:v>
                </c:pt>
                <c:pt idx="4724">
                  <c:v>4724</c:v>
                </c:pt>
                <c:pt idx="4725">
                  <c:v>4725</c:v>
                </c:pt>
                <c:pt idx="4726">
                  <c:v>4726</c:v>
                </c:pt>
                <c:pt idx="4727">
                  <c:v>4727</c:v>
                </c:pt>
                <c:pt idx="4728">
                  <c:v>4728</c:v>
                </c:pt>
                <c:pt idx="4729">
                  <c:v>4729</c:v>
                </c:pt>
                <c:pt idx="4730">
                  <c:v>4730</c:v>
                </c:pt>
                <c:pt idx="4731">
                  <c:v>4731</c:v>
                </c:pt>
                <c:pt idx="4732">
                  <c:v>4732</c:v>
                </c:pt>
                <c:pt idx="4733">
                  <c:v>4733</c:v>
                </c:pt>
                <c:pt idx="4734">
                  <c:v>4734</c:v>
                </c:pt>
                <c:pt idx="4735">
                  <c:v>4735</c:v>
                </c:pt>
                <c:pt idx="4736">
                  <c:v>4736</c:v>
                </c:pt>
                <c:pt idx="4737">
                  <c:v>4737</c:v>
                </c:pt>
                <c:pt idx="4738">
                  <c:v>4738</c:v>
                </c:pt>
                <c:pt idx="4739">
                  <c:v>4739</c:v>
                </c:pt>
                <c:pt idx="4740">
                  <c:v>4740</c:v>
                </c:pt>
                <c:pt idx="4741">
                  <c:v>4741</c:v>
                </c:pt>
                <c:pt idx="4742">
                  <c:v>4742</c:v>
                </c:pt>
                <c:pt idx="4743">
                  <c:v>4743</c:v>
                </c:pt>
                <c:pt idx="4744">
                  <c:v>4744</c:v>
                </c:pt>
                <c:pt idx="4745">
                  <c:v>4745</c:v>
                </c:pt>
                <c:pt idx="4746">
                  <c:v>4746</c:v>
                </c:pt>
                <c:pt idx="4747">
                  <c:v>4747</c:v>
                </c:pt>
                <c:pt idx="4748">
                  <c:v>4748</c:v>
                </c:pt>
                <c:pt idx="4749">
                  <c:v>4749</c:v>
                </c:pt>
                <c:pt idx="4750">
                  <c:v>4750</c:v>
                </c:pt>
                <c:pt idx="4751">
                  <c:v>4751</c:v>
                </c:pt>
                <c:pt idx="4752">
                  <c:v>4752</c:v>
                </c:pt>
                <c:pt idx="4753">
                  <c:v>4753</c:v>
                </c:pt>
                <c:pt idx="4754">
                  <c:v>4754</c:v>
                </c:pt>
                <c:pt idx="4755">
                  <c:v>4755</c:v>
                </c:pt>
                <c:pt idx="4756">
                  <c:v>4756</c:v>
                </c:pt>
                <c:pt idx="4757">
                  <c:v>4757</c:v>
                </c:pt>
                <c:pt idx="4758">
                  <c:v>4758</c:v>
                </c:pt>
                <c:pt idx="4759">
                  <c:v>4759</c:v>
                </c:pt>
                <c:pt idx="4760">
                  <c:v>4760</c:v>
                </c:pt>
                <c:pt idx="4761">
                  <c:v>4761</c:v>
                </c:pt>
                <c:pt idx="4762">
                  <c:v>4762</c:v>
                </c:pt>
                <c:pt idx="4763">
                  <c:v>4763</c:v>
                </c:pt>
                <c:pt idx="4764">
                  <c:v>4764</c:v>
                </c:pt>
                <c:pt idx="4765">
                  <c:v>4765</c:v>
                </c:pt>
                <c:pt idx="4766">
                  <c:v>4766</c:v>
                </c:pt>
                <c:pt idx="4767">
                  <c:v>4767</c:v>
                </c:pt>
                <c:pt idx="4768">
                  <c:v>4768</c:v>
                </c:pt>
                <c:pt idx="4769">
                  <c:v>4769</c:v>
                </c:pt>
                <c:pt idx="4770">
                  <c:v>4770</c:v>
                </c:pt>
                <c:pt idx="4771">
                  <c:v>4771</c:v>
                </c:pt>
                <c:pt idx="4772">
                  <c:v>4772</c:v>
                </c:pt>
                <c:pt idx="4773">
                  <c:v>4773</c:v>
                </c:pt>
                <c:pt idx="4774">
                  <c:v>4774</c:v>
                </c:pt>
                <c:pt idx="4775">
                  <c:v>4775</c:v>
                </c:pt>
                <c:pt idx="4776">
                  <c:v>4776</c:v>
                </c:pt>
                <c:pt idx="4777">
                  <c:v>4777</c:v>
                </c:pt>
                <c:pt idx="4778">
                  <c:v>4778</c:v>
                </c:pt>
                <c:pt idx="4779">
                  <c:v>4779</c:v>
                </c:pt>
                <c:pt idx="4780">
                  <c:v>4780</c:v>
                </c:pt>
                <c:pt idx="4781">
                  <c:v>4781</c:v>
                </c:pt>
                <c:pt idx="4782">
                  <c:v>4782</c:v>
                </c:pt>
                <c:pt idx="4783">
                  <c:v>4783</c:v>
                </c:pt>
                <c:pt idx="4784">
                  <c:v>4784</c:v>
                </c:pt>
                <c:pt idx="4785">
                  <c:v>4785</c:v>
                </c:pt>
                <c:pt idx="4786">
                  <c:v>4786</c:v>
                </c:pt>
                <c:pt idx="4787">
                  <c:v>4787</c:v>
                </c:pt>
                <c:pt idx="4788">
                  <c:v>4788</c:v>
                </c:pt>
                <c:pt idx="4789">
                  <c:v>4789</c:v>
                </c:pt>
                <c:pt idx="4790">
                  <c:v>4790</c:v>
                </c:pt>
                <c:pt idx="4791">
                  <c:v>4791</c:v>
                </c:pt>
                <c:pt idx="4792">
                  <c:v>4792</c:v>
                </c:pt>
                <c:pt idx="4793">
                  <c:v>4793</c:v>
                </c:pt>
                <c:pt idx="4794">
                  <c:v>4794</c:v>
                </c:pt>
                <c:pt idx="4795">
                  <c:v>4795</c:v>
                </c:pt>
                <c:pt idx="4796">
                  <c:v>4796</c:v>
                </c:pt>
                <c:pt idx="4797">
                  <c:v>4797</c:v>
                </c:pt>
                <c:pt idx="4798">
                  <c:v>4798</c:v>
                </c:pt>
                <c:pt idx="4799">
                  <c:v>4799</c:v>
                </c:pt>
                <c:pt idx="4800">
                  <c:v>4800</c:v>
                </c:pt>
                <c:pt idx="4801">
                  <c:v>4801</c:v>
                </c:pt>
                <c:pt idx="4802">
                  <c:v>4802</c:v>
                </c:pt>
                <c:pt idx="4803">
                  <c:v>4803</c:v>
                </c:pt>
                <c:pt idx="4804">
                  <c:v>4804</c:v>
                </c:pt>
                <c:pt idx="4805">
                  <c:v>4805</c:v>
                </c:pt>
                <c:pt idx="4806">
                  <c:v>4806</c:v>
                </c:pt>
                <c:pt idx="4807">
                  <c:v>4807</c:v>
                </c:pt>
                <c:pt idx="4808">
                  <c:v>4808</c:v>
                </c:pt>
                <c:pt idx="4809">
                  <c:v>4809</c:v>
                </c:pt>
                <c:pt idx="4810">
                  <c:v>4810</c:v>
                </c:pt>
                <c:pt idx="4811">
                  <c:v>4811</c:v>
                </c:pt>
                <c:pt idx="4812">
                  <c:v>4812</c:v>
                </c:pt>
                <c:pt idx="4813">
                  <c:v>4813</c:v>
                </c:pt>
                <c:pt idx="4814">
                  <c:v>4814</c:v>
                </c:pt>
                <c:pt idx="4815">
                  <c:v>4815</c:v>
                </c:pt>
                <c:pt idx="4816">
                  <c:v>4816</c:v>
                </c:pt>
                <c:pt idx="4817">
                  <c:v>4817</c:v>
                </c:pt>
                <c:pt idx="4818">
                  <c:v>4818</c:v>
                </c:pt>
                <c:pt idx="4819">
                  <c:v>4819</c:v>
                </c:pt>
                <c:pt idx="4820">
                  <c:v>4820</c:v>
                </c:pt>
                <c:pt idx="4821">
                  <c:v>4821</c:v>
                </c:pt>
                <c:pt idx="4822">
                  <c:v>4822</c:v>
                </c:pt>
                <c:pt idx="4823">
                  <c:v>4823</c:v>
                </c:pt>
                <c:pt idx="4824">
                  <c:v>4824</c:v>
                </c:pt>
                <c:pt idx="4825">
                  <c:v>4825</c:v>
                </c:pt>
                <c:pt idx="4826">
                  <c:v>4826</c:v>
                </c:pt>
                <c:pt idx="4827">
                  <c:v>4827</c:v>
                </c:pt>
                <c:pt idx="4828">
                  <c:v>4828</c:v>
                </c:pt>
                <c:pt idx="4829">
                  <c:v>4829</c:v>
                </c:pt>
                <c:pt idx="4830">
                  <c:v>4830</c:v>
                </c:pt>
                <c:pt idx="4831">
                  <c:v>4831</c:v>
                </c:pt>
                <c:pt idx="4832">
                  <c:v>4832</c:v>
                </c:pt>
                <c:pt idx="4833">
                  <c:v>4833</c:v>
                </c:pt>
                <c:pt idx="4834">
                  <c:v>4834</c:v>
                </c:pt>
                <c:pt idx="4835">
                  <c:v>4835</c:v>
                </c:pt>
                <c:pt idx="4836">
                  <c:v>4836</c:v>
                </c:pt>
                <c:pt idx="4837">
                  <c:v>4837</c:v>
                </c:pt>
                <c:pt idx="4838">
                  <c:v>4838</c:v>
                </c:pt>
                <c:pt idx="4839">
                  <c:v>4839</c:v>
                </c:pt>
                <c:pt idx="4840">
                  <c:v>4840</c:v>
                </c:pt>
                <c:pt idx="4841">
                  <c:v>4841</c:v>
                </c:pt>
                <c:pt idx="4842">
                  <c:v>4842</c:v>
                </c:pt>
                <c:pt idx="4843">
                  <c:v>4843</c:v>
                </c:pt>
                <c:pt idx="4844">
                  <c:v>4844</c:v>
                </c:pt>
                <c:pt idx="4845">
                  <c:v>4845</c:v>
                </c:pt>
                <c:pt idx="4846">
                  <c:v>4846</c:v>
                </c:pt>
                <c:pt idx="4847">
                  <c:v>4847</c:v>
                </c:pt>
                <c:pt idx="4848">
                  <c:v>4848</c:v>
                </c:pt>
                <c:pt idx="4849">
                  <c:v>4849</c:v>
                </c:pt>
                <c:pt idx="4850">
                  <c:v>4850</c:v>
                </c:pt>
                <c:pt idx="4851">
                  <c:v>4851</c:v>
                </c:pt>
                <c:pt idx="4852">
                  <c:v>4852</c:v>
                </c:pt>
                <c:pt idx="4853">
                  <c:v>4853</c:v>
                </c:pt>
                <c:pt idx="4854">
                  <c:v>4854</c:v>
                </c:pt>
                <c:pt idx="4855">
                  <c:v>4855</c:v>
                </c:pt>
                <c:pt idx="4856">
                  <c:v>4856</c:v>
                </c:pt>
                <c:pt idx="4857">
                  <c:v>4857</c:v>
                </c:pt>
                <c:pt idx="4858">
                  <c:v>4858</c:v>
                </c:pt>
                <c:pt idx="4859">
                  <c:v>4859</c:v>
                </c:pt>
                <c:pt idx="4860">
                  <c:v>4860</c:v>
                </c:pt>
                <c:pt idx="4861">
                  <c:v>4861</c:v>
                </c:pt>
                <c:pt idx="4862">
                  <c:v>4862</c:v>
                </c:pt>
                <c:pt idx="4863">
                  <c:v>4863</c:v>
                </c:pt>
                <c:pt idx="4864">
                  <c:v>4864</c:v>
                </c:pt>
                <c:pt idx="4865">
                  <c:v>4865</c:v>
                </c:pt>
                <c:pt idx="4866">
                  <c:v>4866</c:v>
                </c:pt>
                <c:pt idx="4867">
                  <c:v>4867</c:v>
                </c:pt>
                <c:pt idx="4868">
                  <c:v>4868</c:v>
                </c:pt>
                <c:pt idx="4869">
                  <c:v>4869</c:v>
                </c:pt>
                <c:pt idx="4870">
                  <c:v>4870</c:v>
                </c:pt>
                <c:pt idx="4871">
                  <c:v>4871</c:v>
                </c:pt>
                <c:pt idx="4872">
                  <c:v>4872</c:v>
                </c:pt>
                <c:pt idx="4873">
                  <c:v>4873</c:v>
                </c:pt>
                <c:pt idx="4874">
                  <c:v>4874</c:v>
                </c:pt>
                <c:pt idx="4875">
                  <c:v>4875</c:v>
                </c:pt>
                <c:pt idx="4876">
                  <c:v>4876</c:v>
                </c:pt>
                <c:pt idx="4877">
                  <c:v>4877</c:v>
                </c:pt>
                <c:pt idx="4878">
                  <c:v>4878</c:v>
                </c:pt>
                <c:pt idx="4879">
                  <c:v>4879</c:v>
                </c:pt>
                <c:pt idx="4880">
                  <c:v>4880</c:v>
                </c:pt>
                <c:pt idx="4881">
                  <c:v>4881</c:v>
                </c:pt>
                <c:pt idx="4882">
                  <c:v>4882</c:v>
                </c:pt>
                <c:pt idx="4883">
                  <c:v>4883</c:v>
                </c:pt>
                <c:pt idx="4884">
                  <c:v>4884</c:v>
                </c:pt>
                <c:pt idx="4885">
                  <c:v>4885</c:v>
                </c:pt>
                <c:pt idx="4886">
                  <c:v>4886</c:v>
                </c:pt>
                <c:pt idx="4887">
                  <c:v>4887</c:v>
                </c:pt>
                <c:pt idx="4888">
                  <c:v>4888</c:v>
                </c:pt>
                <c:pt idx="4889">
                  <c:v>4889</c:v>
                </c:pt>
                <c:pt idx="4890">
                  <c:v>4890</c:v>
                </c:pt>
                <c:pt idx="4891">
                  <c:v>4891</c:v>
                </c:pt>
                <c:pt idx="4892">
                  <c:v>4892</c:v>
                </c:pt>
                <c:pt idx="4893">
                  <c:v>4893</c:v>
                </c:pt>
                <c:pt idx="4894">
                  <c:v>4894</c:v>
                </c:pt>
                <c:pt idx="4895">
                  <c:v>4895</c:v>
                </c:pt>
                <c:pt idx="4896">
                  <c:v>4896</c:v>
                </c:pt>
                <c:pt idx="4897">
                  <c:v>4897</c:v>
                </c:pt>
                <c:pt idx="4898">
                  <c:v>4898</c:v>
                </c:pt>
                <c:pt idx="4899">
                  <c:v>4899</c:v>
                </c:pt>
                <c:pt idx="4900">
                  <c:v>4900</c:v>
                </c:pt>
                <c:pt idx="4901">
                  <c:v>4901</c:v>
                </c:pt>
                <c:pt idx="4902">
                  <c:v>4902</c:v>
                </c:pt>
                <c:pt idx="4903">
                  <c:v>4903</c:v>
                </c:pt>
                <c:pt idx="4904">
                  <c:v>4904</c:v>
                </c:pt>
                <c:pt idx="4905">
                  <c:v>4905</c:v>
                </c:pt>
                <c:pt idx="4906">
                  <c:v>4906</c:v>
                </c:pt>
                <c:pt idx="4907">
                  <c:v>4907</c:v>
                </c:pt>
                <c:pt idx="4908">
                  <c:v>4908</c:v>
                </c:pt>
                <c:pt idx="4909">
                  <c:v>4909</c:v>
                </c:pt>
                <c:pt idx="4910">
                  <c:v>4910</c:v>
                </c:pt>
                <c:pt idx="4911">
                  <c:v>4911</c:v>
                </c:pt>
                <c:pt idx="4912">
                  <c:v>4912</c:v>
                </c:pt>
                <c:pt idx="4913">
                  <c:v>4913</c:v>
                </c:pt>
                <c:pt idx="4914">
                  <c:v>4914</c:v>
                </c:pt>
                <c:pt idx="4915">
                  <c:v>4915</c:v>
                </c:pt>
                <c:pt idx="4916">
                  <c:v>4916</c:v>
                </c:pt>
                <c:pt idx="4917">
                  <c:v>4917</c:v>
                </c:pt>
                <c:pt idx="4918">
                  <c:v>4918</c:v>
                </c:pt>
                <c:pt idx="4919">
                  <c:v>4919</c:v>
                </c:pt>
                <c:pt idx="4920">
                  <c:v>4920</c:v>
                </c:pt>
                <c:pt idx="4921">
                  <c:v>4921</c:v>
                </c:pt>
                <c:pt idx="4922">
                  <c:v>4922</c:v>
                </c:pt>
                <c:pt idx="4923">
                  <c:v>4923</c:v>
                </c:pt>
                <c:pt idx="4924">
                  <c:v>4924</c:v>
                </c:pt>
                <c:pt idx="4925">
                  <c:v>4925</c:v>
                </c:pt>
                <c:pt idx="4926">
                  <c:v>4926</c:v>
                </c:pt>
                <c:pt idx="4927">
                  <c:v>4927</c:v>
                </c:pt>
                <c:pt idx="4928">
                  <c:v>4928</c:v>
                </c:pt>
                <c:pt idx="4929">
                  <c:v>4929</c:v>
                </c:pt>
                <c:pt idx="4930">
                  <c:v>4930</c:v>
                </c:pt>
                <c:pt idx="4931">
                  <c:v>4931</c:v>
                </c:pt>
                <c:pt idx="4932">
                  <c:v>4932</c:v>
                </c:pt>
                <c:pt idx="4933">
                  <c:v>4933</c:v>
                </c:pt>
                <c:pt idx="4934">
                  <c:v>4934</c:v>
                </c:pt>
                <c:pt idx="4935">
                  <c:v>4935</c:v>
                </c:pt>
                <c:pt idx="4936">
                  <c:v>4936</c:v>
                </c:pt>
                <c:pt idx="4937">
                  <c:v>4937</c:v>
                </c:pt>
                <c:pt idx="4938">
                  <c:v>4938</c:v>
                </c:pt>
                <c:pt idx="4939">
                  <c:v>4939</c:v>
                </c:pt>
                <c:pt idx="4940">
                  <c:v>4940</c:v>
                </c:pt>
                <c:pt idx="4941">
                  <c:v>4941</c:v>
                </c:pt>
                <c:pt idx="4942">
                  <c:v>4942</c:v>
                </c:pt>
                <c:pt idx="4943">
                  <c:v>4943</c:v>
                </c:pt>
                <c:pt idx="4944">
                  <c:v>4944</c:v>
                </c:pt>
                <c:pt idx="4945">
                  <c:v>4945</c:v>
                </c:pt>
                <c:pt idx="4946">
                  <c:v>4946</c:v>
                </c:pt>
                <c:pt idx="4947">
                  <c:v>4947</c:v>
                </c:pt>
                <c:pt idx="4948">
                  <c:v>4948</c:v>
                </c:pt>
                <c:pt idx="4949">
                  <c:v>4949</c:v>
                </c:pt>
                <c:pt idx="4950">
                  <c:v>4950</c:v>
                </c:pt>
                <c:pt idx="4951">
                  <c:v>4951</c:v>
                </c:pt>
                <c:pt idx="4952">
                  <c:v>4952</c:v>
                </c:pt>
                <c:pt idx="4953">
                  <c:v>4953</c:v>
                </c:pt>
                <c:pt idx="4954">
                  <c:v>4954</c:v>
                </c:pt>
                <c:pt idx="4955">
                  <c:v>4955</c:v>
                </c:pt>
                <c:pt idx="4956">
                  <c:v>4956</c:v>
                </c:pt>
                <c:pt idx="4957">
                  <c:v>4957</c:v>
                </c:pt>
                <c:pt idx="4958">
                  <c:v>4958</c:v>
                </c:pt>
                <c:pt idx="4959">
                  <c:v>4959</c:v>
                </c:pt>
                <c:pt idx="4960">
                  <c:v>4960</c:v>
                </c:pt>
                <c:pt idx="4961">
                  <c:v>4961</c:v>
                </c:pt>
                <c:pt idx="4962">
                  <c:v>4962</c:v>
                </c:pt>
                <c:pt idx="4963">
                  <c:v>4963</c:v>
                </c:pt>
                <c:pt idx="4964">
                  <c:v>4964</c:v>
                </c:pt>
                <c:pt idx="4965">
                  <c:v>4965</c:v>
                </c:pt>
                <c:pt idx="4966">
                  <c:v>4966</c:v>
                </c:pt>
                <c:pt idx="4967">
                  <c:v>4967</c:v>
                </c:pt>
                <c:pt idx="4968">
                  <c:v>4968</c:v>
                </c:pt>
                <c:pt idx="4969">
                  <c:v>4969</c:v>
                </c:pt>
                <c:pt idx="4970">
                  <c:v>4970</c:v>
                </c:pt>
                <c:pt idx="4971">
                  <c:v>4971</c:v>
                </c:pt>
                <c:pt idx="4972">
                  <c:v>4972</c:v>
                </c:pt>
                <c:pt idx="4973">
                  <c:v>4973</c:v>
                </c:pt>
                <c:pt idx="4974">
                  <c:v>4974</c:v>
                </c:pt>
                <c:pt idx="4975">
                  <c:v>4975</c:v>
                </c:pt>
                <c:pt idx="4976">
                  <c:v>4976</c:v>
                </c:pt>
                <c:pt idx="4977">
                  <c:v>4977</c:v>
                </c:pt>
                <c:pt idx="4978">
                  <c:v>4978</c:v>
                </c:pt>
                <c:pt idx="4979">
                  <c:v>4979</c:v>
                </c:pt>
                <c:pt idx="4980">
                  <c:v>4980</c:v>
                </c:pt>
                <c:pt idx="4981">
                  <c:v>4981</c:v>
                </c:pt>
                <c:pt idx="4982">
                  <c:v>4982</c:v>
                </c:pt>
                <c:pt idx="4983">
                  <c:v>4983</c:v>
                </c:pt>
                <c:pt idx="4984">
                  <c:v>4984</c:v>
                </c:pt>
                <c:pt idx="4985">
                  <c:v>4985</c:v>
                </c:pt>
                <c:pt idx="4986">
                  <c:v>4986</c:v>
                </c:pt>
                <c:pt idx="4987">
                  <c:v>4987</c:v>
                </c:pt>
                <c:pt idx="4988">
                  <c:v>4988</c:v>
                </c:pt>
                <c:pt idx="4989">
                  <c:v>4989</c:v>
                </c:pt>
                <c:pt idx="4990">
                  <c:v>4990</c:v>
                </c:pt>
                <c:pt idx="4991">
                  <c:v>4991</c:v>
                </c:pt>
                <c:pt idx="4992">
                  <c:v>4992</c:v>
                </c:pt>
                <c:pt idx="4993">
                  <c:v>4993</c:v>
                </c:pt>
                <c:pt idx="4994">
                  <c:v>4994</c:v>
                </c:pt>
                <c:pt idx="4995">
                  <c:v>4995</c:v>
                </c:pt>
                <c:pt idx="4996">
                  <c:v>4996</c:v>
                </c:pt>
                <c:pt idx="4997">
                  <c:v>4997</c:v>
                </c:pt>
                <c:pt idx="4998">
                  <c:v>4998</c:v>
                </c:pt>
                <c:pt idx="4999">
                  <c:v>4999</c:v>
                </c:pt>
                <c:pt idx="5000">
                  <c:v>5000</c:v>
                </c:pt>
                <c:pt idx="5001">
                  <c:v>5001</c:v>
                </c:pt>
                <c:pt idx="5002">
                  <c:v>5002</c:v>
                </c:pt>
                <c:pt idx="5003">
                  <c:v>5003</c:v>
                </c:pt>
                <c:pt idx="5004">
                  <c:v>5004</c:v>
                </c:pt>
                <c:pt idx="5005">
                  <c:v>5005</c:v>
                </c:pt>
                <c:pt idx="5006">
                  <c:v>5006</c:v>
                </c:pt>
                <c:pt idx="5007">
                  <c:v>5007</c:v>
                </c:pt>
                <c:pt idx="5008">
                  <c:v>5008</c:v>
                </c:pt>
                <c:pt idx="5009">
                  <c:v>5009</c:v>
                </c:pt>
                <c:pt idx="5010">
                  <c:v>5010</c:v>
                </c:pt>
                <c:pt idx="5011">
                  <c:v>5011</c:v>
                </c:pt>
                <c:pt idx="5012">
                  <c:v>5012</c:v>
                </c:pt>
                <c:pt idx="5013">
                  <c:v>5013</c:v>
                </c:pt>
                <c:pt idx="5014">
                  <c:v>5014</c:v>
                </c:pt>
                <c:pt idx="5015">
                  <c:v>5015</c:v>
                </c:pt>
                <c:pt idx="5016">
                  <c:v>5016</c:v>
                </c:pt>
                <c:pt idx="5017">
                  <c:v>5017</c:v>
                </c:pt>
                <c:pt idx="5018">
                  <c:v>5018</c:v>
                </c:pt>
                <c:pt idx="5019">
                  <c:v>5019</c:v>
                </c:pt>
                <c:pt idx="5020">
                  <c:v>5020</c:v>
                </c:pt>
                <c:pt idx="5021">
                  <c:v>5021</c:v>
                </c:pt>
                <c:pt idx="5022">
                  <c:v>5022</c:v>
                </c:pt>
                <c:pt idx="5023">
                  <c:v>5023</c:v>
                </c:pt>
                <c:pt idx="5024">
                  <c:v>5024</c:v>
                </c:pt>
                <c:pt idx="5025">
                  <c:v>5025</c:v>
                </c:pt>
                <c:pt idx="5026">
                  <c:v>5026</c:v>
                </c:pt>
                <c:pt idx="5027">
                  <c:v>5027</c:v>
                </c:pt>
                <c:pt idx="5028">
                  <c:v>5028</c:v>
                </c:pt>
                <c:pt idx="5029">
                  <c:v>5029</c:v>
                </c:pt>
                <c:pt idx="5030">
                  <c:v>5030</c:v>
                </c:pt>
                <c:pt idx="5031">
                  <c:v>5031</c:v>
                </c:pt>
                <c:pt idx="5032">
                  <c:v>5032</c:v>
                </c:pt>
                <c:pt idx="5033">
                  <c:v>5033</c:v>
                </c:pt>
                <c:pt idx="5034">
                  <c:v>5034</c:v>
                </c:pt>
                <c:pt idx="5035">
                  <c:v>5035</c:v>
                </c:pt>
                <c:pt idx="5036">
                  <c:v>5036</c:v>
                </c:pt>
                <c:pt idx="5037">
                  <c:v>5037</c:v>
                </c:pt>
                <c:pt idx="5038">
                  <c:v>5038</c:v>
                </c:pt>
                <c:pt idx="5039">
                  <c:v>5039</c:v>
                </c:pt>
                <c:pt idx="5040">
                  <c:v>5040</c:v>
                </c:pt>
                <c:pt idx="5041">
                  <c:v>5041</c:v>
                </c:pt>
                <c:pt idx="5042">
                  <c:v>5042</c:v>
                </c:pt>
                <c:pt idx="5043">
                  <c:v>5043</c:v>
                </c:pt>
                <c:pt idx="5044">
                  <c:v>5044</c:v>
                </c:pt>
                <c:pt idx="5045">
                  <c:v>5045</c:v>
                </c:pt>
                <c:pt idx="5046">
                  <c:v>5046</c:v>
                </c:pt>
                <c:pt idx="5047">
                  <c:v>5047</c:v>
                </c:pt>
                <c:pt idx="5048">
                  <c:v>5048</c:v>
                </c:pt>
                <c:pt idx="5049">
                  <c:v>5049</c:v>
                </c:pt>
                <c:pt idx="5050">
                  <c:v>5050</c:v>
                </c:pt>
                <c:pt idx="5051">
                  <c:v>5051</c:v>
                </c:pt>
                <c:pt idx="5052">
                  <c:v>5052</c:v>
                </c:pt>
                <c:pt idx="5053">
                  <c:v>5053</c:v>
                </c:pt>
                <c:pt idx="5054">
                  <c:v>5054</c:v>
                </c:pt>
                <c:pt idx="5055">
                  <c:v>5055</c:v>
                </c:pt>
                <c:pt idx="5056">
                  <c:v>5056</c:v>
                </c:pt>
                <c:pt idx="5057">
                  <c:v>5057</c:v>
                </c:pt>
                <c:pt idx="5058">
                  <c:v>5058</c:v>
                </c:pt>
                <c:pt idx="5059">
                  <c:v>5059</c:v>
                </c:pt>
                <c:pt idx="5060">
                  <c:v>5060</c:v>
                </c:pt>
                <c:pt idx="5061">
                  <c:v>5061</c:v>
                </c:pt>
                <c:pt idx="5062">
                  <c:v>5062</c:v>
                </c:pt>
                <c:pt idx="5063">
                  <c:v>5063</c:v>
                </c:pt>
                <c:pt idx="5064">
                  <c:v>5064</c:v>
                </c:pt>
                <c:pt idx="5065">
                  <c:v>5065</c:v>
                </c:pt>
                <c:pt idx="5066">
                  <c:v>5066</c:v>
                </c:pt>
                <c:pt idx="5067">
                  <c:v>5067</c:v>
                </c:pt>
                <c:pt idx="5068">
                  <c:v>5068</c:v>
                </c:pt>
                <c:pt idx="5069">
                  <c:v>5069</c:v>
                </c:pt>
                <c:pt idx="5070">
                  <c:v>5070</c:v>
                </c:pt>
                <c:pt idx="5071">
                  <c:v>5071</c:v>
                </c:pt>
                <c:pt idx="5072">
                  <c:v>5072</c:v>
                </c:pt>
                <c:pt idx="5073">
                  <c:v>5073</c:v>
                </c:pt>
                <c:pt idx="5074">
                  <c:v>5074</c:v>
                </c:pt>
                <c:pt idx="5075">
                  <c:v>5075</c:v>
                </c:pt>
                <c:pt idx="5076">
                  <c:v>5076</c:v>
                </c:pt>
                <c:pt idx="5077">
                  <c:v>5077</c:v>
                </c:pt>
                <c:pt idx="5078">
                  <c:v>5078</c:v>
                </c:pt>
                <c:pt idx="5079">
                  <c:v>5079</c:v>
                </c:pt>
                <c:pt idx="5080">
                  <c:v>5080</c:v>
                </c:pt>
                <c:pt idx="5081">
                  <c:v>5081</c:v>
                </c:pt>
                <c:pt idx="5082">
                  <c:v>5082</c:v>
                </c:pt>
                <c:pt idx="5083">
                  <c:v>5083</c:v>
                </c:pt>
                <c:pt idx="5084">
                  <c:v>5084</c:v>
                </c:pt>
                <c:pt idx="5085">
                  <c:v>5085</c:v>
                </c:pt>
                <c:pt idx="5086">
                  <c:v>5086</c:v>
                </c:pt>
                <c:pt idx="5087">
                  <c:v>5087</c:v>
                </c:pt>
                <c:pt idx="5088">
                  <c:v>5088</c:v>
                </c:pt>
                <c:pt idx="5089">
                  <c:v>5089</c:v>
                </c:pt>
                <c:pt idx="5090">
                  <c:v>5090</c:v>
                </c:pt>
                <c:pt idx="5091">
                  <c:v>5091</c:v>
                </c:pt>
                <c:pt idx="5092">
                  <c:v>5092</c:v>
                </c:pt>
                <c:pt idx="5093">
                  <c:v>5093</c:v>
                </c:pt>
                <c:pt idx="5094">
                  <c:v>5094</c:v>
                </c:pt>
                <c:pt idx="5095">
                  <c:v>5095</c:v>
                </c:pt>
                <c:pt idx="5096">
                  <c:v>5096</c:v>
                </c:pt>
                <c:pt idx="5097">
                  <c:v>5097</c:v>
                </c:pt>
                <c:pt idx="5098">
                  <c:v>5098</c:v>
                </c:pt>
                <c:pt idx="5099">
                  <c:v>5099</c:v>
                </c:pt>
                <c:pt idx="5100">
                  <c:v>5100</c:v>
                </c:pt>
                <c:pt idx="5101">
                  <c:v>5101</c:v>
                </c:pt>
                <c:pt idx="5102">
                  <c:v>5102</c:v>
                </c:pt>
                <c:pt idx="5103">
                  <c:v>5103</c:v>
                </c:pt>
                <c:pt idx="5104">
                  <c:v>5104</c:v>
                </c:pt>
                <c:pt idx="5105">
                  <c:v>5105</c:v>
                </c:pt>
                <c:pt idx="5106">
                  <c:v>5106</c:v>
                </c:pt>
                <c:pt idx="5107">
                  <c:v>5107</c:v>
                </c:pt>
                <c:pt idx="5108">
                  <c:v>5108</c:v>
                </c:pt>
                <c:pt idx="5109">
                  <c:v>5109</c:v>
                </c:pt>
                <c:pt idx="5110">
                  <c:v>5110</c:v>
                </c:pt>
                <c:pt idx="5111">
                  <c:v>5111</c:v>
                </c:pt>
                <c:pt idx="5112">
                  <c:v>5112</c:v>
                </c:pt>
                <c:pt idx="5113">
                  <c:v>5113</c:v>
                </c:pt>
                <c:pt idx="5114">
                  <c:v>5114</c:v>
                </c:pt>
                <c:pt idx="5115">
                  <c:v>5115</c:v>
                </c:pt>
                <c:pt idx="5116">
                  <c:v>5116</c:v>
                </c:pt>
                <c:pt idx="5117">
                  <c:v>5117</c:v>
                </c:pt>
                <c:pt idx="5118">
                  <c:v>5118</c:v>
                </c:pt>
                <c:pt idx="5119">
                  <c:v>5119</c:v>
                </c:pt>
                <c:pt idx="5120">
                  <c:v>5120</c:v>
                </c:pt>
                <c:pt idx="5121">
                  <c:v>5121</c:v>
                </c:pt>
                <c:pt idx="5122">
                  <c:v>5122</c:v>
                </c:pt>
                <c:pt idx="5123">
                  <c:v>5123</c:v>
                </c:pt>
                <c:pt idx="5124">
                  <c:v>5124</c:v>
                </c:pt>
                <c:pt idx="5125">
                  <c:v>5125</c:v>
                </c:pt>
                <c:pt idx="5126">
                  <c:v>5126</c:v>
                </c:pt>
                <c:pt idx="5127">
                  <c:v>5127</c:v>
                </c:pt>
                <c:pt idx="5128">
                  <c:v>5128</c:v>
                </c:pt>
                <c:pt idx="5129">
                  <c:v>5129</c:v>
                </c:pt>
                <c:pt idx="5130">
                  <c:v>5130</c:v>
                </c:pt>
                <c:pt idx="5131">
                  <c:v>5131</c:v>
                </c:pt>
                <c:pt idx="5132">
                  <c:v>5132</c:v>
                </c:pt>
                <c:pt idx="5133">
                  <c:v>5133</c:v>
                </c:pt>
                <c:pt idx="5134">
                  <c:v>5134</c:v>
                </c:pt>
                <c:pt idx="5135">
                  <c:v>5135</c:v>
                </c:pt>
                <c:pt idx="5136">
                  <c:v>5136</c:v>
                </c:pt>
                <c:pt idx="5137">
                  <c:v>5137</c:v>
                </c:pt>
                <c:pt idx="5138">
                  <c:v>5138</c:v>
                </c:pt>
                <c:pt idx="5139">
                  <c:v>5139</c:v>
                </c:pt>
                <c:pt idx="5140">
                  <c:v>5140</c:v>
                </c:pt>
                <c:pt idx="5141">
                  <c:v>5141</c:v>
                </c:pt>
                <c:pt idx="5142">
                  <c:v>5142</c:v>
                </c:pt>
                <c:pt idx="5143">
                  <c:v>5143</c:v>
                </c:pt>
                <c:pt idx="5144">
                  <c:v>5144</c:v>
                </c:pt>
                <c:pt idx="5145">
                  <c:v>5145</c:v>
                </c:pt>
                <c:pt idx="5146">
                  <c:v>5146</c:v>
                </c:pt>
                <c:pt idx="5147">
                  <c:v>5147</c:v>
                </c:pt>
                <c:pt idx="5148">
                  <c:v>5148</c:v>
                </c:pt>
                <c:pt idx="5149">
                  <c:v>5149</c:v>
                </c:pt>
                <c:pt idx="5150">
                  <c:v>5150</c:v>
                </c:pt>
                <c:pt idx="5151">
                  <c:v>5151</c:v>
                </c:pt>
                <c:pt idx="5152">
                  <c:v>5152</c:v>
                </c:pt>
                <c:pt idx="5153">
                  <c:v>5153</c:v>
                </c:pt>
                <c:pt idx="5154">
                  <c:v>5154</c:v>
                </c:pt>
                <c:pt idx="5155">
                  <c:v>5155</c:v>
                </c:pt>
                <c:pt idx="5156">
                  <c:v>5156</c:v>
                </c:pt>
                <c:pt idx="5157">
                  <c:v>5157</c:v>
                </c:pt>
                <c:pt idx="5158">
                  <c:v>5158</c:v>
                </c:pt>
                <c:pt idx="5159">
                  <c:v>5159</c:v>
                </c:pt>
                <c:pt idx="5160">
                  <c:v>5160</c:v>
                </c:pt>
                <c:pt idx="5161">
                  <c:v>5161</c:v>
                </c:pt>
                <c:pt idx="5162">
                  <c:v>5162</c:v>
                </c:pt>
                <c:pt idx="5163">
                  <c:v>5163</c:v>
                </c:pt>
                <c:pt idx="5164">
                  <c:v>5164</c:v>
                </c:pt>
                <c:pt idx="5165">
                  <c:v>5165</c:v>
                </c:pt>
                <c:pt idx="5166">
                  <c:v>5166</c:v>
                </c:pt>
                <c:pt idx="5167">
                  <c:v>5167</c:v>
                </c:pt>
                <c:pt idx="5168">
                  <c:v>5168</c:v>
                </c:pt>
                <c:pt idx="5169">
                  <c:v>5169</c:v>
                </c:pt>
                <c:pt idx="5170">
                  <c:v>5170</c:v>
                </c:pt>
                <c:pt idx="5171">
                  <c:v>5171</c:v>
                </c:pt>
                <c:pt idx="5172">
                  <c:v>5172</c:v>
                </c:pt>
                <c:pt idx="5173">
                  <c:v>5173</c:v>
                </c:pt>
                <c:pt idx="5174">
                  <c:v>5174</c:v>
                </c:pt>
                <c:pt idx="5175">
                  <c:v>5175</c:v>
                </c:pt>
                <c:pt idx="5176">
                  <c:v>5176</c:v>
                </c:pt>
                <c:pt idx="5177">
                  <c:v>5177</c:v>
                </c:pt>
                <c:pt idx="5178">
                  <c:v>5178</c:v>
                </c:pt>
                <c:pt idx="5179">
                  <c:v>5179</c:v>
                </c:pt>
                <c:pt idx="5180">
                  <c:v>5180</c:v>
                </c:pt>
                <c:pt idx="5181">
                  <c:v>5181</c:v>
                </c:pt>
                <c:pt idx="5182">
                  <c:v>5182</c:v>
                </c:pt>
                <c:pt idx="5183">
                  <c:v>5183</c:v>
                </c:pt>
                <c:pt idx="5184">
                  <c:v>5184</c:v>
                </c:pt>
                <c:pt idx="5185">
                  <c:v>5185</c:v>
                </c:pt>
                <c:pt idx="5186">
                  <c:v>5186</c:v>
                </c:pt>
                <c:pt idx="5187">
                  <c:v>5187</c:v>
                </c:pt>
                <c:pt idx="5188">
                  <c:v>5188</c:v>
                </c:pt>
                <c:pt idx="5189">
                  <c:v>5189</c:v>
                </c:pt>
                <c:pt idx="5190">
                  <c:v>5190</c:v>
                </c:pt>
                <c:pt idx="5191">
                  <c:v>5191</c:v>
                </c:pt>
                <c:pt idx="5192">
                  <c:v>5192</c:v>
                </c:pt>
                <c:pt idx="5193">
                  <c:v>5193</c:v>
                </c:pt>
                <c:pt idx="5194">
                  <c:v>5194</c:v>
                </c:pt>
                <c:pt idx="5195">
                  <c:v>5195</c:v>
                </c:pt>
                <c:pt idx="5196">
                  <c:v>5196</c:v>
                </c:pt>
                <c:pt idx="5197">
                  <c:v>5197</c:v>
                </c:pt>
                <c:pt idx="5198">
                  <c:v>5198</c:v>
                </c:pt>
                <c:pt idx="5199">
                  <c:v>5199</c:v>
                </c:pt>
                <c:pt idx="5200">
                  <c:v>5200</c:v>
                </c:pt>
                <c:pt idx="5201">
                  <c:v>5201</c:v>
                </c:pt>
                <c:pt idx="5202">
                  <c:v>5202</c:v>
                </c:pt>
                <c:pt idx="5203">
                  <c:v>5203</c:v>
                </c:pt>
                <c:pt idx="5204">
                  <c:v>5204</c:v>
                </c:pt>
                <c:pt idx="5205">
                  <c:v>5205</c:v>
                </c:pt>
                <c:pt idx="5206">
                  <c:v>5206</c:v>
                </c:pt>
                <c:pt idx="5207">
                  <c:v>5207</c:v>
                </c:pt>
                <c:pt idx="5208">
                  <c:v>5208</c:v>
                </c:pt>
                <c:pt idx="5209">
                  <c:v>5209</c:v>
                </c:pt>
                <c:pt idx="5210">
                  <c:v>5210</c:v>
                </c:pt>
                <c:pt idx="5211">
                  <c:v>5211</c:v>
                </c:pt>
                <c:pt idx="5212">
                  <c:v>5212</c:v>
                </c:pt>
                <c:pt idx="5213">
                  <c:v>5213</c:v>
                </c:pt>
                <c:pt idx="5214">
                  <c:v>5214</c:v>
                </c:pt>
                <c:pt idx="5215">
                  <c:v>5215</c:v>
                </c:pt>
                <c:pt idx="5216">
                  <c:v>5216</c:v>
                </c:pt>
                <c:pt idx="5217">
                  <c:v>5217</c:v>
                </c:pt>
                <c:pt idx="5218">
                  <c:v>5218</c:v>
                </c:pt>
                <c:pt idx="5219">
                  <c:v>5219</c:v>
                </c:pt>
                <c:pt idx="5220">
                  <c:v>5220</c:v>
                </c:pt>
                <c:pt idx="5221">
                  <c:v>5221</c:v>
                </c:pt>
                <c:pt idx="5222">
                  <c:v>5222</c:v>
                </c:pt>
                <c:pt idx="5223">
                  <c:v>5223</c:v>
                </c:pt>
                <c:pt idx="5224">
                  <c:v>5224</c:v>
                </c:pt>
                <c:pt idx="5225">
                  <c:v>5225</c:v>
                </c:pt>
                <c:pt idx="5226">
                  <c:v>5226</c:v>
                </c:pt>
                <c:pt idx="5227">
                  <c:v>5227</c:v>
                </c:pt>
                <c:pt idx="5228">
                  <c:v>5228</c:v>
                </c:pt>
                <c:pt idx="5229">
                  <c:v>5229</c:v>
                </c:pt>
                <c:pt idx="5230">
                  <c:v>5230</c:v>
                </c:pt>
                <c:pt idx="5231">
                  <c:v>5231</c:v>
                </c:pt>
                <c:pt idx="5232">
                  <c:v>5232</c:v>
                </c:pt>
                <c:pt idx="5233">
                  <c:v>5233</c:v>
                </c:pt>
                <c:pt idx="5234">
                  <c:v>5234</c:v>
                </c:pt>
                <c:pt idx="5235">
                  <c:v>5235</c:v>
                </c:pt>
                <c:pt idx="5236">
                  <c:v>5236</c:v>
                </c:pt>
                <c:pt idx="5237">
                  <c:v>5237</c:v>
                </c:pt>
                <c:pt idx="5238">
                  <c:v>5238</c:v>
                </c:pt>
                <c:pt idx="5239">
                  <c:v>5239</c:v>
                </c:pt>
                <c:pt idx="5240">
                  <c:v>5240</c:v>
                </c:pt>
                <c:pt idx="5241">
                  <c:v>5241</c:v>
                </c:pt>
                <c:pt idx="5242">
                  <c:v>5242</c:v>
                </c:pt>
                <c:pt idx="5243">
                  <c:v>5243</c:v>
                </c:pt>
                <c:pt idx="5244">
                  <c:v>5244</c:v>
                </c:pt>
                <c:pt idx="5245">
                  <c:v>5245</c:v>
                </c:pt>
                <c:pt idx="5246">
                  <c:v>5246</c:v>
                </c:pt>
                <c:pt idx="5247">
                  <c:v>5247</c:v>
                </c:pt>
                <c:pt idx="5248">
                  <c:v>5248</c:v>
                </c:pt>
                <c:pt idx="5249">
                  <c:v>5249</c:v>
                </c:pt>
                <c:pt idx="5250">
                  <c:v>5250</c:v>
                </c:pt>
                <c:pt idx="5251">
                  <c:v>5251</c:v>
                </c:pt>
                <c:pt idx="5252">
                  <c:v>5252</c:v>
                </c:pt>
                <c:pt idx="5253">
                  <c:v>5253</c:v>
                </c:pt>
                <c:pt idx="5254">
                  <c:v>5254</c:v>
                </c:pt>
                <c:pt idx="5255">
                  <c:v>5255</c:v>
                </c:pt>
                <c:pt idx="5256">
                  <c:v>5256</c:v>
                </c:pt>
                <c:pt idx="5257">
                  <c:v>5257</c:v>
                </c:pt>
                <c:pt idx="5258">
                  <c:v>5258</c:v>
                </c:pt>
                <c:pt idx="5259">
                  <c:v>5259</c:v>
                </c:pt>
                <c:pt idx="5260">
                  <c:v>5260</c:v>
                </c:pt>
                <c:pt idx="5261">
                  <c:v>5261</c:v>
                </c:pt>
                <c:pt idx="5262">
                  <c:v>5262</c:v>
                </c:pt>
                <c:pt idx="5263">
                  <c:v>5263</c:v>
                </c:pt>
                <c:pt idx="5264">
                  <c:v>5264</c:v>
                </c:pt>
                <c:pt idx="5265">
                  <c:v>5265</c:v>
                </c:pt>
                <c:pt idx="5266">
                  <c:v>5266</c:v>
                </c:pt>
                <c:pt idx="5267">
                  <c:v>5267</c:v>
                </c:pt>
                <c:pt idx="5268">
                  <c:v>5268</c:v>
                </c:pt>
                <c:pt idx="5269">
                  <c:v>5269</c:v>
                </c:pt>
                <c:pt idx="5270">
                  <c:v>5270</c:v>
                </c:pt>
                <c:pt idx="5271">
                  <c:v>5271</c:v>
                </c:pt>
                <c:pt idx="5272">
                  <c:v>5272</c:v>
                </c:pt>
                <c:pt idx="5273">
                  <c:v>5273</c:v>
                </c:pt>
                <c:pt idx="5274">
                  <c:v>5274</c:v>
                </c:pt>
                <c:pt idx="5275">
                  <c:v>5275</c:v>
                </c:pt>
                <c:pt idx="5276">
                  <c:v>5276</c:v>
                </c:pt>
                <c:pt idx="5277">
                  <c:v>5277</c:v>
                </c:pt>
                <c:pt idx="5278">
                  <c:v>5278</c:v>
                </c:pt>
                <c:pt idx="5279">
                  <c:v>5279</c:v>
                </c:pt>
                <c:pt idx="5280">
                  <c:v>5280</c:v>
                </c:pt>
                <c:pt idx="5281">
                  <c:v>5281</c:v>
                </c:pt>
                <c:pt idx="5282">
                  <c:v>5282</c:v>
                </c:pt>
                <c:pt idx="5283">
                  <c:v>5283</c:v>
                </c:pt>
                <c:pt idx="5284">
                  <c:v>5284</c:v>
                </c:pt>
                <c:pt idx="5285">
                  <c:v>5285</c:v>
                </c:pt>
                <c:pt idx="5286">
                  <c:v>5286</c:v>
                </c:pt>
                <c:pt idx="5287">
                  <c:v>5287</c:v>
                </c:pt>
                <c:pt idx="5288">
                  <c:v>5288</c:v>
                </c:pt>
                <c:pt idx="5289">
                  <c:v>5289</c:v>
                </c:pt>
                <c:pt idx="5290">
                  <c:v>5290</c:v>
                </c:pt>
                <c:pt idx="5291">
                  <c:v>5291</c:v>
                </c:pt>
                <c:pt idx="5292">
                  <c:v>5292</c:v>
                </c:pt>
                <c:pt idx="5293">
                  <c:v>5293</c:v>
                </c:pt>
                <c:pt idx="5294">
                  <c:v>5294</c:v>
                </c:pt>
                <c:pt idx="5295">
                  <c:v>5295</c:v>
                </c:pt>
                <c:pt idx="5296">
                  <c:v>5296</c:v>
                </c:pt>
                <c:pt idx="5297">
                  <c:v>5297</c:v>
                </c:pt>
                <c:pt idx="5298">
                  <c:v>5298</c:v>
                </c:pt>
                <c:pt idx="5299">
                  <c:v>5299</c:v>
                </c:pt>
                <c:pt idx="5300">
                  <c:v>5300</c:v>
                </c:pt>
                <c:pt idx="5301">
                  <c:v>5301</c:v>
                </c:pt>
                <c:pt idx="5302">
                  <c:v>5302</c:v>
                </c:pt>
                <c:pt idx="5303">
                  <c:v>5303</c:v>
                </c:pt>
                <c:pt idx="5304">
                  <c:v>5304</c:v>
                </c:pt>
                <c:pt idx="5305">
                  <c:v>5305</c:v>
                </c:pt>
                <c:pt idx="5306">
                  <c:v>5306</c:v>
                </c:pt>
                <c:pt idx="5307">
                  <c:v>5307</c:v>
                </c:pt>
                <c:pt idx="5308">
                  <c:v>5308</c:v>
                </c:pt>
                <c:pt idx="5309">
                  <c:v>5309</c:v>
                </c:pt>
                <c:pt idx="5310">
                  <c:v>5310</c:v>
                </c:pt>
                <c:pt idx="5311">
                  <c:v>5311</c:v>
                </c:pt>
                <c:pt idx="5312">
                  <c:v>5312</c:v>
                </c:pt>
                <c:pt idx="5313">
                  <c:v>5313</c:v>
                </c:pt>
                <c:pt idx="5314">
                  <c:v>5314</c:v>
                </c:pt>
                <c:pt idx="5315">
                  <c:v>5315</c:v>
                </c:pt>
                <c:pt idx="5316">
                  <c:v>5316</c:v>
                </c:pt>
                <c:pt idx="5317">
                  <c:v>5317</c:v>
                </c:pt>
                <c:pt idx="5318">
                  <c:v>5318</c:v>
                </c:pt>
                <c:pt idx="5319">
                  <c:v>5319</c:v>
                </c:pt>
                <c:pt idx="5320">
                  <c:v>5320</c:v>
                </c:pt>
                <c:pt idx="5321">
                  <c:v>5321</c:v>
                </c:pt>
                <c:pt idx="5322">
                  <c:v>5322</c:v>
                </c:pt>
                <c:pt idx="5323">
                  <c:v>5323</c:v>
                </c:pt>
                <c:pt idx="5324">
                  <c:v>5324</c:v>
                </c:pt>
                <c:pt idx="5325">
                  <c:v>5325</c:v>
                </c:pt>
                <c:pt idx="5326">
                  <c:v>5326</c:v>
                </c:pt>
                <c:pt idx="5327">
                  <c:v>5327</c:v>
                </c:pt>
                <c:pt idx="5328">
                  <c:v>5328</c:v>
                </c:pt>
                <c:pt idx="5329">
                  <c:v>5329</c:v>
                </c:pt>
                <c:pt idx="5330">
                  <c:v>5330</c:v>
                </c:pt>
                <c:pt idx="5331">
                  <c:v>5331</c:v>
                </c:pt>
                <c:pt idx="5332">
                  <c:v>5332</c:v>
                </c:pt>
                <c:pt idx="5333">
                  <c:v>5333</c:v>
                </c:pt>
                <c:pt idx="5334">
                  <c:v>5334</c:v>
                </c:pt>
                <c:pt idx="5335">
                  <c:v>5335</c:v>
                </c:pt>
                <c:pt idx="5336">
                  <c:v>5336</c:v>
                </c:pt>
                <c:pt idx="5337">
                  <c:v>5337</c:v>
                </c:pt>
                <c:pt idx="5338">
                  <c:v>5338</c:v>
                </c:pt>
                <c:pt idx="5339">
                  <c:v>5339</c:v>
                </c:pt>
                <c:pt idx="5340">
                  <c:v>5340</c:v>
                </c:pt>
                <c:pt idx="5341">
                  <c:v>5341</c:v>
                </c:pt>
                <c:pt idx="5342">
                  <c:v>5342</c:v>
                </c:pt>
                <c:pt idx="5343">
                  <c:v>5343</c:v>
                </c:pt>
                <c:pt idx="5344">
                  <c:v>5344</c:v>
                </c:pt>
                <c:pt idx="5345">
                  <c:v>5345</c:v>
                </c:pt>
                <c:pt idx="5346">
                  <c:v>5346</c:v>
                </c:pt>
                <c:pt idx="5347">
                  <c:v>5347</c:v>
                </c:pt>
                <c:pt idx="5348">
                  <c:v>5348</c:v>
                </c:pt>
                <c:pt idx="5349">
                  <c:v>5349</c:v>
                </c:pt>
                <c:pt idx="5350">
                  <c:v>5350</c:v>
                </c:pt>
                <c:pt idx="5351">
                  <c:v>5351</c:v>
                </c:pt>
                <c:pt idx="5352">
                  <c:v>5352</c:v>
                </c:pt>
                <c:pt idx="5353">
                  <c:v>5353</c:v>
                </c:pt>
                <c:pt idx="5354">
                  <c:v>5354</c:v>
                </c:pt>
                <c:pt idx="5355">
                  <c:v>5355</c:v>
                </c:pt>
                <c:pt idx="5356">
                  <c:v>5356</c:v>
                </c:pt>
                <c:pt idx="5357">
                  <c:v>5357</c:v>
                </c:pt>
                <c:pt idx="5358">
                  <c:v>5358</c:v>
                </c:pt>
                <c:pt idx="5359">
                  <c:v>5359</c:v>
                </c:pt>
                <c:pt idx="5360">
                  <c:v>5360</c:v>
                </c:pt>
                <c:pt idx="5361">
                  <c:v>5361</c:v>
                </c:pt>
                <c:pt idx="5362">
                  <c:v>5362</c:v>
                </c:pt>
                <c:pt idx="5363">
                  <c:v>5363</c:v>
                </c:pt>
                <c:pt idx="5364">
                  <c:v>5364</c:v>
                </c:pt>
                <c:pt idx="5365">
                  <c:v>5365</c:v>
                </c:pt>
                <c:pt idx="5366">
                  <c:v>5366</c:v>
                </c:pt>
                <c:pt idx="5367">
                  <c:v>5367</c:v>
                </c:pt>
                <c:pt idx="5368">
                  <c:v>5368</c:v>
                </c:pt>
                <c:pt idx="5369">
                  <c:v>5369</c:v>
                </c:pt>
                <c:pt idx="5370">
                  <c:v>5370</c:v>
                </c:pt>
                <c:pt idx="5371">
                  <c:v>5371</c:v>
                </c:pt>
                <c:pt idx="5372">
                  <c:v>5372</c:v>
                </c:pt>
                <c:pt idx="5373">
                  <c:v>5373</c:v>
                </c:pt>
                <c:pt idx="5374">
                  <c:v>5374</c:v>
                </c:pt>
                <c:pt idx="5375">
                  <c:v>5375</c:v>
                </c:pt>
                <c:pt idx="5376">
                  <c:v>5376</c:v>
                </c:pt>
                <c:pt idx="5377">
                  <c:v>5377</c:v>
                </c:pt>
                <c:pt idx="5378">
                  <c:v>5378</c:v>
                </c:pt>
                <c:pt idx="5379">
                  <c:v>5379</c:v>
                </c:pt>
                <c:pt idx="5380">
                  <c:v>5380</c:v>
                </c:pt>
                <c:pt idx="5381">
                  <c:v>5381</c:v>
                </c:pt>
                <c:pt idx="5382">
                  <c:v>5382</c:v>
                </c:pt>
                <c:pt idx="5383">
                  <c:v>5383</c:v>
                </c:pt>
                <c:pt idx="5384">
                  <c:v>5384</c:v>
                </c:pt>
                <c:pt idx="5385">
                  <c:v>5385</c:v>
                </c:pt>
                <c:pt idx="5386">
                  <c:v>5386</c:v>
                </c:pt>
                <c:pt idx="5387">
                  <c:v>5387</c:v>
                </c:pt>
                <c:pt idx="5388">
                  <c:v>5388</c:v>
                </c:pt>
                <c:pt idx="5389">
                  <c:v>5389</c:v>
                </c:pt>
                <c:pt idx="5390">
                  <c:v>5390</c:v>
                </c:pt>
                <c:pt idx="5391">
                  <c:v>5391</c:v>
                </c:pt>
                <c:pt idx="5392">
                  <c:v>5392</c:v>
                </c:pt>
                <c:pt idx="5393">
                  <c:v>5393</c:v>
                </c:pt>
                <c:pt idx="5394">
                  <c:v>5394</c:v>
                </c:pt>
                <c:pt idx="5395">
                  <c:v>5395</c:v>
                </c:pt>
                <c:pt idx="5396">
                  <c:v>5396</c:v>
                </c:pt>
                <c:pt idx="5397">
                  <c:v>5397</c:v>
                </c:pt>
                <c:pt idx="5398">
                  <c:v>5398</c:v>
                </c:pt>
                <c:pt idx="5399">
                  <c:v>5399</c:v>
                </c:pt>
                <c:pt idx="5400">
                  <c:v>5400</c:v>
                </c:pt>
                <c:pt idx="5401">
                  <c:v>5401</c:v>
                </c:pt>
                <c:pt idx="5402">
                  <c:v>5402</c:v>
                </c:pt>
                <c:pt idx="5403">
                  <c:v>5403</c:v>
                </c:pt>
                <c:pt idx="5404">
                  <c:v>5404</c:v>
                </c:pt>
                <c:pt idx="5405">
                  <c:v>5405</c:v>
                </c:pt>
                <c:pt idx="5406">
                  <c:v>5406</c:v>
                </c:pt>
                <c:pt idx="5407">
                  <c:v>5407</c:v>
                </c:pt>
                <c:pt idx="5408">
                  <c:v>5408</c:v>
                </c:pt>
                <c:pt idx="5409">
                  <c:v>5409</c:v>
                </c:pt>
                <c:pt idx="5410">
                  <c:v>5410</c:v>
                </c:pt>
                <c:pt idx="5411">
                  <c:v>5411</c:v>
                </c:pt>
                <c:pt idx="5412">
                  <c:v>5412</c:v>
                </c:pt>
                <c:pt idx="5413">
                  <c:v>5413</c:v>
                </c:pt>
                <c:pt idx="5414">
                  <c:v>5414</c:v>
                </c:pt>
                <c:pt idx="5415">
                  <c:v>5415</c:v>
                </c:pt>
                <c:pt idx="5416">
                  <c:v>5416</c:v>
                </c:pt>
                <c:pt idx="5417">
                  <c:v>5417</c:v>
                </c:pt>
                <c:pt idx="5418">
                  <c:v>5418</c:v>
                </c:pt>
                <c:pt idx="5419">
                  <c:v>5419</c:v>
                </c:pt>
                <c:pt idx="5420">
                  <c:v>5420</c:v>
                </c:pt>
                <c:pt idx="5421">
                  <c:v>5421</c:v>
                </c:pt>
                <c:pt idx="5422">
                  <c:v>5422</c:v>
                </c:pt>
                <c:pt idx="5423">
                  <c:v>5423</c:v>
                </c:pt>
                <c:pt idx="5424">
                  <c:v>5424</c:v>
                </c:pt>
                <c:pt idx="5425">
                  <c:v>5425</c:v>
                </c:pt>
                <c:pt idx="5426">
                  <c:v>5426</c:v>
                </c:pt>
                <c:pt idx="5427">
                  <c:v>5427</c:v>
                </c:pt>
                <c:pt idx="5428">
                  <c:v>5428</c:v>
                </c:pt>
                <c:pt idx="5429">
                  <c:v>5429</c:v>
                </c:pt>
                <c:pt idx="5430">
                  <c:v>5430</c:v>
                </c:pt>
                <c:pt idx="5431">
                  <c:v>5431</c:v>
                </c:pt>
                <c:pt idx="5432">
                  <c:v>5432</c:v>
                </c:pt>
                <c:pt idx="5433">
                  <c:v>5433</c:v>
                </c:pt>
                <c:pt idx="5434">
                  <c:v>5434</c:v>
                </c:pt>
                <c:pt idx="5435">
                  <c:v>5435</c:v>
                </c:pt>
                <c:pt idx="5436">
                  <c:v>5436</c:v>
                </c:pt>
                <c:pt idx="5437">
                  <c:v>5437</c:v>
                </c:pt>
                <c:pt idx="5438">
                  <c:v>5438</c:v>
                </c:pt>
                <c:pt idx="5439">
                  <c:v>5439</c:v>
                </c:pt>
                <c:pt idx="5440">
                  <c:v>5440</c:v>
                </c:pt>
                <c:pt idx="5441">
                  <c:v>5441</c:v>
                </c:pt>
                <c:pt idx="5442">
                  <c:v>5442</c:v>
                </c:pt>
                <c:pt idx="5443">
                  <c:v>5443</c:v>
                </c:pt>
                <c:pt idx="5444">
                  <c:v>5444</c:v>
                </c:pt>
                <c:pt idx="5445">
                  <c:v>5445</c:v>
                </c:pt>
                <c:pt idx="5446">
                  <c:v>5446</c:v>
                </c:pt>
                <c:pt idx="5447">
                  <c:v>5447</c:v>
                </c:pt>
                <c:pt idx="5448">
                  <c:v>5448</c:v>
                </c:pt>
                <c:pt idx="5449">
                  <c:v>5449</c:v>
                </c:pt>
                <c:pt idx="5450">
                  <c:v>5450</c:v>
                </c:pt>
                <c:pt idx="5451">
                  <c:v>5451</c:v>
                </c:pt>
                <c:pt idx="5452">
                  <c:v>5452</c:v>
                </c:pt>
                <c:pt idx="5453">
                  <c:v>5453</c:v>
                </c:pt>
                <c:pt idx="5454">
                  <c:v>5454</c:v>
                </c:pt>
                <c:pt idx="5455">
                  <c:v>5455</c:v>
                </c:pt>
                <c:pt idx="5456">
                  <c:v>5456</c:v>
                </c:pt>
                <c:pt idx="5457">
                  <c:v>5457</c:v>
                </c:pt>
                <c:pt idx="5458">
                  <c:v>5458</c:v>
                </c:pt>
                <c:pt idx="5459">
                  <c:v>5459</c:v>
                </c:pt>
                <c:pt idx="5460">
                  <c:v>5460</c:v>
                </c:pt>
                <c:pt idx="5461">
                  <c:v>5461</c:v>
                </c:pt>
                <c:pt idx="5462">
                  <c:v>5462</c:v>
                </c:pt>
                <c:pt idx="5463">
                  <c:v>5463</c:v>
                </c:pt>
                <c:pt idx="5464">
                  <c:v>5464</c:v>
                </c:pt>
                <c:pt idx="5465">
                  <c:v>5465</c:v>
                </c:pt>
                <c:pt idx="5466">
                  <c:v>5466</c:v>
                </c:pt>
                <c:pt idx="5467">
                  <c:v>5467</c:v>
                </c:pt>
                <c:pt idx="5468">
                  <c:v>5468</c:v>
                </c:pt>
                <c:pt idx="5469">
                  <c:v>5469</c:v>
                </c:pt>
                <c:pt idx="5470">
                  <c:v>5470</c:v>
                </c:pt>
                <c:pt idx="5471">
                  <c:v>5471</c:v>
                </c:pt>
                <c:pt idx="5472">
                  <c:v>5472</c:v>
                </c:pt>
                <c:pt idx="5473">
                  <c:v>5473</c:v>
                </c:pt>
                <c:pt idx="5474">
                  <c:v>5474</c:v>
                </c:pt>
                <c:pt idx="5475">
                  <c:v>5475</c:v>
                </c:pt>
                <c:pt idx="5476">
                  <c:v>5476</c:v>
                </c:pt>
                <c:pt idx="5477">
                  <c:v>5477</c:v>
                </c:pt>
                <c:pt idx="5478">
                  <c:v>5478</c:v>
                </c:pt>
                <c:pt idx="5479">
                  <c:v>5479</c:v>
                </c:pt>
                <c:pt idx="5480">
                  <c:v>5480</c:v>
                </c:pt>
                <c:pt idx="5481">
                  <c:v>5481</c:v>
                </c:pt>
                <c:pt idx="5482">
                  <c:v>5482</c:v>
                </c:pt>
                <c:pt idx="5483">
                  <c:v>5483</c:v>
                </c:pt>
                <c:pt idx="5484">
                  <c:v>5484</c:v>
                </c:pt>
                <c:pt idx="5485">
                  <c:v>5485</c:v>
                </c:pt>
                <c:pt idx="5486">
                  <c:v>5486</c:v>
                </c:pt>
                <c:pt idx="5487">
                  <c:v>5487</c:v>
                </c:pt>
                <c:pt idx="5488">
                  <c:v>5488</c:v>
                </c:pt>
                <c:pt idx="5489">
                  <c:v>5489</c:v>
                </c:pt>
                <c:pt idx="5490">
                  <c:v>5490</c:v>
                </c:pt>
                <c:pt idx="5491">
                  <c:v>5491</c:v>
                </c:pt>
                <c:pt idx="5492">
                  <c:v>5492</c:v>
                </c:pt>
                <c:pt idx="5493">
                  <c:v>5493</c:v>
                </c:pt>
                <c:pt idx="5494">
                  <c:v>5494</c:v>
                </c:pt>
                <c:pt idx="5495">
                  <c:v>5495</c:v>
                </c:pt>
                <c:pt idx="5496">
                  <c:v>5496</c:v>
                </c:pt>
                <c:pt idx="5497">
                  <c:v>5497</c:v>
                </c:pt>
                <c:pt idx="5498">
                  <c:v>5498</c:v>
                </c:pt>
                <c:pt idx="5499">
                  <c:v>5499</c:v>
                </c:pt>
                <c:pt idx="5500">
                  <c:v>5500</c:v>
                </c:pt>
                <c:pt idx="5501">
                  <c:v>5501</c:v>
                </c:pt>
                <c:pt idx="5502">
                  <c:v>5502</c:v>
                </c:pt>
                <c:pt idx="5503">
                  <c:v>5503</c:v>
                </c:pt>
                <c:pt idx="5504">
                  <c:v>5504</c:v>
                </c:pt>
                <c:pt idx="5505">
                  <c:v>5505</c:v>
                </c:pt>
                <c:pt idx="5506">
                  <c:v>5506</c:v>
                </c:pt>
                <c:pt idx="5507">
                  <c:v>5507</c:v>
                </c:pt>
                <c:pt idx="5508">
                  <c:v>5508</c:v>
                </c:pt>
                <c:pt idx="5509">
                  <c:v>5509</c:v>
                </c:pt>
                <c:pt idx="5510">
                  <c:v>5510</c:v>
                </c:pt>
                <c:pt idx="5511">
                  <c:v>5511</c:v>
                </c:pt>
                <c:pt idx="5512">
                  <c:v>5512</c:v>
                </c:pt>
                <c:pt idx="5513">
                  <c:v>5513</c:v>
                </c:pt>
                <c:pt idx="5514">
                  <c:v>5514</c:v>
                </c:pt>
                <c:pt idx="5515">
                  <c:v>5515</c:v>
                </c:pt>
                <c:pt idx="5516">
                  <c:v>5516</c:v>
                </c:pt>
                <c:pt idx="5517">
                  <c:v>5517</c:v>
                </c:pt>
                <c:pt idx="5518">
                  <c:v>5518</c:v>
                </c:pt>
                <c:pt idx="5519">
                  <c:v>5519</c:v>
                </c:pt>
                <c:pt idx="5520">
                  <c:v>5520</c:v>
                </c:pt>
                <c:pt idx="5521">
                  <c:v>5521</c:v>
                </c:pt>
                <c:pt idx="5522">
                  <c:v>5522</c:v>
                </c:pt>
                <c:pt idx="5523">
                  <c:v>5523</c:v>
                </c:pt>
                <c:pt idx="5524">
                  <c:v>5524</c:v>
                </c:pt>
                <c:pt idx="5525">
                  <c:v>5525</c:v>
                </c:pt>
                <c:pt idx="5526">
                  <c:v>5526</c:v>
                </c:pt>
                <c:pt idx="5527">
                  <c:v>5527</c:v>
                </c:pt>
                <c:pt idx="5528">
                  <c:v>5528</c:v>
                </c:pt>
                <c:pt idx="5529">
                  <c:v>5529</c:v>
                </c:pt>
                <c:pt idx="5530">
                  <c:v>5530</c:v>
                </c:pt>
                <c:pt idx="5531">
                  <c:v>5531</c:v>
                </c:pt>
                <c:pt idx="5532">
                  <c:v>5532</c:v>
                </c:pt>
                <c:pt idx="5533">
                  <c:v>5533</c:v>
                </c:pt>
                <c:pt idx="5534">
                  <c:v>5534</c:v>
                </c:pt>
                <c:pt idx="5535">
                  <c:v>5535</c:v>
                </c:pt>
                <c:pt idx="5536">
                  <c:v>5536</c:v>
                </c:pt>
                <c:pt idx="5537">
                  <c:v>5537</c:v>
                </c:pt>
                <c:pt idx="5538">
                  <c:v>5538</c:v>
                </c:pt>
                <c:pt idx="5539">
                  <c:v>5539</c:v>
                </c:pt>
                <c:pt idx="5540">
                  <c:v>5540</c:v>
                </c:pt>
                <c:pt idx="5541">
                  <c:v>5541</c:v>
                </c:pt>
                <c:pt idx="5542">
                  <c:v>5542</c:v>
                </c:pt>
                <c:pt idx="5543">
                  <c:v>5543</c:v>
                </c:pt>
                <c:pt idx="5544">
                  <c:v>5544</c:v>
                </c:pt>
                <c:pt idx="5545">
                  <c:v>5545</c:v>
                </c:pt>
                <c:pt idx="5546">
                  <c:v>5546</c:v>
                </c:pt>
                <c:pt idx="5547">
                  <c:v>5547</c:v>
                </c:pt>
                <c:pt idx="5548">
                  <c:v>5548</c:v>
                </c:pt>
                <c:pt idx="5549">
                  <c:v>5549</c:v>
                </c:pt>
                <c:pt idx="5550">
                  <c:v>5550</c:v>
                </c:pt>
                <c:pt idx="5551">
                  <c:v>5551</c:v>
                </c:pt>
                <c:pt idx="5552">
                  <c:v>5552</c:v>
                </c:pt>
                <c:pt idx="5553">
                  <c:v>5553</c:v>
                </c:pt>
                <c:pt idx="5554">
                  <c:v>5554</c:v>
                </c:pt>
                <c:pt idx="5555">
                  <c:v>5555</c:v>
                </c:pt>
                <c:pt idx="5556">
                  <c:v>5556</c:v>
                </c:pt>
                <c:pt idx="5557">
                  <c:v>5557</c:v>
                </c:pt>
                <c:pt idx="5558">
                  <c:v>5558</c:v>
                </c:pt>
                <c:pt idx="5559">
                  <c:v>5559</c:v>
                </c:pt>
                <c:pt idx="5560">
                  <c:v>5560</c:v>
                </c:pt>
                <c:pt idx="5561">
                  <c:v>5561</c:v>
                </c:pt>
                <c:pt idx="5562">
                  <c:v>5562</c:v>
                </c:pt>
                <c:pt idx="5563">
                  <c:v>5563</c:v>
                </c:pt>
                <c:pt idx="5564">
                  <c:v>5564</c:v>
                </c:pt>
                <c:pt idx="5565">
                  <c:v>5565</c:v>
                </c:pt>
                <c:pt idx="5566">
                  <c:v>5566</c:v>
                </c:pt>
                <c:pt idx="5567">
                  <c:v>5567</c:v>
                </c:pt>
                <c:pt idx="5568">
                  <c:v>5568</c:v>
                </c:pt>
                <c:pt idx="5569">
                  <c:v>5569</c:v>
                </c:pt>
                <c:pt idx="5570">
                  <c:v>5570</c:v>
                </c:pt>
                <c:pt idx="5571">
                  <c:v>5571</c:v>
                </c:pt>
                <c:pt idx="5572">
                  <c:v>5572</c:v>
                </c:pt>
                <c:pt idx="5573">
                  <c:v>5573</c:v>
                </c:pt>
                <c:pt idx="5574">
                  <c:v>5574</c:v>
                </c:pt>
                <c:pt idx="5575">
                  <c:v>5575</c:v>
                </c:pt>
                <c:pt idx="5576">
                  <c:v>5576</c:v>
                </c:pt>
                <c:pt idx="5577">
                  <c:v>5577</c:v>
                </c:pt>
                <c:pt idx="5578">
                  <c:v>5578</c:v>
                </c:pt>
                <c:pt idx="5579">
                  <c:v>5579</c:v>
                </c:pt>
                <c:pt idx="5580">
                  <c:v>5580</c:v>
                </c:pt>
                <c:pt idx="5581">
                  <c:v>5581</c:v>
                </c:pt>
                <c:pt idx="5582">
                  <c:v>5582</c:v>
                </c:pt>
                <c:pt idx="5583">
                  <c:v>5583</c:v>
                </c:pt>
                <c:pt idx="5584">
                  <c:v>5584</c:v>
                </c:pt>
                <c:pt idx="5585">
                  <c:v>5585</c:v>
                </c:pt>
                <c:pt idx="5586">
                  <c:v>5586</c:v>
                </c:pt>
                <c:pt idx="5587">
                  <c:v>5587</c:v>
                </c:pt>
                <c:pt idx="5588">
                  <c:v>5588</c:v>
                </c:pt>
                <c:pt idx="5589">
                  <c:v>5589</c:v>
                </c:pt>
                <c:pt idx="5590">
                  <c:v>5590</c:v>
                </c:pt>
                <c:pt idx="5591">
                  <c:v>5591</c:v>
                </c:pt>
                <c:pt idx="5592">
                  <c:v>5592</c:v>
                </c:pt>
                <c:pt idx="5593">
                  <c:v>5593</c:v>
                </c:pt>
                <c:pt idx="5594">
                  <c:v>5594</c:v>
                </c:pt>
                <c:pt idx="5595">
                  <c:v>5595</c:v>
                </c:pt>
                <c:pt idx="5596">
                  <c:v>5596</c:v>
                </c:pt>
                <c:pt idx="5597">
                  <c:v>5597</c:v>
                </c:pt>
                <c:pt idx="5598">
                  <c:v>5598</c:v>
                </c:pt>
                <c:pt idx="5599">
                  <c:v>5599</c:v>
                </c:pt>
                <c:pt idx="5600">
                  <c:v>5600</c:v>
                </c:pt>
                <c:pt idx="5601">
                  <c:v>5601</c:v>
                </c:pt>
                <c:pt idx="5602">
                  <c:v>5602</c:v>
                </c:pt>
                <c:pt idx="5603">
                  <c:v>5603</c:v>
                </c:pt>
                <c:pt idx="5604">
                  <c:v>5604</c:v>
                </c:pt>
                <c:pt idx="5605">
                  <c:v>5605</c:v>
                </c:pt>
                <c:pt idx="5606">
                  <c:v>5606</c:v>
                </c:pt>
                <c:pt idx="5607">
                  <c:v>5607</c:v>
                </c:pt>
                <c:pt idx="5608">
                  <c:v>5608</c:v>
                </c:pt>
                <c:pt idx="5609">
                  <c:v>5609</c:v>
                </c:pt>
                <c:pt idx="5610">
                  <c:v>5610</c:v>
                </c:pt>
                <c:pt idx="5611">
                  <c:v>5611</c:v>
                </c:pt>
                <c:pt idx="5612">
                  <c:v>5612</c:v>
                </c:pt>
                <c:pt idx="5613">
                  <c:v>5613</c:v>
                </c:pt>
                <c:pt idx="5614">
                  <c:v>5614</c:v>
                </c:pt>
                <c:pt idx="5615">
                  <c:v>5615</c:v>
                </c:pt>
                <c:pt idx="5616">
                  <c:v>5616</c:v>
                </c:pt>
                <c:pt idx="5617">
                  <c:v>5617</c:v>
                </c:pt>
                <c:pt idx="5618">
                  <c:v>5618</c:v>
                </c:pt>
                <c:pt idx="5619">
                  <c:v>5619</c:v>
                </c:pt>
                <c:pt idx="5620">
                  <c:v>5620</c:v>
                </c:pt>
                <c:pt idx="5621">
                  <c:v>5621</c:v>
                </c:pt>
                <c:pt idx="5622">
                  <c:v>5622</c:v>
                </c:pt>
                <c:pt idx="5623">
                  <c:v>5623</c:v>
                </c:pt>
                <c:pt idx="5624">
                  <c:v>5624</c:v>
                </c:pt>
                <c:pt idx="5625">
                  <c:v>5625</c:v>
                </c:pt>
                <c:pt idx="5626">
                  <c:v>5626</c:v>
                </c:pt>
                <c:pt idx="5627">
                  <c:v>5627</c:v>
                </c:pt>
                <c:pt idx="5628">
                  <c:v>5628</c:v>
                </c:pt>
                <c:pt idx="5629">
                  <c:v>5629</c:v>
                </c:pt>
                <c:pt idx="5630">
                  <c:v>5630</c:v>
                </c:pt>
                <c:pt idx="5631">
                  <c:v>5631</c:v>
                </c:pt>
                <c:pt idx="5632">
                  <c:v>5632</c:v>
                </c:pt>
                <c:pt idx="5633">
                  <c:v>5633</c:v>
                </c:pt>
                <c:pt idx="5634">
                  <c:v>5634</c:v>
                </c:pt>
                <c:pt idx="5635">
                  <c:v>5635</c:v>
                </c:pt>
                <c:pt idx="5636">
                  <c:v>5636</c:v>
                </c:pt>
                <c:pt idx="5637">
                  <c:v>5637</c:v>
                </c:pt>
                <c:pt idx="5638">
                  <c:v>5638</c:v>
                </c:pt>
                <c:pt idx="5639">
                  <c:v>5639</c:v>
                </c:pt>
                <c:pt idx="5640">
                  <c:v>5640</c:v>
                </c:pt>
                <c:pt idx="5641">
                  <c:v>5641</c:v>
                </c:pt>
                <c:pt idx="5642">
                  <c:v>5642</c:v>
                </c:pt>
                <c:pt idx="5643">
                  <c:v>5643</c:v>
                </c:pt>
                <c:pt idx="5644">
                  <c:v>5644</c:v>
                </c:pt>
                <c:pt idx="5645">
                  <c:v>5645</c:v>
                </c:pt>
                <c:pt idx="5646">
                  <c:v>5646</c:v>
                </c:pt>
                <c:pt idx="5647">
                  <c:v>5647</c:v>
                </c:pt>
                <c:pt idx="5648">
                  <c:v>5648</c:v>
                </c:pt>
                <c:pt idx="5649">
                  <c:v>5649</c:v>
                </c:pt>
                <c:pt idx="5650">
                  <c:v>5650</c:v>
                </c:pt>
                <c:pt idx="5651">
                  <c:v>5651</c:v>
                </c:pt>
                <c:pt idx="5652">
                  <c:v>5652</c:v>
                </c:pt>
                <c:pt idx="5653">
                  <c:v>5653</c:v>
                </c:pt>
                <c:pt idx="5654">
                  <c:v>5654</c:v>
                </c:pt>
                <c:pt idx="5655">
                  <c:v>5655</c:v>
                </c:pt>
                <c:pt idx="5656">
                  <c:v>5656</c:v>
                </c:pt>
                <c:pt idx="5657">
                  <c:v>5657</c:v>
                </c:pt>
                <c:pt idx="5658">
                  <c:v>5658</c:v>
                </c:pt>
                <c:pt idx="5659">
                  <c:v>5659</c:v>
                </c:pt>
                <c:pt idx="5660">
                  <c:v>5660</c:v>
                </c:pt>
                <c:pt idx="5661">
                  <c:v>5661</c:v>
                </c:pt>
                <c:pt idx="5662">
                  <c:v>5662</c:v>
                </c:pt>
                <c:pt idx="5663">
                  <c:v>5663</c:v>
                </c:pt>
                <c:pt idx="5664">
                  <c:v>5664</c:v>
                </c:pt>
                <c:pt idx="5665">
                  <c:v>5665</c:v>
                </c:pt>
                <c:pt idx="5666">
                  <c:v>5666</c:v>
                </c:pt>
                <c:pt idx="5667">
                  <c:v>5667</c:v>
                </c:pt>
                <c:pt idx="5668">
                  <c:v>5668</c:v>
                </c:pt>
                <c:pt idx="5669">
                  <c:v>5669</c:v>
                </c:pt>
                <c:pt idx="5670">
                  <c:v>5670</c:v>
                </c:pt>
                <c:pt idx="5671">
                  <c:v>5671</c:v>
                </c:pt>
                <c:pt idx="5672">
                  <c:v>5672</c:v>
                </c:pt>
                <c:pt idx="5673">
                  <c:v>5673</c:v>
                </c:pt>
                <c:pt idx="5674">
                  <c:v>5674</c:v>
                </c:pt>
                <c:pt idx="5675">
                  <c:v>5675</c:v>
                </c:pt>
                <c:pt idx="5676">
                  <c:v>5676</c:v>
                </c:pt>
                <c:pt idx="5677">
                  <c:v>5677</c:v>
                </c:pt>
                <c:pt idx="5678">
                  <c:v>5678</c:v>
                </c:pt>
                <c:pt idx="5679">
                  <c:v>5679</c:v>
                </c:pt>
                <c:pt idx="5680">
                  <c:v>5680</c:v>
                </c:pt>
                <c:pt idx="5681">
                  <c:v>5681</c:v>
                </c:pt>
                <c:pt idx="5682">
                  <c:v>5682</c:v>
                </c:pt>
                <c:pt idx="5683">
                  <c:v>5683</c:v>
                </c:pt>
                <c:pt idx="5684">
                  <c:v>5684</c:v>
                </c:pt>
                <c:pt idx="5685">
                  <c:v>5685</c:v>
                </c:pt>
                <c:pt idx="5686">
                  <c:v>5686</c:v>
                </c:pt>
                <c:pt idx="5687">
                  <c:v>5687</c:v>
                </c:pt>
                <c:pt idx="5688">
                  <c:v>5688</c:v>
                </c:pt>
                <c:pt idx="5689">
                  <c:v>5689</c:v>
                </c:pt>
                <c:pt idx="5690">
                  <c:v>5690</c:v>
                </c:pt>
                <c:pt idx="5691">
                  <c:v>5691</c:v>
                </c:pt>
                <c:pt idx="5692">
                  <c:v>5692</c:v>
                </c:pt>
                <c:pt idx="5693">
                  <c:v>5693</c:v>
                </c:pt>
                <c:pt idx="5694">
                  <c:v>5694</c:v>
                </c:pt>
                <c:pt idx="5695">
                  <c:v>5695</c:v>
                </c:pt>
                <c:pt idx="5696">
                  <c:v>5696</c:v>
                </c:pt>
                <c:pt idx="5697">
                  <c:v>5697</c:v>
                </c:pt>
                <c:pt idx="5698">
                  <c:v>5698</c:v>
                </c:pt>
                <c:pt idx="5699">
                  <c:v>5699</c:v>
                </c:pt>
                <c:pt idx="5700">
                  <c:v>5700</c:v>
                </c:pt>
                <c:pt idx="5701">
                  <c:v>5701</c:v>
                </c:pt>
                <c:pt idx="5702">
                  <c:v>5702</c:v>
                </c:pt>
                <c:pt idx="5703">
                  <c:v>5703</c:v>
                </c:pt>
                <c:pt idx="5704">
                  <c:v>5704</c:v>
                </c:pt>
                <c:pt idx="5705">
                  <c:v>5705</c:v>
                </c:pt>
                <c:pt idx="5706">
                  <c:v>5706</c:v>
                </c:pt>
                <c:pt idx="5707">
                  <c:v>5707</c:v>
                </c:pt>
                <c:pt idx="5708">
                  <c:v>5708</c:v>
                </c:pt>
                <c:pt idx="5709">
                  <c:v>5709</c:v>
                </c:pt>
                <c:pt idx="5710">
                  <c:v>5710</c:v>
                </c:pt>
                <c:pt idx="5711">
                  <c:v>5711</c:v>
                </c:pt>
                <c:pt idx="5712">
                  <c:v>5712</c:v>
                </c:pt>
                <c:pt idx="5713">
                  <c:v>5713</c:v>
                </c:pt>
                <c:pt idx="5714">
                  <c:v>5714</c:v>
                </c:pt>
                <c:pt idx="5715">
                  <c:v>5715</c:v>
                </c:pt>
                <c:pt idx="5716">
                  <c:v>5716</c:v>
                </c:pt>
                <c:pt idx="5717">
                  <c:v>5717</c:v>
                </c:pt>
                <c:pt idx="5718">
                  <c:v>5718</c:v>
                </c:pt>
                <c:pt idx="5719">
                  <c:v>5719</c:v>
                </c:pt>
                <c:pt idx="5720">
                  <c:v>5720</c:v>
                </c:pt>
                <c:pt idx="5721">
                  <c:v>5721</c:v>
                </c:pt>
                <c:pt idx="5722">
                  <c:v>5722</c:v>
                </c:pt>
                <c:pt idx="5723">
                  <c:v>5723</c:v>
                </c:pt>
                <c:pt idx="5724">
                  <c:v>5724</c:v>
                </c:pt>
                <c:pt idx="5725">
                  <c:v>5725</c:v>
                </c:pt>
                <c:pt idx="5726">
                  <c:v>5726</c:v>
                </c:pt>
                <c:pt idx="5727">
                  <c:v>5727</c:v>
                </c:pt>
                <c:pt idx="5728">
                  <c:v>5728</c:v>
                </c:pt>
                <c:pt idx="5729">
                  <c:v>5729</c:v>
                </c:pt>
                <c:pt idx="5730">
                  <c:v>5730</c:v>
                </c:pt>
                <c:pt idx="5731">
                  <c:v>5731</c:v>
                </c:pt>
                <c:pt idx="5732">
                  <c:v>5732</c:v>
                </c:pt>
                <c:pt idx="5733">
                  <c:v>5733</c:v>
                </c:pt>
                <c:pt idx="5734">
                  <c:v>5734</c:v>
                </c:pt>
                <c:pt idx="5735">
                  <c:v>5735</c:v>
                </c:pt>
                <c:pt idx="5736">
                  <c:v>5736</c:v>
                </c:pt>
                <c:pt idx="5737">
                  <c:v>5737</c:v>
                </c:pt>
                <c:pt idx="5738">
                  <c:v>5738</c:v>
                </c:pt>
                <c:pt idx="5739">
                  <c:v>5739</c:v>
                </c:pt>
                <c:pt idx="5740">
                  <c:v>5740</c:v>
                </c:pt>
                <c:pt idx="5741">
                  <c:v>5741</c:v>
                </c:pt>
                <c:pt idx="5742">
                  <c:v>5742</c:v>
                </c:pt>
                <c:pt idx="5743">
                  <c:v>5743</c:v>
                </c:pt>
                <c:pt idx="5744">
                  <c:v>5744</c:v>
                </c:pt>
                <c:pt idx="5745">
                  <c:v>5745</c:v>
                </c:pt>
                <c:pt idx="5746">
                  <c:v>5746</c:v>
                </c:pt>
                <c:pt idx="5747">
                  <c:v>5747</c:v>
                </c:pt>
                <c:pt idx="5748">
                  <c:v>5748</c:v>
                </c:pt>
                <c:pt idx="5749">
                  <c:v>5749</c:v>
                </c:pt>
                <c:pt idx="5750">
                  <c:v>5750</c:v>
                </c:pt>
                <c:pt idx="5751">
                  <c:v>5751</c:v>
                </c:pt>
                <c:pt idx="5752">
                  <c:v>5752</c:v>
                </c:pt>
                <c:pt idx="5753">
                  <c:v>5753</c:v>
                </c:pt>
                <c:pt idx="5754">
                  <c:v>5754</c:v>
                </c:pt>
                <c:pt idx="5755">
                  <c:v>5755</c:v>
                </c:pt>
                <c:pt idx="5756">
                  <c:v>5756</c:v>
                </c:pt>
                <c:pt idx="5757">
                  <c:v>5757</c:v>
                </c:pt>
                <c:pt idx="5758">
                  <c:v>5758</c:v>
                </c:pt>
                <c:pt idx="5759">
                  <c:v>5759</c:v>
                </c:pt>
                <c:pt idx="5760">
                  <c:v>5760</c:v>
                </c:pt>
                <c:pt idx="5761">
                  <c:v>5761</c:v>
                </c:pt>
                <c:pt idx="5762">
                  <c:v>5762</c:v>
                </c:pt>
                <c:pt idx="5763">
                  <c:v>5763</c:v>
                </c:pt>
                <c:pt idx="5764">
                  <c:v>5764</c:v>
                </c:pt>
                <c:pt idx="5765">
                  <c:v>5765</c:v>
                </c:pt>
                <c:pt idx="5766">
                  <c:v>5766</c:v>
                </c:pt>
                <c:pt idx="5767">
                  <c:v>5767</c:v>
                </c:pt>
                <c:pt idx="5768">
                  <c:v>5768</c:v>
                </c:pt>
                <c:pt idx="5769">
                  <c:v>5769</c:v>
                </c:pt>
                <c:pt idx="5770">
                  <c:v>5770</c:v>
                </c:pt>
                <c:pt idx="5771">
                  <c:v>5771</c:v>
                </c:pt>
                <c:pt idx="5772">
                  <c:v>5772</c:v>
                </c:pt>
                <c:pt idx="5773">
                  <c:v>5773</c:v>
                </c:pt>
                <c:pt idx="5774">
                  <c:v>5774</c:v>
                </c:pt>
                <c:pt idx="5775">
                  <c:v>5775</c:v>
                </c:pt>
                <c:pt idx="5776">
                  <c:v>5776</c:v>
                </c:pt>
                <c:pt idx="5777">
                  <c:v>5777</c:v>
                </c:pt>
                <c:pt idx="5778">
                  <c:v>5778</c:v>
                </c:pt>
                <c:pt idx="5779">
                  <c:v>5779</c:v>
                </c:pt>
                <c:pt idx="5780">
                  <c:v>5780</c:v>
                </c:pt>
                <c:pt idx="5781">
                  <c:v>5781</c:v>
                </c:pt>
                <c:pt idx="5782">
                  <c:v>5782</c:v>
                </c:pt>
                <c:pt idx="5783">
                  <c:v>5783</c:v>
                </c:pt>
                <c:pt idx="5784">
                  <c:v>5784</c:v>
                </c:pt>
                <c:pt idx="5785">
                  <c:v>5785</c:v>
                </c:pt>
                <c:pt idx="5786">
                  <c:v>5786</c:v>
                </c:pt>
                <c:pt idx="5787">
                  <c:v>5787</c:v>
                </c:pt>
                <c:pt idx="5788">
                  <c:v>5788</c:v>
                </c:pt>
                <c:pt idx="5789">
                  <c:v>5789</c:v>
                </c:pt>
                <c:pt idx="5790">
                  <c:v>5790</c:v>
                </c:pt>
                <c:pt idx="5791">
                  <c:v>5791</c:v>
                </c:pt>
                <c:pt idx="5792">
                  <c:v>5792</c:v>
                </c:pt>
                <c:pt idx="5793">
                  <c:v>5793</c:v>
                </c:pt>
                <c:pt idx="5794">
                  <c:v>5794</c:v>
                </c:pt>
                <c:pt idx="5795">
                  <c:v>5795</c:v>
                </c:pt>
                <c:pt idx="5796">
                  <c:v>5796</c:v>
                </c:pt>
                <c:pt idx="5797">
                  <c:v>5797</c:v>
                </c:pt>
                <c:pt idx="5798">
                  <c:v>5798</c:v>
                </c:pt>
                <c:pt idx="5799">
                  <c:v>5799</c:v>
                </c:pt>
                <c:pt idx="5800">
                  <c:v>5800</c:v>
                </c:pt>
                <c:pt idx="5801">
                  <c:v>5801</c:v>
                </c:pt>
                <c:pt idx="5802">
                  <c:v>5802</c:v>
                </c:pt>
                <c:pt idx="5803">
                  <c:v>5803</c:v>
                </c:pt>
                <c:pt idx="5804">
                  <c:v>5804</c:v>
                </c:pt>
                <c:pt idx="5805">
                  <c:v>5805</c:v>
                </c:pt>
                <c:pt idx="5806">
                  <c:v>5806</c:v>
                </c:pt>
                <c:pt idx="5807">
                  <c:v>5807</c:v>
                </c:pt>
                <c:pt idx="5808">
                  <c:v>5808</c:v>
                </c:pt>
                <c:pt idx="5809">
                  <c:v>5809</c:v>
                </c:pt>
                <c:pt idx="5810">
                  <c:v>5810</c:v>
                </c:pt>
                <c:pt idx="5811">
                  <c:v>5811</c:v>
                </c:pt>
                <c:pt idx="5812">
                  <c:v>5812</c:v>
                </c:pt>
                <c:pt idx="5813">
                  <c:v>5813</c:v>
                </c:pt>
                <c:pt idx="5814">
                  <c:v>5814</c:v>
                </c:pt>
                <c:pt idx="5815">
                  <c:v>5815</c:v>
                </c:pt>
                <c:pt idx="5816">
                  <c:v>5816</c:v>
                </c:pt>
                <c:pt idx="5817">
                  <c:v>5817</c:v>
                </c:pt>
                <c:pt idx="5818">
                  <c:v>5818</c:v>
                </c:pt>
                <c:pt idx="5819">
                  <c:v>5819</c:v>
                </c:pt>
                <c:pt idx="5820">
                  <c:v>5820</c:v>
                </c:pt>
                <c:pt idx="5821">
                  <c:v>5821</c:v>
                </c:pt>
                <c:pt idx="5822">
                  <c:v>5822</c:v>
                </c:pt>
                <c:pt idx="5823">
                  <c:v>5823</c:v>
                </c:pt>
                <c:pt idx="5824">
                  <c:v>5824</c:v>
                </c:pt>
                <c:pt idx="5825">
                  <c:v>5825</c:v>
                </c:pt>
                <c:pt idx="5826">
                  <c:v>5826</c:v>
                </c:pt>
                <c:pt idx="5827">
                  <c:v>5827</c:v>
                </c:pt>
                <c:pt idx="5828">
                  <c:v>5828</c:v>
                </c:pt>
                <c:pt idx="5829">
                  <c:v>5829</c:v>
                </c:pt>
                <c:pt idx="5830">
                  <c:v>5830</c:v>
                </c:pt>
                <c:pt idx="5831">
                  <c:v>5831</c:v>
                </c:pt>
                <c:pt idx="5832">
                  <c:v>5832</c:v>
                </c:pt>
                <c:pt idx="5833">
                  <c:v>5833</c:v>
                </c:pt>
                <c:pt idx="5834">
                  <c:v>5834</c:v>
                </c:pt>
                <c:pt idx="5835">
                  <c:v>5835</c:v>
                </c:pt>
                <c:pt idx="5836">
                  <c:v>5836</c:v>
                </c:pt>
                <c:pt idx="5837">
                  <c:v>5837</c:v>
                </c:pt>
                <c:pt idx="5838">
                  <c:v>5838</c:v>
                </c:pt>
                <c:pt idx="5839">
                  <c:v>5839</c:v>
                </c:pt>
                <c:pt idx="5840">
                  <c:v>5840</c:v>
                </c:pt>
                <c:pt idx="5841">
                  <c:v>5841</c:v>
                </c:pt>
                <c:pt idx="5842">
                  <c:v>5842</c:v>
                </c:pt>
                <c:pt idx="5843">
                  <c:v>5843</c:v>
                </c:pt>
                <c:pt idx="5844">
                  <c:v>5844</c:v>
                </c:pt>
                <c:pt idx="5845">
                  <c:v>5845</c:v>
                </c:pt>
                <c:pt idx="5846">
                  <c:v>5846</c:v>
                </c:pt>
                <c:pt idx="5847">
                  <c:v>5847</c:v>
                </c:pt>
                <c:pt idx="5848">
                  <c:v>5848</c:v>
                </c:pt>
                <c:pt idx="5849">
                  <c:v>5849</c:v>
                </c:pt>
                <c:pt idx="5850">
                  <c:v>5850</c:v>
                </c:pt>
                <c:pt idx="5851">
                  <c:v>5851</c:v>
                </c:pt>
                <c:pt idx="5852">
                  <c:v>5852</c:v>
                </c:pt>
                <c:pt idx="5853">
                  <c:v>5853</c:v>
                </c:pt>
                <c:pt idx="5854">
                  <c:v>5854</c:v>
                </c:pt>
                <c:pt idx="5855">
                  <c:v>5855</c:v>
                </c:pt>
                <c:pt idx="5856">
                  <c:v>5856</c:v>
                </c:pt>
                <c:pt idx="5857">
                  <c:v>5857</c:v>
                </c:pt>
                <c:pt idx="5858">
                  <c:v>5858</c:v>
                </c:pt>
                <c:pt idx="5859">
                  <c:v>5859</c:v>
                </c:pt>
                <c:pt idx="5860">
                  <c:v>5860</c:v>
                </c:pt>
                <c:pt idx="5861">
                  <c:v>5861</c:v>
                </c:pt>
                <c:pt idx="5862">
                  <c:v>5862</c:v>
                </c:pt>
                <c:pt idx="5863">
                  <c:v>5863</c:v>
                </c:pt>
                <c:pt idx="5864">
                  <c:v>5864</c:v>
                </c:pt>
                <c:pt idx="5865">
                  <c:v>5865</c:v>
                </c:pt>
                <c:pt idx="5866">
                  <c:v>5866</c:v>
                </c:pt>
                <c:pt idx="5867">
                  <c:v>5867</c:v>
                </c:pt>
                <c:pt idx="5868">
                  <c:v>5868</c:v>
                </c:pt>
                <c:pt idx="5869">
                  <c:v>5869</c:v>
                </c:pt>
                <c:pt idx="5870">
                  <c:v>5870</c:v>
                </c:pt>
                <c:pt idx="5871">
                  <c:v>5871</c:v>
                </c:pt>
                <c:pt idx="5872">
                  <c:v>5872</c:v>
                </c:pt>
                <c:pt idx="5873">
                  <c:v>5873</c:v>
                </c:pt>
                <c:pt idx="5874">
                  <c:v>5874</c:v>
                </c:pt>
                <c:pt idx="5875">
                  <c:v>5875</c:v>
                </c:pt>
                <c:pt idx="5876">
                  <c:v>5876</c:v>
                </c:pt>
                <c:pt idx="5877">
                  <c:v>5877</c:v>
                </c:pt>
                <c:pt idx="5878">
                  <c:v>5878</c:v>
                </c:pt>
                <c:pt idx="5879">
                  <c:v>5879</c:v>
                </c:pt>
                <c:pt idx="5880">
                  <c:v>5880</c:v>
                </c:pt>
                <c:pt idx="5881">
                  <c:v>5881</c:v>
                </c:pt>
                <c:pt idx="5882">
                  <c:v>5882</c:v>
                </c:pt>
                <c:pt idx="5883">
                  <c:v>5883</c:v>
                </c:pt>
                <c:pt idx="5884">
                  <c:v>5884</c:v>
                </c:pt>
                <c:pt idx="5885">
                  <c:v>5885</c:v>
                </c:pt>
                <c:pt idx="5886">
                  <c:v>5886</c:v>
                </c:pt>
                <c:pt idx="5887">
                  <c:v>5887</c:v>
                </c:pt>
                <c:pt idx="5888">
                  <c:v>5888</c:v>
                </c:pt>
                <c:pt idx="5889">
                  <c:v>5889</c:v>
                </c:pt>
                <c:pt idx="5890">
                  <c:v>5890</c:v>
                </c:pt>
                <c:pt idx="5891">
                  <c:v>5891</c:v>
                </c:pt>
                <c:pt idx="5892">
                  <c:v>5892</c:v>
                </c:pt>
                <c:pt idx="5893">
                  <c:v>5893</c:v>
                </c:pt>
                <c:pt idx="5894">
                  <c:v>5894</c:v>
                </c:pt>
                <c:pt idx="5895">
                  <c:v>5895</c:v>
                </c:pt>
                <c:pt idx="5896">
                  <c:v>5896</c:v>
                </c:pt>
                <c:pt idx="5897">
                  <c:v>5897</c:v>
                </c:pt>
                <c:pt idx="5898">
                  <c:v>5898</c:v>
                </c:pt>
                <c:pt idx="5899">
                  <c:v>5899</c:v>
                </c:pt>
                <c:pt idx="5900">
                  <c:v>5900</c:v>
                </c:pt>
                <c:pt idx="5901">
                  <c:v>5901</c:v>
                </c:pt>
                <c:pt idx="5902">
                  <c:v>5902</c:v>
                </c:pt>
                <c:pt idx="5903">
                  <c:v>5903</c:v>
                </c:pt>
                <c:pt idx="5904">
                  <c:v>5904</c:v>
                </c:pt>
                <c:pt idx="5905">
                  <c:v>5905</c:v>
                </c:pt>
                <c:pt idx="5906">
                  <c:v>5906</c:v>
                </c:pt>
                <c:pt idx="5907">
                  <c:v>5907</c:v>
                </c:pt>
                <c:pt idx="5908">
                  <c:v>5908</c:v>
                </c:pt>
                <c:pt idx="5909">
                  <c:v>5909</c:v>
                </c:pt>
                <c:pt idx="5910">
                  <c:v>5910</c:v>
                </c:pt>
                <c:pt idx="5911">
                  <c:v>5911</c:v>
                </c:pt>
                <c:pt idx="5912">
                  <c:v>5912</c:v>
                </c:pt>
                <c:pt idx="5913">
                  <c:v>5913</c:v>
                </c:pt>
                <c:pt idx="5914">
                  <c:v>5914</c:v>
                </c:pt>
                <c:pt idx="5915">
                  <c:v>5915</c:v>
                </c:pt>
                <c:pt idx="5916">
                  <c:v>5916</c:v>
                </c:pt>
                <c:pt idx="5917">
                  <c:v>5917</c:v>
                </c:pt>
                <c:pt idx="5918">
                  <c:v>5918</c:v>
                </c:pt>
                <c:pt idx="5919">
                  <c:v>5919</c:v>
                </c:pt>
                <c:pt idx="5920">
                  <c:v>5920</c:v>
                </c:pt>
                <c:pt idx="5921">
                  <c:v>5921</c:v>
                </c:pt>
                <c:pt idx="5922">
                  <c:v>5922</c:v>
                </c:pt>
                <c:pt idx="5923">
                  <c:v>5923</c:v>
                </c:pt>
                <c:pt idx="5924">
                  <c:v>5924</c:v>
                </c:pt>
                <c:pt idx="5925">
                  <c:v>5925</c:v>
                </c:pt>
                <c:pt idx="5926">
                  <c:v>5926</c:v>
                </c:pt>
                <c:pt idx="5927">
                  <c:v>5927</c:v>
                </c:pt>
                <c:pt idx="5928">
                  <c:v>5928</c:v>
                </c:pt>
                <c:pt idx="5929">
                  <c:v>5929</c:v>
                </c:pt>
                <c:pt idx="5930">
                  <c:v>5930</c:v>
                </c:pt>
                <c:pt idx="5931">
                  <c:v>5931</c:v>
                </c:pt>
                <c:pt idx="5932">
                  <c:v>5932</c:v>
                </c:pt>
                <c:pt idx="5933">
                  <c:v>5933</c:v>
                </c:pt>
                <c:pt idx="5934">
                  <c:v>5934</c:v>
                </c:pt>
                <c:pt idx="5935">
                  <c:v>5935</c:v>
                </c:pt>
                <c:pt idx="5936">
                  <c:v>5936</c:v>
                </c:pt>
                <c:pt idx="5937">
                  <c:v>5937</c:v>
                </c:pt>
                <c:pt idx="5938">
                  <c:v>5938</c:v>
                </c:pt>
                <c:pt idx="5939">
                  <c:v>5939</c:v>
                </c:pt>
                <c:pt idx="5940">
                  <c:v>5940</c:v>
                </c:pt>
                <c:pt idx="5941">
                  <c:v>5941</c:v>
                </c:pt>
                <c:pt idx="5942">
                  <c:v>5942</c:v>
                </c:pt>
                <c:pt idx="5943">
                  <c:v>5943</c:v>
                </c:pt>
                <c:pt idx="5944">
                  <c:v>5944</c:v>
                </c:pt>
                <c:pt idx="5945">
                  <c:v>5945</c:v>
                </c:pt>
                <c:pt idx="5946">
                  <c:v>5946</c:v>
                </c:pt>
                <c:pt idx="5947">
                  <c:v>5947</c:v>
                </c:pt>
                <c:pt idx="5948">
                  <c:v>5948</c:v>
                </c:pt>
                <c:pt idx="5949">
                  <c:v>5949</c:v>
                </c:pt>
                <c:pt idx="5950">
                  <c:v>5950</c:v>
                </c:pt>
                <c:pt idx="5951">
                  <c:v>5951</c:v>
                </c:pt>
                <c:pt idx="5952">
                  <c:v>5952</c:v>
                </c:pt>
                <c:pt idx="5953">
                  <c:v>5953</c:v>
                </c:pt>
                <c:pt idx="5954">
                  <c:v>5954</c:v>
                </c:pt>
                <c:pt idx="5955">
                  <c:v>5955</c:v>
                </c:pt>
                <c:pt idx="5956">
                  <c:v>5956</c:v>
                </c:pt>
                <c:pt idx="5957">
                  <c:v>5957</c:v>
                </c:pt>
                <c:pt idx="5958">
                  <c:v>5958</c:v>
                </c:pt>
                <c:pt idx="5959">
                  <c:v>5959</c:v>
                </c:pt>
                <c:pt idx="5960">
                  <c:v>5960</c:v>
                </c:pt>
                <c:pt idx="5961">
                  <c:v>5961</c:v>
                </c:pt>
                <c:pt idx="5962">
                  <c:v>5962</c:v>
                </c:pt>
                <c:pt idx="5963">
                  <c:v>5963</c:v>
                </c:pt>
                <c:pt idx="5964">
                  <c:v>5964</c:v>
                </c:pt>
                <c:pt idx="5965">
                  <c:v>5965</c:v>
                </c:pt>
                <c:pt idx="5966">
                  <c:v>5966</c:v>
                </c:pt>
                <c:pt idx="5967">
                  <c:v>5967</c:v>
                </c:pt>
                <c:pt idx="5968">
                  <c:v>5968</c:v>
                </c:pt>
                <c:pt idx="5969">
                  <c:v>5969</c:v>
                </c:pt>
                <c:pt idx="5970">
                  <c:v>5970</c:v>
                </c:pt>
                <c:pt idx="5971">
                  <c:v>5971</c:v>
                </c:pt>
                <c:pt idx="5972">
                  <c:v>5972</c:v>
                </c:pt>
                <c:pt idx="5973">
                  <c:v>5973</c:v>
                </c:pt>
                <c:pt idx="5974">
                  <c:v>5974</c:v>
                </c:pt>
                <c:pt idx="5975">
                  <c:v>5975</c:v>
                </c:pt>
                <c:pt idx="5976">
                  <c:v>5976</c:v>
                </c:pt>
                <c:pt idx="5977">
                  <c:v>5977</c:v>
                </c:pt>
                <c:pt idx="5978">
                  <c:v>5978</c:v>
                </c:pt>
                <c:pt idx="5979">
                  <c:v>5979</c:v>
                </c:pt>
                <c:pt idx="5980">
                  <c:v>5980</c:v>
                </c:pt>
                <c:pt idx="5981">
                  <c:v>5981</c:v>
                </c:pt>
                <c:pt idx="5982">
                  <c:v>5982</c:v>
                </c:pt>
                <c:pt idx="5983">
                  <c:v>5983</c:v>
                </c:pt>
                <c:pt idx="5984">
                  <c:v>5984</c:v>
                </c:pt>
                <c:pt idx="5985">
                  <c:v>5985</c:v>
                </c:pt>
                <c:pt idx="5986">
                  <c:v>5986</c:v>
                </c:pt>
                <c:pt idx="5987">
                  <c:v>5987</c:v>
                </c:pt>
                <c:pt idx="5988">
                  <c:v>5988</c:v>
                </c:pt>
                <c:pt idx="5989">
                  <c:v>5989</c:v>
                </c:pt>
                <c:pt idx="5990">
                  <c:v>5990</c:v>
                </c:pt>
                <c:pt idx="5991">
                  <c:v>5991</c:v>
                </c:pt>
                <c:pt idx="5992">
                  <c:v>5992</c:v>
                </c:pt>
                <c:pt idx="5993">
                  <c:v>5993</c:v>
                </c:pt>
                <c:pt idx="5994">
                  <c:v>5994</c:v>
                </c:pt>
                <c:pt idx="5995">
                  <c:v>5995</c:v>
                </c:pt>
                <c:pt idx="5996">
                  <c:v>5996</c:v>
                </c:pt>
                <c:pt idx="5997">
                  <c:v>5997</c:v>
                </c:pt>
                <c:pt idx="5998">
                  <c:v>5998</c:v>
                </c:pt>
                <c:pt idx="5999">
                  <c:v>5999</c:v>
                </c:pt>
                <c:pt idx="6000">
                  <c:v>6000</c:v>
                </c:pt>
                <c:pt idx="6001">
                  <c:v>6001</c:v>
                </c:pt>
                <c:pt idx="6002">
                  <c:v>6002</c:v>
                </c:pt>
                <c:pt idx="6003">
                  <c:v>6003</c:v>
                </c:pt>
                <c:pt idx="6004">
                  <c:v>6004</c:v>
                </c:pt>
                <c:pt idx="6005">
                  <c:v>6005</c:v>
                </c:pt>
                <c:pt idx="6006">
                  <c:v>6006</c:v>
                </c:pt>
                <c:pt idx="6007">
                  <c:v>6007</c:v>
                </c:pt>
                <c:pt idx="6008">
                  <c:v>6008</c:v>
                </c:pt>
                <c:pt idx="6009">
                  <c:v>6009</c:v>
                </c:pt>
                <c:pt idx="6010">
                  <c:v>6010</c:v>
                </c:pt>
                <c:pt idx="6011">
                  <c:v>6011</c:v>
                </c:pt>
                <c:pt idx="6012">
                  <c:v>6012</c:v>
                </c:pt>
                <c:pt idx="6013">
                  <c:v>6013</c:v>
                </c:pt>
                <c:pt idx="6014">
                  <c:v>6014</c:v>
                </c:pt>
                <c:pt idx="6015">
                  <c:v>6015</c:v>
                </c:pt>
                <c:pt idx="6016">
                  <c:v>6016</c:v>
                </c:pt>
                <c:pt idx="6017">
                  <c:v>6017</c:v>
                </c:pt>
                <c:pt idx="6018">
                  <c:v>6018</c:v>
                </c:pt>
                <c:pt idx="6019">
                  <c:v>6019</c:v>
                </c:pt>
                <c:pt idx="6020">
                  <c:v>6020</c:v>
                </c:pt>
                <c:pt idx="6021">
                  <c:v>6021</c:v>
                </c:pt>
                <c:pt idx="6022">
                  <c:v>6022</c:v>
                </c:pt>
                <c:pt idx="6023">
                  <c:v>6023</c:v>
                </c:pt>
                <c:pt idx="6024">
                  <c:v>6024</c:v>
                </c:pt>
                <c:pt idx="6025">
                  <c:v>6025</c:v>
                </c:pt>
                <c:pt idx="6026">
                  <c:v>6026</c:v>
                </c:pt>
                <c:pt idx="6027">
                  <c:v>6027</c:v>
                </c:pt>
                <c:pt idx="6028">
                  <c:v>6028</c:v>
                </c:pt>
                <c:pt idx="6029">
                  <c:v>6029</c:v>
                </c:pt>
                <c:pt idx="6030">
                  <c:v>6030</c:v>
                </c:pt>
                <c:pt idx="6031">
                  <c:v>6031</c:v>
                </c:pt>
                <c:pt idx="6032">
                  <c:v>6032</c:v>
                </c:pt>
                <c:pt idx="6033">
                  <c:v>6033</c:v>
                </c:pt>
                <c:pt idx="6034">
                  <c:v>6034</c:v>
                </c:pt>
                <c:pt idx="6035">
                  <c:v>6035</c:v>
                </c:pt>
                <c:pt idx="6036">
                  <c:v>6036</c:v>
                </c:pt>
                <c:pt idx="6037">
                  <c:v>6037</c:v>
                </c:pt>
                <c:pt idx="6038">
                  <c:v>6038</c:v>
                </c:pt>
                <c:pt idx="6039">
                  <c:v>6039</c:v>
                </c:pt>
                <c:pt idx="6040">
                  <c:v>6040</c:v>
                </c:pt>
                <c:pt idx="6041">
                  <c:v>6041</c:v>
                </c:pt>
                <c:pt idx="6042">
                  <c:v>6042</c:v>
                </c:pt>
                <c:pt idx="6043">
                  <c:v>6043</c:v>
                </c:pt>
                <c:pt idx="6044">
                  <c:v>6044</c:v>
                </c:pt>
                <c:pt idx="6045">
                  <c:v>6045</c:v>
                </c:pt>
                <c:pt idx="6046">
                  <c:v>6046</c:v>
                </c:pt>
                <c:pt idx="6047">
                  <c:v>6047</c:v>
                </c:pt>
                <c:pt idx="6048">
                  <c:v>6048</c:v>
                </c:pt>
                <c:pt idx="6049">
                  <c:v>6049</c:v>
                </c:pt>
                <c:pt idx="6050">
                  <c:v>6050</c:v>
                </c:pt>
                <c:pt idx="6051">
                  <c:v>6051</c:v>
                </c:pt>
                <c:pt idx="6052">
                  <c:v>6052</c:v>
                </c:pt>
                <c:pt idx="6053">
                  <c:v>6053</c:v>
                </c:pt>
                <c:pt idx="6054">
                  <c:v>6054</c:v>
                </c:pt>
                <c:pt idx="6055">
                  <c:v>6055</c:v>
                </c:pt>
                <c:pt idx="6056">
                  <c:v>6056</c:v>
                </c:pt>
                <c:pt idx="6057">
                  <c:v>6057</c:v>
                </c:pt>
                <c:pt idx="6058">
                  <c:v>6058</c:v>
                </c:pt>
                <c:pt idx="6059">
                  <c:v>6059</c:v>
                </c:pt>
                <c:pt idx="6060">
                  <c:v>6060</c:v>
                </c:pt>
                <c:pt idx="6061">
                  <c:v>6061</c:v>
                </c:pt>
                <c:pt idx="6062">
                  <c:v>6062</c:v>
                </c:pt>
                <c:pt idx="6063">
                  <c:v>6063</c:v>
                </c:pt>
                <c:pt idx="6064">
                  <c:v>6064</c:v>
                </c:pt>
                <c:pt idx="6065">
                  <c:v>6065</c:v>
                </c:pt>
                <c:pt idx="6066">
                  <c:v>6066</c:v>
                </c:pt>
                <c:pt idx="6067">
                  <c:v>6067</c:v>
                </c:pt>
                <c:pt idx="6068">
                  <c:v>6068</c:v>
                </c:pt>
                <c:pt idx="6069">
                  <c:v>6069</c:v>
                </c:pt>
                <c:pt idx="6070">
                  <c:v>6070</c:v>
                </c:pt>
                <c:pt idx="6071">
                  <c:v>6071</c:v>
                </c:pt>
                <c:pt idx="6072">
                  <c:v>6072</c:v>
                </c:pt>
                <c:pt idx="6073">
                  <c:v>6073</c:v>
                </c:pt>
                <c:pt idx="6074">
                  <c:v>6074</c:v>
                </c:pt>
                <c:pt idx="6075">
                  <c:v>6075</c:v>
                </c:pt>
                <c:pt idx="6076">
                  <c:v>6076</c:v>
                </c:pt>
                <c:pt idx="6077">
                  <c:v>6077</c:v>
                </c:pt>
                <c:pt idx="6078">
                  <c:v>6078</c:v>
                </c:pt>
                <c:pt idx="6079">
                  <c:v>6079</c:v>
                </c:pt>
                <c:pt idx="6080">
                  <c:v>6080</c:v>
                </c:pt>
                <c:pt idx="6081">
                  <c:v>6081</c:v>
                </c:pt>
                <c:pt idx="6082">
                  <c:v>6082</c:v>
                </c:pt>
                <c:pt idx="6083">
                  <c:v>6083</c:v>
                </c:pt>
                <c:pt idx="6084">
                  <c:v>6084</c:v>
                </c:pt>
                <c:pt idx="6085">
                  <c:v>6085</c:v>
                </c:pt>
                <c:pt idx="6086">
                  <c:v>6086</c:v>
                </c:pt>
                <c:pt idx="6087">
                  <c:v>6087</c:v>
                </c:pt>
                <c:pt idx="6088">
                  <c:v>6088</c:v>
                </c:pt>
                <c:pt idx="6089">
                  <c:v>6089</c:v>
                </c:pt>
                <c:pt idx="6090">
                  <c:v>6090</c:v>
                </c:pt>
                <c:pt idx="6091">
                  <c:v>6091</c:v>
                </c:pt>
                <c:pt idx="6092">
                  <c:v>6092</c:v>
                </c:pt>
                <c:pt idx="6093">
                  <c:v>6093</c:v>
                </c:pt>
                <c:pt idx="6094">
                  <c:v>6094</c:v>
                </c:pt>
                <c:pt idx="6095">
                  <c:v>6095</c:v>
                </c:pt>
                <c:pt idx="6096">
                  <c:v>6096</c:v>
                </c:pt>
                <c:pt idx="6097">
                  <c:v>6097</c:v>
                </c:pt>
                <c:pt idx="6098">
                  <c:v>6098</c:v>
                </c:pt>
                <c:pt idx="6099">
                  <c:v>6099</c:v>
                </c:pt>
                <c:pt idx="6100">
                  <c:v>6100</c:v>
                </c:pt>
                <c:pt idx="6101">
                  <c:v>6101</c:v>
                </c:pt>
                <c:pt idx="6102">
                  <c:v>6102</c:v>
                </c:pt>
                <c:pt idx="6103">
                  <c:v>6103</c:v>
                </c:pt>
                <c:pt idx="6104">
                  <c:v>6104</c:v>
                </c:pt>
                <c:pt idx="6105">
                  <c:v>6105</c:v>
                </c:pt>
                <c:pt idx="6106">
                  <c:v>6106</c:v>
                </c:pt>
                <c:pt idx="6107">
                  <c:v>6107</c:v>
                </c:pt>
                <c:pt idx="6108">
                  <c:v>6108</c:v>
                </c:pt>
                <c:pt idx="6109">
                  <c:v>6109</c:v>
                </c:pt>
                <c:pt idx="6110">
                  <c:v>6110</c:v>
                </c:pt>
                <c:pt idx="6111">
                  <c:v>6111</c:v>
                </c:pt>
                <c:pt idx="6112">
                  <c:v>6112</c:v>
                </c:pt>
                <c:pt idx="6113">
                  <c:v>6113</c:v>
                </c:pt>
                <c:pt idx="6114">
                  <c:v>6114</c:v>
                </c:pt>
                <c:pt idx="6115">
                  <c:v>6115</c:v>
                </c:pt>
                <c:pt idx="6116">
                  <c:v>6116</c:v>
                </c:pt>
                <c:pt idx="6117">
                  <c:v>6117</c:v>
                </c:pt>
                <c:pt idx="6118">
                  <c:v>6118</c:v>
                </c:pt>
                <c:pt idx="6119">
                  <c:v>6119</c:v>
                </c:pt>
                <c:pt idx="6120">
                  <c:v>6120</c:v>
                </c:pt>
                <c:pt idx="6121">
                  <c:v>6121</c:v>
                </c:pt>
                <c:pt idx="6122">
                  <c:v>6122</c:v>
                </c:pt>
                <c:pt idx="6123">
                  <c:v>6123</c:v>
                </c:pt>
                <c:pt idx="6124">
                  <c:v>6124</c:v>
                </c:pt>
                <c:pt idx="6125">
                  <c:v>6125</c:v>
                </c:pt>
                <c:pt idx="6126">
                  <c:v>6126</c:v>
                </c:pt>
                <c:pt idx="6127">
                  <c:v>6127</c:v>
                </c:pt>
                <c:pt idx="6128">
                  <c:v>6128</c:v>
                </c:pt>
                <c:pt idx="6129">
                  <c:v>6129</c:v>
                </c:pt>
                <c:pt idx="6130">
                  <c:v>6130</c:v>
                </c:pt>
                <c:pt idx="6131">
                  <c:v>6131</c:v>
                </c:pt>
                <c:pt idx="6132">
                  <c:v>6132</c:v>
                </c:pt>
                <c:pt idx="6133">
                  <c:v>6133</c:v>
                </c:pt>
                <c:pt idx="6134">
                  <c:v>6134</c:v>
                </c:pt>
                <c:pt idx="6135">
                  <c:v>6135</c:v>
                </c:pt>
                <c:pt idx="6136">
                  <c:v>6136</c:v>
                </c:pt>
                <c:pt idx="6137">
                  <c:v>6137</c:v>
                </c:pt>
                <c:pt idx="6138">
                  <c:v>6138</c:v>
                </c:pt>
                <c:pt idx="6139">
                  <c:v>6139</c:v>
                </c:pt>
                <c:pt idx="6140">
                  <c:v>6140</c:v>
                </c:pt>
                <c:pt idx="6141">
                  <c:v>6141</c:v>
                </c:pt>
                <c:pt idx="6142">
                  <c:v>6142</c:v>
                </c:pt>
                <c:pt idx="6143">
                  <c:v>6143</c:v>
                </c:pt>
                <c:pt idx="6144">
                  <c:v>6144</c:v>
                </c:pt>
                <c:pt idx="6145">
                  <c:v>6145</c:v>
                </c:pt>
                <c:pt idx="6146">
                  <c:v>6146</c:v>
                </c:pt>
                <c:pt idx="6147">
                  <c:v>6147</c:v>
                </c:pt>
                <c:pt idx="6148">
                  <c:v>6148</c:v>
                </c:pt>
                <c:pt idx="6149">
                  <c:v>6149</c:v>
                </c:pt>
                <c:pt idx="6150">
                  <c:v>6150</c:v>
                </c:pt>
                <c:pt idx="6151">
                  <c:v>6151</c:v>
                </c:pt>
                <c:pt idx="6152">
                  <c:v>6152</c:v>
                </c:pt>
                <c:pt idx="6153">
                  <c:v>6153</c:v>
                </c:pt>
                <c:pt idx="6154">
                  <c:v>6154</c:v>
                </c:pt>
                <c:pt idx="6155">
                  <c:v>6155</c:v>
                </c:pt>
                <c:pt idx="6156">
                  <c:v>6156</c:v>
                </c:pt>
                <c:pt idx="6157">
                  <c:v>6157</c:v>
                </c:pt>
                <c:pt idx="6158">
                  <c:v>6158</c:v>
                </c:pt>
                <c:pt idx="6159">
                  <c:v>6159</c:v>
                </c:pt>
                <c:pt idx="6160">
                  <c:v>6160</c:v>
                </c:pt>
                <c:pt idx="6161">
                  <c:v>6161</c:v>
                </c:pt>
                <c:pt idx="6162">
                  <c:v>6162</c:v>
                </c:pt>
                <c:pt idx="6163">
                  <c:v>6163</c:v>
                </c:pt>
                <c:pt idx="6164">
                  <c:v>6164</c:v>
                </c:pt>
                <c:pt idx="6165">
                  <c:v>6165</c:v>
                </c:pt>
                <c:pt idx="6166">
                  <c:v>6166</c:v>
                </c:pt>
                <c:pt idx="6167">
                  <c:v>6167</c:v>
                </c:pt>
                <c:pt idx="6168">
                  <c:v>6168</c:v>
                </c:pt>
                <c:pt idx="6169">
                  <c:v>6169</c:v>
                </c:pt>
                <c:pt idx="6170">
                  <c:v>6170</c:v>
                </c:pt>
                <c:pt idx="6171">
                  <c:v>6171</c:v>
                </c:pt>
                <c:pt idx="6172">
                  <c:v>6172</c:v>
                </c:pt>
                <c:pt idx="6173">
                  <c:v>6173</c:v>
                </c:pt>
                <c:pt idx="6174">
                  <c:v>6174</c:v>
                </c:pt>
                <c:pt idx="6175">
                  <c:v>6175</c:v>
                </c:pt>
                <c:pt idx="6176">
                  <c:v>6176</c:v>
                </c:pt>
                <c:pt idx="6177">
                  <c:v>6177</c:v>
                </c:pt>
                <c:pt idx="6178">
                  <c:v>6178</c:v>
                </c:pt>
                <c:pt idx="6179">
                  <c:v>6179</c:v>
                </c:pt>
                <c:pt idx="6180">
                  <c:v>6180</c:v>
                </c:pt>
                <c:pt idx="6181">
                  <c:v>6181</c:v>
                </c:pt>
                <c:pt idx="6182">
                  <c:v>6182</c:v>
                </c:pt>
                <c:pt idx="6183">
                  <c:v>6183</c:v>
                </c:pt>
                <c:pt idx="6184">
                  <c:v>6184</c:v>
                </c:pt>
                <c:pt idx="6185">
                  <c:v>6185</c:v>
                </c:pt>
                <c:pt idx="6186">
                  <c:v>6186</c:v>
                </c:pt>
                <c:pt idx="6187">
                  <c:v>6187</c:v>
                </c:pt>
                <c:pt idx="6188">
                  <c:v>6188</c:v>
                </c:pt>
                <c:pt idx="6189">
                  <c:v>6189</c:v>
                </c:pt>
                <c:pt idx="6190">
                  <c:v>6190</c:v>
                </c:pt>
                <c:pt idx="6191">
                  <c:v>6191</c:v>
                </c:pt>
                <c:pt idx="6192">
                  <c:v>6192</c:v>
                </c:pt>
                <c:pt idx="6193">
                  <c:v>6193</c:v>
                </c:pt>
                <c:pt idx="6194">
                  <c:v>6194</c:v>
                </c:pt>
                <c:pt idx="6195">
                  <c:v>6195</c:v>
                </c:pt>
                <c:pt idx="6196">
                  <c:v>6196</c:v>
                </c:pt>
                <c:pt idx="6197">
                  <c:v>6197</c:v>
                </c:pt>
                <c:pt idx="6198">
                  <c:v>6198</c:v>
                </c:pt>
                <c:pt idx="6199">
                  <c:v>6199</c:v>
                </c:pt>
                <c:pt idx="6200">
                  <c:v>6200</c:v>
                </c:pt>
                <c:pt idx="6201">
                  <c:v>6201</c:v>
                </c:pt>
                <c:pt idx="6202">
                  <c:v>6202</c:v>
                </c:pt>
                <c:pt idx="6203">
                  <c:v>6203</c:v>
                </c:pt>
                <c:pt idx="6204">
                  <c:v>6204</c:v>
                </c:pt>
                <c:pt idx="6205">
                  <c:v>6205</c:v>
                </c:pt>
                <c:pt idx="6206">
                  <c:v>6206</c:v>
                </c:pt>
                <c:pt idx="6207">
                  <c:v>6207</c:v>
                </c:pt>
                <c:pt idx="6208">
                  <c:v>6208</c:v>
                </c:pt>
                <c:pt idx="6209">
                  <c:v>6209</c:v>
                </c:pt>
                <c:pt idx="6210">
                  <c:v>6210</c:v>
                </c:pt>
                <c:pt idx="6211">
                  <c:v>6211</c:v>
                </c:pt>
                <c:pt idx="6212">
                  <c:v>6212</c:v>
                </c:pt>
                <c:pt idx="6213">
                  <c:v>6213</c:v>
                </c:pt>
                <c:pt idx="6214">
                  <c:v>6214</c:v>
                </c:pt>
                <c:pt idx="6215">
                  <c:v>6215</c:v>
                </c:pt>
                <c:pt idx="6216">
                  <c:v>6216</c:v>
                </c:pt>
                <c:pt idx="6217">
                  <c:v>6217</c:v>
                </c:pt>
                <c:pt idx="6218">
                  <c:v>6218</c:v>
                </c:pt>
                <c:pt idx="6219">
                  <c:v>6219</c:v>
                </c:pt>
                <c:pt idx="6220">
                  <c:v>6220</c:v>
                </c:pt>
                <c:pt idx="6221">
                  <c:v>6221</c:v>
                </c:pt>
                <c:pt idx="6222">
                  <c:v>6222</c:v>
                </c:pt>
                <c:pt idx="6223">
                  <c:v>6223</c:v>
                </c:pt>
                <c:pt idx="6224">
                  <c:v>6224</c:v>
                </c:pt>
                <c:pt idx="6225">
                  <c:v>6225</c:v>
                </c:pt>
                <c:pt idx="6226">
                  <c:v>6226</c:v>
                </c:pt>
                <c:pt idx="6227">
                  <c:v>6227</c:v>
                </c:pt>
                <c:pt idx="6228">
                  <c:v>6228</c:v>
                </c:pt>
                <c:pt idx="6229">
                  <c:v>6229</c:v>
                </c:pt>
                <c:pt idx="6230">
                  <c:v>6230</c:v>
                </c:pt>
                <c:pt idx="6231">
                  <c:v>6231</c:v>
                </c:pt>
                <c:pt idx="6232">
                  <c:v>6232</c:v>
                </c:pt>
                <c:pt idx="6233">
                  <c:v>6233</c:v>
                </c:pt>
                <c:pt idx="6234">
                  <c:v>6234</c:v>
                </c:pt>
                <c:pt idx="6235">
                  <c:v>6235</c:v>
                </c:pt>
                <c:pt idx="6236">
                  <c:v>6236</c:v>
                </c:pt>
                <c:pt idx="6237">
                  <c:v>6237</c:v>
                </c:pt>
                <c:pt idx="6238">
                  <c:v>6238</c:v>
                </c:pt>
                <c:pt idx="6239">
                  <c:v>6239</c:v>
                </c:pt>
                <c:pt idx="6240">
                  <c:v>6240</c:v>
                </c:pt>
                <c:pt idx="6241">
                  <c:v>6241</c:v>
                </c:pt>
                <c:pt idx="6242">
                  <c:v>6242</c:v>
                </c:pt>
                <c:pt idx="6243">
                  <c:v>6243</c:v>
                </c:pt>
                <c:pt idx="6244">
                  <c:v>6244</c:v>
                </c:pt>
                <c:pt idx="6245">
                  <c:v>6245</c:v>
                </c:pt>
                <c:pt idx="6246">
                  <c:v>6246</c:v>
                </c:pt>
                <c:pt idx="6247">
                  <c:v>6247</c:v>
                </c:pt>
                <c:pt idx="6248">
                  <c:v>6248</c:v>
                </c:pt>
                <c:pt idx="6249">
                  <c:v>6249</c:v>
                </c:pt>
                <c:pt idx="6250">
                  <c:v>6250</c:v>
                </c:pt>
                <c:pt idx="6251">
                  <c:v>6251</c:v>
                </c:pt>
                <c:pt idx="6252">
                  <c:v>6252</c:v>
                </c:pt>
                <c:pt idx="6253">
                  <c:v>6253</c:v>
                </c:pt>
                <c:pt idx="6254">
                  <c:v>6254</c:v>
                </c:pt>
                <c:pt idx="6255">
                  <c:v>6255</c:v>
                </c:pt>
                <c:pt idx="6256">
                  <c:v>6256</c:v>
                </c:pt>
                <c:pt idx="6257">
                  <c:v>6257</c:v>
                </c:pt>
                <c:pt idx="6258">
                  <c:v>6258</c:v>
                </c:pt>
                <c:pt idx="6259">
                  <c:v>6259</c:v>
                </c:pt>
                <c:pt idx="6260">
                  <c:v>6260</c:v>
                </c:pt>
                <c:pt idx="6261">
                  <c:v>6261</c:v>
                </c:pt>
                <c:pt idx="6262">
                  <c:v>6262</c:v>
                </c:pt>
                <c:pt idx="6263">
                  <c:v>6263</c:v>
                </c:pt>
                <c:pt idx="6264">
                  <c:v>6264</c:v>
                </c:pt>
                <c:pt idx="6265">
                  <c:v>6265</c:v>
                </c:pt>
                <c:pt idx="6266">
                  <c:v>6266</c:v>
                </c:pt>
                <c:pt idx="6267">
                  <c:v>6267</c:v>
                </c:pt>
                <c:pt idx="6268">
                  <c:v>6268</c:v>
                </c:pt>
                <c:pt idx="6269">
                  <c:v>6269</c:v>
                </c:pt>
                <c:pt idx="6270">
                  <c:v>6270</c:v>
                </c:pt>
                <c:pt idx="6271">
                  <c:v>6271</c:v>
                </c:pt>
                <c:pt idx="6272">
                  <c:v>6272</c:v>
                </c:pt>
                <c:pt idx="6273">
                  <c:v>6273</c:v>
                </c:pt>
                <c:pt idx="6274">
                  <c:v>6274</c:v>
                </c:pt>
                <c:pt idx="6275">
                  <c:v>6275</c:v>
                </c:pt>
                <c:pt idx="6276">
                  <c:v>6276</c:v>
                </c:pt>
                <c:pt idx="6277">
                  <c:v>6277</c:v>
                </c:pt>
                <c:pt idx="6278">
                  <c:v>6278</c:v>
                </c:pt>
                <c:pt idx="6279">
                  <c:v>6279</c:v>
                </c:pt>
                <c:pt idx="6280">
                  <c:v>6280</c:v>
                </c:pt>
                <c:pt idx="6281">
                  <c:v>6281</c:v>
                </c:pt>
                <c:pt idx="6282">
                  <c:v>6282</c:v>
                </c:pt>
                <c:pt idx="6283">
                  <c:v>6283</c:v>
                </c:pt>
                <c:pt idx="6284">
                  <c:v>6284</c:v>
                </c:pt>
                <c:pt idx="6285">
                  <c:v>6285</c:v>
                </c:pt>
                <c:pt idx="6286">
                  <c:v>6286</c:v>
                </c:pt>
                <c:pt idx="6287">
                  <c:v>6287</c:v>
                </c:pt>
                <c:pt idx="6288">
                  <c:v>6288</c:v>
                </c:pt>
                <c:pt idx="6289">
                  <c:v>6289</c:v>
                </c:pt>
                <c:pt idx="6290">
                  <c:v>6290</c:v>
                </c:pt>
                <c:pt idx="6291">
                  <c:v>6291</c:v>
                </c:pt>
                <c:pt idx="6292">
                  <c:v>6292</c:v>
                </c:pt>
                <c:pt idx="6293">
                  <c:v>6293</c:v>
                </c:pt>
                <c:pt idx="6294">
                  <c:v>6294</c:v>
                </c:pt>
                <c:pt idx="6295">
                  <c:v>6295</c:v>
                </c:pt>
                <c:pt idx="6296">
                  <c:v>6296</c:v>
                </c:pt>
                <c:pt idx="6297">
                  <c:v>6297</c:v>
                </c:pt>
                <c:pt idx="6298">
                  <c:v>6298</c:v>
                </c:pt>
                <c:pt idx="6299">
                  <c:v>6299</c:v>
                </c:pt>
                <c:pt idx="6300">
                  <c:v>6300</c:v>
                </c:pt>
                <c:pt idx="6301">
                  <c:v>6301</c:v>
                </c:pt>
                <c:pt idx="6302">
                  <c:v>6302</c:v>
                </c:pt>
                <c:pt idx="6303">
                  <c:v>6303</c:v>
                </c:pt>
                <c:pt idx="6304">
                  <c:v>6304</c:v>
                </c:pt>
                <c:pt idx="6305">
                  <c:v>6305</c:v>
                </c:pt>
                <c:pt idx="6306">
                  <c:v>6306</c:v>
                </c:pt>
                <c:pt idx="6307">
                  <c:v>6307</c:v>
                </c:pt>
                <c:pt idx="6308">
                  <c:v>6308</c:v>
                </c:pt>
                <c:pt idx="6309">
                  <c:v>6309</c:v>
                </c:pt>
                <c:pt idx="6310">
                  <c:v>6310</c:v>
                </c:pt>
                <c:pt idx="6311">
                  <c:v>6311</c:v>
                </c:pt>
                <c:pt idx="6312">
                  <c:v>6312</c:v>
                </c:pt>
                <c:pt idx="6313">
                  <c:v>6313</c:v>
                </c:pt>
                <c:pt idx="6314">
                  <c:v>6314</c:v>
                </c:pt>
                <c:pt idx="6315">
                  <c:v>6315</c:v>
                </c:pt>
                <c:pt idx="6316">
                  <c:v>6316</c:v>
                </c:pt>
                <c:pt idx="6317">
                  <c:v>6317</c:v>
                </c:pt>
                <c:pt idx="6318">
                  <c:v>6318</c:v>
                </c:pt>
                <c:pt idx="6319">
                  <c:v>6319</c:v>
                </c:pt>
                <c:pt idx="6320">
                  <c:v>6320</c:v>
                </c:pt>
                <c:pt idx="6321">
                  <c:v>6321</c:v>
                </c:pt>
                <c:pt idx="6322">
                  <c:v>6322</c:v>
                </c:pt>
                <c:pt idx="6323">
                  <c:v>6323</c:v>
                </c:pt>
                <c:pt idx="6324">
                  <c:v>6324</c:v>
                </c:pt>
                <c:pt idx="6325">
                  <c:v>6325</c:v>
                </c:pt>
                <c:pt idx="6326">
                  <c:v>6326</c:v>
                </c:pt>
                <c:pt idx="6327">
                  <c:v>6327</c:v>
                </c:pt>
                <c:pt idx="6328">
                  <c:v>6328</c:v>
                </c:pt>
                <c:pt idx="6329">
                  <c:v>6329</c:v>
                </c:pt>
                <c:pt idx="6330">
                  <c:v>6330</c:v>
                </c:pt>
                <c:pt idx="6331">
                  <c:v>6331</c:v>
                </c:pt>
                <c:pt idx="6332">
                  <c:v>6332</c:v>
                </c:pt>
                <c:pt idx="6333">
                  <c:v>6333</c:v>
                </c:pt>
                <c:pt idx="6334">
                  <c:v>6334</c:v>
                </c:pt>
                <c:pt idx="6335">
                  <c:v>6335</c:v>
                </c:pt>
                <c:pt idx="6336">
                  <c:v>6336</c:v>
                </c:pt>
                <c:pt idx="6337">
                  <c:v>6337</c:v>
                </c:pt>
                <c:pt idx="6338">
                  <c:v>6338</c:v>
                </c:pt>
                <c:pt idx="6339">
                  <c:v>6339</c:v>
                </c:pt>
                <c:pt idx="6340">
                  <c:v>6340</c:v>
                </c:pt>
                <c:pt idx="6341">
                  <c:v>6341</c:v>
                </c:pt>
                <c:pt idx="6342">
                  <c:v>6342</c:v>
                </c:pt>
                <c:pt idx="6343">
                  <c:v>6343</c:v>
                </c:pt>
                <c:pt idx="6344">
                  <c:v>6344</c:v>
                </c:pt>
                <c:pt idx="6345">
                  <c:v>6345</c:v>
                </c:pt>
                <c:pt idx="6346">
                  <c:v>6346</c:v>
                </c:pt>
                <c:pt idx="6347">
                  <c:v>6347</c:v>
                </c:pt>
                <c:pt idx="6348">
                  <c:v>6348</c:v>
                </c:pt>
                <c:pt idx="6349">
                  <c:v>6349</c:v>
                </c:pt>
                <c:pt idx="6350">
                  <c:v>6350</c:v>
                </c:pt>
                <c:pt idx="6351">
                  <c:v>6351</c:v>
                </c:pt>
                <c:pt idx="6352">
                  <c:v>6352</c:v>
                </c:pt>
                <c:pt idx="6353">
                  <c:v>6353</c:v>
                </c:pt>
                <c:pt idx="6354">
                  <c:v>6354</c:v>
                </c:pt>
                <c:pt idx="6355">
                  <c:v>6355</c:v>
                </c:pt>
                <c:pt idx="6356">
                  <c:v>6356</c:v>
                </c:pt>
                <c:pt idx="6357">
                  <c:v>6357</c:v>
                </c:pt>
                <c:pt idx="6358">
                  <c:v>6358</c:v>
                </c:pt>
                <c:pt idx="6359">
                  <c:v>6359</c:v>
                </c:pt>
                <c:pt idx="6360">
                  <c:v>6360</c:v>
                </c:pt>
                <c:pt idx="6361">
                  <c:v>6361</c:v>
                </c:pt>
                <c:pt idx="6362">
                  <c:v>6362</c:v>
                </c:pt>
                <c:pt idx="6363">
                  <c:v>6363</c:v>
                </c:pt>
                <c:pt idx="6364">
                  <c:v>6364</c:v>
                </c:pt>
                <c:pt idx="6365">
                  <c:v>6365</c:v>
                </c:pt>
                <c:pt idx="6366">
                  <c:v>6366</c:v>
                </c:pt>
                <c:pt idx="6367">
                  <c:v>6367</c:v>
                </c:pt>
                <c:pt idx="6368">
                  <c:v>6368</c:v>
                </c:pt>
                <c:pt idx="6369">
                  <c:v>6369</c:v>
                </c:pt>
                <c:pt idx="6370">
                  <c:v>6370</c:v>
                </c:pt>
                <c:pt idx="6371">
                  <c:v>6371</c:v>
                </c:pt>
                <c:pt idx="6372">
                  <c:v>6372</c:v>
                </c:pt>
                <c:pt idx="6373">
                  <c:v>6373</c:v>
                </c:pt>
                <c:pt idx="6374">
                  <c:v>6374</c:v>
                </c:pt>
                <c:pt idx="6375">
                  <c:v>6375</c:v>
                </c:pt>
                <c:pt idx="6376">
                  <c:v>6376</c:v>
                </c:pt>
                <c:pt idx="6377">
                  <c:v>6377</c:v>
                </c:pt>
                <c:pt idx="6378">
                  <c:v>6378</c:v>
                </c:pt>
                <c:pt idx="6379">
                  <c:v>6379</c:v>
                </c:pt>
                <c:pt idx="6380">
                  <c:v>6380</c:v>
                </c:pt>
                <c:pt idx="6381">
                  <c:v>6381</c:v>
                </c:pt>
                <c:pt idx="6382">
                  <c:v>6382</c:v>
                </c:pt>
                <c:pt idx="6383">
                  <c:v>6383</c:v>
                </c:pt>
                <c:pt idx="6384">
                  <c:v>6384</c:v>
                </c:pt>
                <c:pt idx="6385">
                  <c:v>6385</c:v>
                </c:pt>
                <c:pt idx="6386">
                  <c:v>6386</c:v>
                </c:pt>
                <c:pt idx="6387">
                  <c:v>6387</c:v>
                </c:pt>
                <c:pt idx="6388">
                  <c:v>6388</c:v>
                </c:pt>
                <c:pt idx="6389">
                  <c:v>6389</c:v>
                </c:pt>
                <c:pt idx="6390">
                  <c:v>6390</c:v>
                </c:pt>
                <c:pt idx="6391">
                  <c:v>6391</c:v>
                </c:pt>
                <c:pt idx="6392">
                  <c:v>6392</c:v>
                </c:pt>
                <c:pt idx="6393">
                  <c:v>6393</c:v>
                </c:pt>
                <c:pt idx="6394">
                  <c:v>6394</c:v>
                </c:pt>
                <c:pt idx="6395">
                  <c:v>6395</c:v>
                </c:pt>
                <c:pt idx="6396">
                  <c:v>6396</c:v>
                </c:pt>
                <c:pt idx="6397">
                  <c:v>6397</c:v>
                </c:pt>
                <c:pt idx="6398">
                  <c:v>6398</c:v>
                </c:pt>
                <c:pt idx="6399">
                  <c:v>6399</c:v>
                </c:pt>
                <c:pt idx="6400">
                  <c:v>6400</c:v>
                </c:pt>
                <c:pt idx="6401">
                  <c:v>6401</c:v>
                </c:pt>
                <c:pt idx="6402">
                  <c:v>6402</c:v>
                </c:pt>
                <c:pt idx="6403">
                  <c:v>6403</c:v>
                </c:pt>
                <c:pt idx="6404">
                  <c:v>6404</c:v>
                </c:pt>
                <c:pt idx="6405">
                  <c:v>6405</c:v>
                </c:pt>
                <c:pt idx="6406">
                  <c:v>6406</c:v>
                </c:pt>
                <c:pt idx="6407">
                  <c:v>6407</c:v>
                </c:pt>
                <c:pt idx="6408">
                  <c:v>6408</c:v>
                </c:pt>
                <c:pt idx="6409">
                  <c:v>6409</c:v>
                </c:pt>
                <c:pt idx="6410">
                  <c:v>6410</c:v>
                </c:pt>
                <c:pt idx="6411">
                  <c:v>6411</c:v>
                </c:pt>
                <c:pt idx="6412">
                  <c:v>6412</c:v>
                </c:pt>
                <c:pt idx="6413">
                  <c:v>6413</c:v>
                </c:pt>
                <c:pt idx="6414">
                  <c:v>6414</c:v>
                </c:pt>
                <c:pt idx="6415">
                  <c:v>6415</c:v>
                </c:pt>
                <c:pt idx="6416">
                  <c:v>6416</c:v>
                </c:pt>
                <c:pt idx="6417">
                  <c:v>6417</c:v>
                </c:pt>
                <c:pt idx="6418">
                  <c:v>6418</c:v>
                </c:pt>
                <c:pt idx="6419">
                  <c:v>6419</c:v>
                </c:pt>
                <c:pt idx="6420">
                  <c:v>6420</c:v>
                </c:pt>
                <c:pt idx="6421">
                  <c:v>6421</c:v>
                </c:pt>
                <c:pt idx="6422">
                  <c:v>6422</c:v>
                </c:pt>
                <c:pt idx="6423">
                  <c:v>6423</c:v>
                </c:pt>
                <c:pt idx="6424">
                  <c:v>6424</c:v>
                </c:pt>
                <c:pt idx="6425">
                  <c:v>6425</c:v>
                </c:pt>
                <c:pt idx="6426">
                  <c:v>6426</c:v>
                </c:pt>
                <c:pt idx="6427">
                  <c:v>6427</c:v>
                </c:pt>
                <c:pt idx="6428">
                  <c:v>6428</c:v>
                </c:pt>
                <c:pt idx="6429">
                  <c:v>6429</c:v>
                </c:pt>
                <c:pt idx="6430">
                  <c:v>6430</c:v>
                </c:pt>
                <c:pt idx="6431">
                  <c:v>6431</c:v>
                </c:pt>
                <c:pt idx="6432">
                  <c:v>6432</c:v>
                </c:pt>
                <c:pt idx="6433">
                  <c:v>6433</c:v>
                </c:pt>
                <c:pt idx="6434">
                  <c:v>6434</c:v>
                </c:pt>
                <c:pt idx="6435">
                  <c:v>6435</c:v>
                </c:pt>
                <c:pt idx="6436">
                  <c:v>6436</c:v>
                </c:pt>
                <c:pt idx="6437">
                  <c:v>6437</c:v>
                </c:pt>
                <c:pt idx="6438">
                  <c:v>6438</c:v>
                </c:pt>
                <c:pt idx="6439">
                  <c:v>6439</c:v>
                </c:pt>
                <c:pt idx="6440">
                  <c:v>6440</c:v>
                </c:pt>
                <c:pt idx="6441">
                  <c:v>6441</c:v>
                </c:pt>
                <c:pt idx="6442">
                  <c:v>6442</c:v>
                </c:pt>
                <c:pt idx="6443">
                  <c:v>6443</c:v>
                </c:pt>
                <c:pt idx="6444">
                  <c:v>6444</c:v>
                </c:pt>
                <c:pt idx="6445">
                  <c:v>6445</c:v>
                </c:pt>
                <c:pt idx="6446">
                  <c:v>6446</c:v>
                </c:pt>
                <c:pt idx="6447">
                  <c:v>6447</c:v>
                </c:pt>
                <c:pt idx="6448">
                  <c:v>6448</c:v>
                </c:pt>
                <c:pt idx="6449">
                  <c:v>6449</c:v>
                </c:pt>
                <c:pt idx="6450">
                  <c:v>6450</c:v>
                </c:pt>
                <c:pt idx="6451">
                  <c:v>6451</c:v>
                </c:pt>
                <c:pt idx="6452">
                  <c:v>6452</c:v>
                </c:pt>
                <c:pt idx="6453">
                  <c:v>6453</c:v>
                </c:pt>
                <c:pt idx="6454">
                  <c:v>6454</c:v>
                </c:pt>
                <c:pt idx="6455">
                  <c:v>6455</c:v>
                </c:pt>
                <c:pt idx="6456">
                  <c:v>6456</c:v>
                </c:pt>
                <c:pt idx="6457">
                  <c:v>6457</c:v>
                </c:pt>
                <c:pt idx="6458">
                  <c:v>6458</c:v>
                </c:pt>
                <c:pt idx="6459">
                  <c:v>6459</c:v>
                </c:pt>
                <c:pt idx="6460">
                  <c:v>6460</c:v>
                </c:pt>
                <c:pt idx="6461">
                  <c:v>6461</c:v>
                </c:pt>
                <c:pt idx="6462">
                  <c:v>6462</c:v>
                </c:pt>
                <c:pt idx="6463">
                  <c:v>6463</c:v>
                </c:pt>
                <c:pt idx="6464">
                  <c:v>6464</c:v>
                </c:pt>
                <c:pt idx="6465">
                  <c:v>6465</c:v>
                </c:pt>
                <c:pt idx="6466">
                  <c:v>6466</c:v>
                </c:pt>
                <c:pt idx="6467">
                  <c:v>6467</c:v>
                </c:pt>
                <c:pt idx="6468">
                  <c:v>6468</c:v>
                </c:pt>
                <c:pt idx="6469">
                  <c:v>6469</c:v>
                </c:pt>
                <c:pt idx="6470">
                  <c:v>6470</c:v>
                </c:pt>
                <c:pt idx="6471">
                  <c:v>6471</c:v>
                </c:pt>
                <c:pt idx="6472">
                  <c:v>6472</c:v>
                </c:pt>
                <c:pt idx="6473">
                  <c:v>6473</c:v>
                </c:pt>
                <c:pt idx="6474">
                  <c:v>6474</c:v>
                </c:pt>
                <c:pt idx="6475">
                  <c:v>6475</c:v>
                </c:pt>
                <c:pt idx="6476">
                  <c:v>6476</c:v>
                </c:pt>
                <c:pt idx="6477">
                  <c:v>6477</c:v>
                </c:pt>
                <c:pt idx="6478">
                  <c:v>6478</c:v>
                </c:pt>
                <c:pt idx="6479">
                  <c:v>6479</c:v>
                </c:pt>
                <c:pt idx="6480">
                  <c:v>6480</c:v>
                </c:pt>
                <c:pt idx="6481">
                  <c:v>6481</c:v>
                </c:pt>
                <c:pt idx="6482">
                  <c:v>6482</c:v>
                </c:pt>
                <c:pt idx="6483">
                  <c:v>6483</c:v>
                </c:pt>
                <c:pt idx="6484">
                  <c:v>6484</c:v>
                </c:pt>
                <c:pt idx="6485">
                  <c:v>6485</c:v>
                </c:pt>
                <c:pt idx="6486">
                  <c:v>6486</c:v>
                </c:pt>
                <c:pt idx="6487">
                  <c:v>6487</c:v>
                </c:pt>
                <c:pt idx="6488">
                  <c:v>6488</c:v>
                </c:pt>
                <c:pt idx="6489">
                  <c:v>6489</c:v>
                </c:pt>
                <c:pt idx="6490">
                  <c:v>6490</c:v>
                </c:pt>
                <c:pt idx="6491">
                  <c:v>6491</c:v>
                </c:pt>
                <c:pt idx="6492">
                  <c:v>6492</c:v>
                </c:pt>
                <c:pt idx="6493">
                  <c:v>6493</c:v>
                </c:pt>
                <c:pt idx="6494">
                  <c:v>6494</c:v>
                </c:pt>
                <c:pt idx="6495">
                  <c:v>6495</c:v>
                </c:pt>
                <c:pt idx="6496">
                  <c:v>6496</c:v>
                </c:pt>
                <c:pt idx="6497">
                  <c:v>6497</c:v>
                </c:pt>
                <c:pt idx="6498">
                  <c:v>6498</c:v>
                </c:pt>
                <c:pt idx="6499">
                  <c:v>6499</c:v>
                </c:pt>
                <c:pt idx="6500">
                  <c:v>6500</c:v>
                </c:pt>
                <c:pt idx="6501">
                  <c:v>6501</c:v>
                </c:pt>
                <c:pt idx="6502">
                  <c:v>6502</c:v>
                </c:pt>
                <c:pt idx="6503">
                  <c:v>6503</c:v>
                </c:pt>
                <c:pt idx="6504">
                  <c:v>6504</c:v>
                </c:pt>
                <c:pt idx="6505">
                  <c:v>6505</c:v>
                </c:pt>
                <c:pt idx="6506">
                  <c:v>6506</c:v>
                </c:pt>
                <c:pt idx="6507">
                  <c:v>6507</c:v>
                </c:pt>
                <c:pt idx="6508">
                  <c:v>6508</c:v>
                </c:pt>
                <c:pt idx="6509">
                  <c:v>6509</c:v>
                </c:pt>
                <c:pt idx="6510">
                  <c:v>6510</c:v>
                </c:pt>
                <c:pt idx="6511">
                  <c:v>6511</c:v>
                </c:pt>
                <c:pt idx="6512">
                  <c:v>6512</c:v>
                </c:pt>
                <c:pt idx="6513">
                  <c:v>6513</c:v>
                </c:pt>
                <c:pt idx="6514">
                  <c:v>6514</c:v>
                </c:pt>
                <c:pt idx="6515">
                  <c:v>6515</c:v>
                </c:pt>
                <c:pt idx="6516">
                  <c:v>6516</c:v>
                </c:pt>
                <c:pt idx="6517">
                  <c:v>6517</c:v>
                </c:pt>
                <c:pt idx="6518">
                  <c:v>6518</c:v>
                </c:pt>
                <c:pt idx="6519">
                  <c:v>6519</c:v>
                </c:pt>
                <c:pt idx="6520">
                  <c:v>6520</c:v>
                </c:pt>
                <c:pt idx="6521">
                  <c:v>6521</c:v>
                </c:pt>
                <c:pt idx="6522">
                  <c:v>6522</c:v>
                </c:pt>
                <c:pt idx="6523">
                  <c:v>6523</c:v>
                </c:pt>
                <c:pt idx="6524">
                  <c:v>6524</c:v>
                </c:pt>
                <c:pt idx="6525">
                  <c:v>6525</c:v>
                </c:pt>
                <c:pt idx="6526">
                  <c:v>6526</c:v>
                </c:pt>
                <c:pt idx="6527">
                  <c:v>6527</c:v>
                </c:pt>
                <c:pt idx="6528">
                  <c:v>6528</c:v>
                </c:pt>
                <c:pt idx="6529">
                  <c:v>6529</c:v>
                </c:pt>
                <c:pt idx="6530">
                  <c:v>6530</c:v>
                </c:pt>
                <c:pt idx="6531">
                  <c:v>6531</c:v>
                </c:pt>
                <c:pt idx="6532">
                  <c:v>6532</c:v>
                </c:pt>
                <c:pt idx="6533">
                  <c:v>6533</c:v>
                </c:pt>
                <c:pt idx="6534">
                  <c:v>6534</c:v>
                </c:pt>
                <c:pt idx="6535">
                  <c:v>6535</c:v>
                </c:pt>
                <c:pt idx="6536">
                  <c:v>6536</c:v>
                </c:pt>
                <c:pt idx="6537">
                  <c:v>6537</c:v>
                </c:pt>
                <c:pt idx="6538">
                  <c:v>6538</c:v>
                </c:pt>
                <c:pt idx="6539">
                  <c:v>6539</c:v>
                </c:pt>
                <c:pt idx="6540">
                  <c:v>6540</c:v>
                </c:pt>
                <c:pt idx="6541">
                  <c:v>6541</c:v>
                </c:pt>
                <c:pt idx="6542">
                  <c:v>6542</c:v>
                </c:pt>
                <c:pt idx="6543">
                  <c:v>6543</c:v>
                </c:pt>
                <c:pt idx="6544">
                  <c:v>6544</c:v>
                </c:pt>
                <c:pt idx="6545">
                  <c:v>6545</c:v>
                </c:pt>
                <c:pt idx="6546">
                  <c:v>6546</c:v>
                </c:pt>
                <c:pt idx="6547">
                  <c:v>6547</c:v>
                </c:pt>
                <c:pt idx="6548">
                  <c:v>6548</c:v>
                </c:pt>
                <c:pt idx="6549">
                  <c:v>6549</c:v>
                </c:pt>
                <c:pt idx="6550">
                  <c:v>6550</c:v>
                </c:pt>
                <c:pt idx="6551">
                  <c:v>6551</c:v>
                </c:pt>
                <c:pt idx="6552">
                  <c:v>6552</c:v>
                </c:pt>
                <c:pt idx="6553">
                  <c:v>6553</c:v>
                </c:pt>
                <c:pt idx="6554">
                  <c:v>6554</c:v>
                </c:pt>
                <c:pt idx="6555">
                  <c:v>6555</c:v>
                </c:pt>
                <c:pt idx="6556">
                  <c:v>6556</c:v>
                </c:pt>
                <c:pt idx="6557">
                  <c:v>6557</c:v>
                </c:pt>
                <c:pt idx="6558">
                  <c:v>6558</c:v>
                </c:pt>
                <c:pt idx="6559">
                  <c:v>6559</c:v>
                </c:pt>
                <c:pt idx="6560">
                  <c:v>6560</c:v>
                </c:pt>
                <c:pt idx="6561">
                  <c:v>6561</c:v>
                </c:pt>
                <c:pt idx="6562">
                  <c:v>6562</c:v>
                </c:pt>
                <c:pt idx="6563">
                  <c:v>6563</c:v>
                </c:pt>
                <c:pt idx="6564">
                  <c:v>6564</c:v>
                </c:pt>
                <c:pt idx="6565">
                  <c:v>6565</c:v>
                </c:pt>
                <c:pt idx="6566">
                  <c:v>6566</c:v>
                </c:pt>
                <c:pt idx="6567">
                  <c:v>6567</c:v>
                </c:pt>
                <c:pt idx="6568">
                  <c:v>6568</c:v>
                </c:pt>
                <c:pt idx="6569">
                  <c:v>6569</c:v>
                </c:pt>
                <c:pt idx="6570">
                  <c:v>6570</c:v>
                </c:pt>
                <c:pt idx="6571">
                  <c:v>6571</c:v>
                </c:pt>
                <c:pt idx="6572">
                  <c:v>6572</c:v>
                </c:pt>
                <c:pt idx="6573">
                  <c:v>6573</c:v>
                </c:pt>
                <c:pt idx="6574">
                  <c:v>6574</c:v>
                </c:pt>
                <c:pt idx="6575">
                  <c:v>6575</c:v>
                </c:pt>
                <c:pt idx="6576">
                  <c:v>6576</c:v>
                </c:pt>
                <c:pt idx="6577">
                  <c:v>6577</c:v>
                </c:pt>
                <c:pt idx="6578">
                  <c:v>6578</c:v>
                </c:pt>
                <c:pt idx="6579">
                  <c:v>6579</c:v>
                </c:pt>
                <c:pt idx="6580">
                  <c:v>6580</c:v>
                </c:pt>
                <c:pt idx="6581">
                  <c:v>6581</c:v>
                </c:pt>
                <c:pt idx="6582">
                  <c:v>6582</c:v>
                </c:pt>
                <c:pt idx="6583">
                  <c:v>6583</c:v>
                </c:pt>
                <c:pt idx="6584">
                  <c:v>6584</c:v>
                </c:pt>
                <c:pt idx="6585">
                  <c:v>6585</c:v>
                </c:pt>
                <c:pt idx="6586">
                  <c:v>6586</c:v>
                </c:pt>
                <c:pt idx="6587">
                  <c:v>6587</c:v>
                </c:pt>
                <c:pt idx="6588">
                  <c:v>6588</c:v>
                </c:pt>
                <c:pt idx="6589">
                  <c:v>6589</c:v>
                </c:pt>
                <c:pt idx="6590">
                  <c:v>6590</c:v>
                </c:pt>
                <c:pt idx="6591">
                  <c:v>6591</c:v>
                </c:pt>
                <c:pt idx="6592">
                  <c:v>6592</c:v>
                </c:pt>
                <c:pt idx="6593">
                  <c:v>6593</c:v>
                </c:pt>
                <c:pt idx="6594">
                  <c:v>6594</c:v>
                </c:pt>
                <c:pt idx="6595">
                  <c:v>6595</c:v>
                </c:pt>
                <c:pt idx="6596">
                  <c:v>6596</c:v>
                </c:pt>
                <c:pt idx="6597">
                  <c:v>6597</c:v>
                </c:pt>
                <c:pt idx="6598">
                  <c:v>6598</c:v>
                </c:pt>
                <c:pt idx="6599">
                  <c:v>6599</c:v>
                </c:pt>
                <c:pt idx="6600">
                  <c:v>6600</c:v>
                </c:pt>
                <c:pt idx="6601">
                  <c:v>6601</c:v>
                </c:pt>
                <c:pt idx="6602">
                  <c:v>6602</c:v>
                </c:pt>
                <c:pt idx="6603">
                  <c:v>6603</c:v>
                </c:pt>
                <c:pt idx="6604">
                  <c:v>6604</c:v>
                </c:pt>
                <c:pt idx="6605">
                  <c:v>6605</c:v>
                </c:pt>
                <c:pt idx="6606">
                  <c:v>6606</c:v>
                </c:pt>
                <c:pt idx="6607">
                  <c:v>6607</c:v>
                </c:pt>
                <c:pt idx="6608">
                  <c:v>6608</c:v>
                </c:pt>
                <c:pt idx="6609">
                  <c:v>6609</c:v>
                </c:pt>
                <c:pt idx="6610">
                  <c:v>6610</c:v>
                </c:pt>
                <c:pt idx="6611">
                  <c:v>6611</c:v>
                </c:pt>
                <c:pt idx="6612">
                  <c:v>6612</c:v>
                </c:pt>
                <c:pt idx="6613">
                  <c:v>6613</c:v>
                </c:pt>
                <c:pt idx="6614">
                  <c:v>6614</c:v>
                </c:pt>
                <c:pt idx="6615">
                  <c:v>6615</c:v>
                </c:pt>
                <c:pt idx="6616">
                  <c:v>6616</c:v>
                </c:pt>
                <c:pt idx="6617">
                  <c:v>6617</c:v>
                </c:pt>
                <c:pt idx="6618">
                  <c:v>6618</c:v>
                </c:pt>
                <c:pt idx="6619">
                  <c:v>6619</c:v>
                </c:pt>
                <c:pt idx="6620">
                  <c:v>6620</c:v>
                </c:pt>
                <c:pt idx="6621">
                  <c:v>6621</c:v>
                </c:pt>
                <c:pt idx="6622">
                  <c:v>6622</c:v>
                </c:pt>
                <c:pt idx="6623">
                  <c:v>6623</c:v>
                </c:pt>
                <c:pt idx="6624">
                  <c:v>6624</c:v>
                </c:pt>
                <c:pt idx="6625">
                  <c:v>6625</c:v>
                </c:pt>
                <c:pt idx="6626">
                  <c:v>6626</c:v>
                </c:pt>
                <c:pt idx="6627">
                  <c:v>6627</c:v>
                </c:pt>
                <c:pt idx="6628">
                  <c:v>6628</c:v>
                </c:pt>
                <c:pt idx="6629">
                  <c:v>6629</c:v>
                </c:pt>
                <c:pt idx="6630">
                  <c:v>6630</c:v>
                </c:pt>
                <c:pt idx="6631">
                  <c:v>6631</c:v>
                </c:pt>
                <c:pt idx="6632">
                  <c:v>6632</c:v>
                </c:pt>
                <c:pt idx="6633">
                  <c:v>6633</c:v>
                </c:pt>
                <c:pt idx="6634">
                  <c:v>6634</c:v>
                </c:pt>
                <c:pt idx="6635">
                  <c:v>6635</c:v>
                </c:pt>
                <c:pt idx="6636">
                  <c:v>6636</c:v>
                </c:pt>
                <c:pt idx="6637">
                  <c:v>6637</c:v>
                </c:pt>
                <c:pt idx="6638">
                  <c:v>6638</c:v>
                </c:pt>
                <c:pt idx="6639">
                  <c:v>6639</c:v>
                </c:pt>
                <c:pt idx="6640">
                  <c:v>6640</c:v>
                </c:pt>
                <c:pt idx="6641">
                  <c:v>6641</c:v>
                </c:pt>
                <c:pt idx="6642">
                  <c:v>6642</c:v>
                </c:pt>
                <c:pt idx="6643">
                  <c:v>6643</c:v>
                </c:pt>
                <c:pt idx="6644">
                  <c:v>6644</c:v>
                </c:pt>
                <c:pt idx="6645">
                  <c:v>6645</c:v>
                </c:pt>
                <c:pt idx="6646">
                  <c:v>6646</c:v>
                </c:pt>
                <c:pt idx="6647">
                  <c:v>6647</c:v>
                </c:pt>
                <c:pt idx="6648">
                  <c:v>6648</c:v>
                </c:pt>
                <c:pt idx="6649">
                  <c:v>6649</c:v>
                </c:pt>
                <c:pt idx="6650">
                  <c:v>6650</c:v>
                </c:pt>
                <c:pt idx="6651">
                  <c:v>6651</c:v>
                </c:pt>
                <c:pt idx="6652">
                  <c:v>6652</c:v>
                </c:pt>
                <c:pt idx="6653">
                  <c:v>6653</c:v>
                </c:pt>
                <c:pt idx="6654">
                  <c:v>6654</c:v>
                </c:pt>
                <c:pt idx="6655">
                  <c:v>6655</c:v>
                </c:pt>
                <c:pt idx="6656">
                  <c:v>6656</c:v>
                </c:pt>
                <c:pt idx="6657">
                  <c:v>6657</c:v>
                </c:pt>
                <c:pt idx="6658">
                  <c:v>6658</c:v>
                </c:pt>
                <c:pt idx="6659">
                  <c:v>6659</c:v>
                </c:pt>
                <c:pt idx="6660">
                  <c:v>6660</c:v>
                </c:pt>
                <c:pt idx="6661">
                  <c:v>6661</c:v>
                </c:pt>
                <c:pt idx="6662">
                  <c:v>6662</c:v>
                </c:pt>
                <c:pt idx="6663">
                  <c:v>6663</c:v>
                </c:pt>
                <c:pt idx="6664">
                  <c:v>6664</c:v>
                </c:pt>
                <c:pt idx="6665">
                  <c:v>6665</c:v>
                </c:pt>
                <c:pt idx="6666">
                  <c:v>6666</c:v>
                </c:pt>
                <c:pt idx="6667">
                  <c:v>6667</c:v>
                </c:pt>
                <c:pt idx="6668">
                  <c:v>6668</c:v>
                </c:pt>
                <c:pt idx="6669">
                  <c:v>6669</c:v>
                </c:pt>
                <c:pt idx="6670">
                  <c:v>6670</c:v>
                </c:pt>
                <c:pt idx="6671">
                  <c:v>6671</c:v>
                </c:pt>
                <c:pt idx="6672">
                  <c:v>6672</c:v>
                </c:pt>
                <c:pt idx="6673">
                  <c:v>6673</c:v>
                </c:pt>
                <c:pt idx="6674">
                  <c:v>6674</c:v>
                </c:pt>
                <c:pt idx="6675">
                  <c:v>6675</c:v>
                </c:pt>
                <c:pt idx="6676">
                  <c:v>6676</c:v>
                </c:pt>
                <c:pt idx="6677">
                  <c:v>6677</c:v>
                </c:pt>
                <c:pt idx="6678">
                  <c:v>6678</c:v>
                </c:pt>
                <c:pt idx="6679">
                  <c:v>6679</c:v>
                </c:pt>
                <c:pt idx="6680">
                  <c:v>6680</c:v>
                </c:pt>
                <c:pt idx="6681">
                  <c:v>6681</c:v>
                </c:pt>
                <c:pt idx="6682">
                  <c:v>6682</c:v>
                </c:pt>
                <c:pt idx="6683">
                  <c:v>6683</c:v>
                </c:pt>
                <c:pt idx="6684">
                  <c:v>6684</c:v>
                </c:pt>
                <c:pt idx="6685">
                  <c:v>6685</c:v>
                </c:pt>
                <c:pt idx="6686">
                  <c:v>6686</c:v>
                </c:pt>
                <c:pt idx="6687">
                  <c:v>6687</c:v>
                </c:pt>
                <c:pt idx="6688">
                  <c:v>6688</c:v>
                </c:pt>
                <c:pt idx="6689">
                  <c:v>6689</c:v>
                </c:pt>
                <c:pt idx="6690">
                  <c:v>6690</c:v>
                </c:pt>
                <c:pt idx="6691">
                  <c:v>6691</c:v>
                </c:pt>
                <c:pt idx="6692">
                  <c:v>6692</c:v>
                </c:pt>
                <c:pt idx="6693">
                  <c:v>6693</c:v>
                </c:pt>
                <c:pt idx="6694">
                  <c:v>6694</c:v>
                </c:pt>
                <c:pt idx="6695">
                  <c:v>6695</c:v>
                </c:pt>
                <c:pt idx="6696">
                  <c:v>6696</c:v>
                </c:pt>
                <c:pt idx="6697">
                  <c:v>6697</c:v>
                </c:pt>
                <c:pt idx="6698">
                  <c:v>6698</c:v>
                </c:pt>
                <c:pt idx="6699">
                  <c:v>6699</c:v>
                </c:pt>
                <c:pt idx="6700">
                  <c:v>6700</c:v>
                </c:pt>
                <c:pt idx="6701">
                  <c:v>6701</c:v>
                </c:pt>
                <c:pt idx="6702">
                  <c:v>6702</c:v>
                </c:pt>
                <c:pt idx="6703">
                  <c:v>6703</c:v>
                </c:pt>
                <c:pt idx="6704">
                  <c:v>6704</c:v>
                </c:pt>
                <c:pt idx="6705">
                  <c:v>6705</c:v>
                </c:pt>
                <c:pt idx="6706">
                  <c:v>6706</c:v>
                </c:pt>
                <c:pt idx="6707">
                  <c:v>6707</c:v>
                </c:pt>
                <c:pt idx="6708">
                  <c:v>6708</c:v>
                </c:pt>
                <c:pt idx="6709">
                  <c:v>6709</c:v>
                </c:pt>
                <c:pt idx="6710">
                  <c:v>6710</c:v>
                </c:pt>
                <c:pt idx="6711">
                  <c:v>6711</c:v>
                </c:pt>
                <c:pt idx="6712">
                  <c:v>6712</c:v>
                </c:pt>
                <c:pt idx="6713">
                  <c:v>6713</c:v>
                </c:pt>
                <c:pt idx="6714">
                  <c:v>6714</c:v>
                </c:pt>
                <c:pt idx="6715">
                  <c:v>6715</c:v>
                </c:pt>
                <c:pt idx="6716">
                  <c:v>6716</c:v>
                </c:pt>
                <c:pt idx="6717">
                  <c:v>6717</c:v>
                </c:pt>
                <c:pt idx="6718">
                  <c:v>6718</c:v>
                </c:pt>
                <c:pt idx="6719">
                  <c:v>6719</c:v>
                </c:pt>
                <c:pt idx="6720">
                  <c:v>6720</c:v>
                </c:pt>
                <c:pt idx="6721">
                  <c:v>6721</c:v>
                </c:pt>
                <c:pt idx="6722">
                  <c:v>6722</c:v>
                </c:pt>
                <c:pt idx="6723">
                  <c:v>6723</c:v>
                </c:pt>
                <c:pt idx="6724">
                  <c:v>6724</c:v>
                </c:pt>
                <c:pt idx="6725">
                  <c:v>6725</c:v>
                </c:pt>
                <c:pt idx="6726">
                  <c:v>6726</c:v>
                </c:pt>
                <c:pt idx="6727">
                  <c:v>6727</c:v>
                </c:pt>
                <c:pt idx="6728">
                  <c:v>6728</c:v>
                </c:pt>
                <c:pt idx="6729">
                  <c:v>6729</c:v>
                </c:pt>
                <c:pt idx="6730">
                  <c:v>6730</c:v>
                </c:pt>
                <c:pt idx="6731">
                  <c:v>6731</c:v>
                </c:pt>
                <c:pt idx="6732">
                  <c:v>6732</c:v>
                </c:pt>
                <c:pt idx="6733">
                  <c:v>6733</c:v>
                </c:pt>
                <c:pt idx="6734">
                  <c:v>6734</c:v>
                </c:pt>
                <c:pt idx="6735">
                  <c:v>6735</c:v>
                </c:pt>
                <c:pt idx="6736">
                  <c:v>6736</c:v>
                </c:pt>
                <c:pt idx="6737">
                  <c:v>6737</c:v>
                </c:pt>
                <c:pt idx="6738">
                  <c:v>6738</c:v>
                </c:pt>
                <c:pt idx="6739">
                  <c:v>6739</c:v>
                </c:pt>
                <c:pt idx="6740">
                  <c:v>6740</c:v>
                </c:pt>
                <c:pt idx="6741">
                  <c:v>6741</c:v>
                </c:pt>
                <c:pt idx="6742">
                  <c:v>6742</c:v>
                </c:pt>
                <c:pt idx="6743">
                  <c:v>6743</c:v>
                </c:pt>
                <c:pt idx="6744">
                  <c:v>6744</c:v>
                </c:pt>
                <c:pt idx="6745">
                  <c:v>6745</c:v>
                </c:pt>
                <c:pt idx="6746">
                  <c:v>6746</c:v>
                </c:pt>
                <c:pt idx="6747">
                  <c:v>6747</c:v>
                </c:pt>
                <c:pt idx="6748">
                  <c:v>6748</c:v>
                </c:pt>
                <c:pt idx="6749">
                  <c:v>6749</c:v>
                </c:pt>
                <c:pt idx="6750">
                  <c:v>6750</c:v>
                </c:pt>
                <c:pt idx="6751">
                  <c:v>6751</c:v>
                </c:pt>
                <c:pt idx="6752">
                  <c:v>6752</c:v>
                </c:pt>
                <c:pt idx="6753">
                  <c:v>6753</c:v>
                </c:pt>
                <c:pt idx="6754">
                  <c:v>6754</c:v>
                </c:pt>
                <c:pt idx="6755">
                  <c:v>6755</c:v>
                </c:pt>
                <c:pt idx="6756">
                  <c:v>6756</c:v>
                </c:pt>
                <c:pt idx="6757">
                  <c:v>6757</c:v>
                </c:pt>
                <c:pt idx="6758">
                  <c:v>6758</c:v>
                </c:pt>
                <c:pt idx="6759">
                  <c:v>6759</c:v>
                </c:pt>
                <c:pt idx="6760">
                  <c:v>6760</c:v>
                </c:pt>
                <c:pt idx="6761">
                  <c:v>6761</c:v>
                </c:pt>
                <c:pt idx="6762">
                  <c:v>6762</c:v>
                </c:pt>
                <c:pt idx="6763">
                  <c:v>6763</c:v>
                </c:pt>
                <c:pt idx="6764">
                  <c:v>6764</c:v>
                </c:pt>
                <c:pt idx="6765">
                  <c:v>6765</c:v>
                </c:pt>
                <c:pt idx="6766">
                  <c:v>6766</c:v>
                </c:pt>
                <c:pt idx="6767">
                  <c:v>6767</c:v>
                </c:pt>
                <c:pt idx="6768">
                  <c:v>6768</c:v>
                </c:pt>
                <c:pt idx="6769">
                  <c:v>6769</c:v>
                </c:pt>
                <c:pt idx="6770">
                  <c:v>6770</c:v>
                </c:pt>
                <c:pt idx="6771">
                  <c:v>6771</c:v>
                </c:pt>
                <c:pt idx="6772">
                  <c:v>6772</c:v>
                </c:pt>
                <c:pt idx="6773">
                  <c:v>6773</c:v>
                </c:pt>
                <c:pt idx="6774">
                  <c:v>6774</c:v>
                </c:pt>
                <c:pt idx="6775">
                  <c:v>6775</c:v>
                </c:pt>
                <c:pt idx="6776">
                  <c:v>6776</c:v>
                </c:pt>
                <c:pt idx="6777">
                  <c:v>6777</c:v>
                </c:pt>
                <c:pt idx="6778">
                  <c:v>6778</c:v>
                </c:pt>
                <c:pt idx="6779">
                  <c:v>6779</c:v>
                </c:pt>
                <c:pt idx="6780">
                  <c:v>6780</c:v>
                </c:pt>
                <c:pt idx="6781">
                  <c:v>6781</c:v>
                </c:pt>
                <c:pt idx="6782">
                  <c:v>6782</c:v>
                </c:pt>
                <c:pt idx="6783">
                  <c:v>6783</c:v>
                </c:pt>
                <c:pt idx="6784">
                  <c:v>6784</c:v>
                </c:pt>
                <c:pt idx="6785">
                  <c:v>6785</c:v>
                </c:pt>
                <c:pt idx="6786">
                  <c:v>6786</c:v>
                </c:pt>
                <c:pt idx="6787">
                  <c:v>6787</c:v>
                </c:pt>
                <c:pt idx="6788">
                  <c:v>6788</c:v>
                </c:pt>
                <c:pt idx="6789">
                  <c:v>6789</c:v>
                </c:pt>
                <c:pt idx="6790">
                  <c:v>6790</c:v>
                </c:pt>
                <c:pt idx="6791">
                  <c:v>6791</c:v>
                </c:pt>
                <c:pt idx="6792">
                  <c:v>6792</c:v>
                </c:pt>
                <c:pt idx="6793">
                  <c:v>6793</c:v>
                </c:pt>
                <c:pt idx="6794">
                  <c:v>6794</c:v>
                </c:pt>
                <c:pt idx="6795">
                  <c:v>6795</c:v>
                </c:pt>
                <c:pt idx="6796">
                  <c:v>6796</c:v>
                </c:pt>
                <c:pt idx="6797">
                  <c:v>6797</c:v>
                </c:pt>
                <c:pt idx="6798">
                  <c:v>6798</c:v>
                </c:pt>
                <c:pt idx="6799">
                  <c:v>6799</c:v>
                </c:pt>
                <c:pt idx="6800">
                  <c:v>6800</c:v>
                </c:pt>
                <c:pt idx="6801">
                  <c:v>6801</c:v>
                </c:pt>
                <c:pt idx="6802">
                  <c:v>6802</c:v>
                </c:pt>
                <c:pt idx="6803">
                  <c:v>6803</c:v>
                </c:pt>
                <c:pt idx="6804">
                  <c:v>6804</c:v>
                </c:pt>
                <c:pt idx="6805">
                  <c:v>6805</c:v>
                </c:pt>
                <c:pt idx="6806">
                  <c:v>6806</c:v>
                </c:pt>
                <c:pt idx="6807">
                  <c:v>6807</c:v>
                </c:pt>
                <c:pt idx="6808">
                  <c:v>6808</c:v>
                </c:pt>
                <c:pt idx="6809">
                  <c:v>6809</c:v>
                </c:pt>
                <c:pt idx="6810">
                  <c:v>6810</c:v>
                </c:pt>
                <c:pt idx="6811">
                  <c:v>6811</c:v>
                </c:pt>
                <c:pt idx="6812">
                  <c:v>6812</c:v>
                </c:pt>
                <c:pt idx="6813">
                  <c:v>6813</c:v>
                </c:pt>
                <c:pt idx="6814">
                  <c:v>6814</c:v>
                </c:pt>
                <c:pt idx="6815">
                  <c:v>6815</c:v>
                </c:pt>
                <c:pt idx="6816">
                  <c:v>6816</c:v>
                </c:pt>
                <c:pt idx="6817">
                  <c:v>6817</c:v>
                </c:pt>
                <c:pt idx="6818">
                  <c:v>6818</c:v>
                </c:pt>
                <c:pt idx="6819">
                  <c:v>6819</c:v>
                </c:pt>
                <c:pt idx="6820">
                  <c:v>6820</c:v>
                </c:pt>
                <c:pt idx="6821">
                  <c:v>6821</c:v>
                </c:pt>
                <c:pt idx="6822">
                  <c:v>6822</c:v>
                </c:pt>
                <c:pt idx="6823">
                  <c:v>6823</c:v>
                </c:pt>
                <c:pt idx="6824">
                  <c:v>6824</c:v>
                </c:pt>
                <c:pt idx="6825">
                  <c:v>6825</c:v>
                </c:pt>
                <c:pt idx="6826">
                  <c:v>6826</c:v>
                </c:pt>
                <c:pt idx="6827">
                  <c:v>6827</c:v>
                </c:pt>
                <c:pt idx="6828">
                  <c:v>6828</c:v>
                </c:pt>
                <c:pt idx="6829">
                  <c:v>6829</c:v>
                </c:pt>
                <c:pt idx="6830">
                  <c:v>6830</c:v>
                </c:pt>
                <c:pt idx="6831">
                  <c:v>6831</c:v>
                </c:pt>
                <c:pt idx="6832">
                  <c:v>6832</c:v>
                </c:pt>
                <c:pt idx="6833">
                  <c:v>6833</c:v>
                </c:pt>
                <c:pt idx="6834">
                  <c:v>6834</c:v>
                </c:pt>
                <c:pt idx="6835">
                  <c:v>6835</c:v>
                </c:pt>
                <c:pt idx="6836">
                  <c:v>6836</c:v>
                </c:pt>
                <c:pt idx="6837">
                  <c:v>6837</c:v>
                </c:pt>
                <c:pt idx="6838">
                  <c:v>6838</c:v>
                </c:pt>
                <c:pt idx="6839">
                  <c:v>6839</c:v>
                </c:pt>
                <c:pt idx="6840">
                  <c:v>6840</c:v>
                </c:pt>
                <c:pt idx="6841">
                  <c:v>6841</c:v>
                </c:pt>
                <c:pt idx="6842">
                  <c:v>6842</c:v>
                </c:pt>
                <c:pt idx="6843">
                  <c:v>6843</c:v>
                </c:pt>
                <c:pt idx="6844">
                  <c:v>6844</c:v>
                </c:pt>
                <c:pt idx="6845">
                  <c:v>6845</c:v>
                </c:pt>
                <c:pt idx="6846">
                  <c:v>6846</c:v>
                </c:pt>
                <c:pt idx="6847">
                  <c:v>6847</c:v>
                </c:pt>
                <c:pt idx="6848">
                  <c:v>6848</c:v>
                </c:pt>
                <c:pt idx="6849">
                  <c:v>6849</c:v>
                </c:pt>
                <c:pt idx="6850">
                  <c:v>6850</c:v>
                </c:pt>
                <c:pt idx="6851">
                  <c:v>6851</c:v>
                </c:pt>
                <c:pt idx="6852">
                  <c:v>6852</c:v>
                </c:pt>
                <c:pt idx="6853">
                  <c:v>6853</c:v>
                </c:pt>
                <c:pt idx="6854">
                  <c:v>6854</c:v>
                </c:pt>
                <c:pt idx="6855">
                  <c:v>6855</c:v>
                </c:pt>
                <c:pt idx="6856">
                  <c:v>6856</c:v>
                </c:pt>
                <c:pt idx="6857">
                  <c:v>6857</c:v>
                </c:pt>
                <c:pt idx="6858">
                  <c:v>6858</c:v>
                </c:pt>
                <c:pt idx="6859">
                  <c:v>6859</c:v>
                </c:pt>
                <c:pt idx="6860">
                  <c:v>6860</c:v>
                </c:pt>
                <c:pt idx="6861">
                  <c:v>6861</c:v>
                </c:pt>
                <c:pt idx="6862">
                  <c:v>6862</c:v>
                </c:pt>
                <c:pt idx="6863">
                  <c:v>6863</c:v>
                </c:pt>
                <c:pt idx="6864">
                  <c:v>6864</c:v>
                </c:pt>
                <c:pt idx="6865">
                  <c:v>6865</c:v>
                </c:pt>
                <c:pt idx="6866">
                  <c:v>6866</c:v>
                </c:pt>
                <c:pt idx="6867">
                  <c:v>6867</c:v>
                </c:pt>
                <c:pt idx="6868">
                  <c:v>6868</c:v>
                </c:pt>
                <c:pt idx="6869">
                  <c:v>6869</c:v>
                </c:pt>
                <c:pt idx="6870">
                  <c:v>6870</c:v>
                </c:pt>
                <c:pt idx="6871">
                  <c:v>6871</c:v>
                </c:pt>
                <c:pt idx="6872">
                  <c:v>6872</c:v>
                </c:pt>
                <c:pt idx="6873">
                  <c:v>6873</c:v>
                </c:pt>
                <c:pt idx="6874">
                  <c:v>6874</c:v>
                </c:pt>
                <c:pt idx="6875">
                  <c:v>6875</c:v>
                </c:pt>
                <c:pt idx="6876">
                  <c:v>6876</c:v>
                </c:pt>
                <c:pt idx="6877">
                  <c:v>6877</c:v>
                </c:pt>
                <c:pt idx="6878">
                  <c:v>6878</c:v>
                </c:pt>
                <c:pt idx="6879">
                  <c:v>6879</c:v>
                </c:pt>
                <c:pt idx="6880">
                  <c:v>6880</c:v>
                </c:pt>
                <c:pt idx="6881">
                  <c:v>6881</c:v>
                </c:pt>
                <c:pt idx="6882">
                  <c:v>6882</c:v>
                </c:pt>
                <c:pt idx="6883">
                  <c:v>6883</c:v>
                </c:pt>
                <c:pt idx="6884">
                  <c:v>6884</c:v>
                </c:pt>
                <c:pt idx="6885">
                  <c:v>6885</c:v>
                </c:pt>
                <c:pt idx="6886">
                  <c:v>6886</c:v>
                </c:pt>
                <c:pt idx="6887">
                  <c:v>6887</c:v>
                </c:pt>
                <c:pt idx="6888">
                  <c:v>6888</c:v>
                </c:pt>
                <c:pt idx="6889">
                  <c:v>6889</c:v>
                </c:pt>
                <c:pt idx="6890">
                  <c:v>6890</c:v>
                </c:pt>
                <c:pt idx="6891">
                  <c:v>6891</c:v>
                </c:pt>
                <c:pt idx="6892">
                  <c:v>6892</c:v>
                </c:pt>
                <c:pt idx="6893">
                  <c:v>6893</c:v>
                </c:pt>
                <c:pt idx="6894">
                  <c:v>6894</c:v>
                </c:pt>
                <c:pt idx="6895">
                  <c:v>6895</c:v>
                </c:pt>
                <c:pt idx="6896">
                  <c:v>6896</c:v>
                </c:pt>
                <c:pt idx="6897">
                  <c:v>6897</c:v>
                </c:pt>
                <c:pt idx="6898">
                  <c:v>6898</c:v>
                </c:pt>
                <c:pt idx="6899">
                  <c:v>6899</c:v>
                </c:pt>
                <c:pt idx="6900">
                  <c:v>6900</c:v>
                </c:pt>
                <c:pt idx="6901">
                  <c:v>6901</c:v>
                </c:pt>
                <c:pt idx="6902">
                  <c:v>6902</c:v>
                </c:pt>
                <c:pt idx="6903">
                  <c:v>6903</c:v>
                </c:pt>
                <c:pt idx="6904">
                  <c:v>6904</c:v>
                </c:pt>
                <c:pt idx="6905">
                  <c:v>6905</c:v>
                </c:pt>
                <c:pt idx="6906">
                  <c:v>6906</c:v>
                </c:pt>
                <c:pt idx="6907">
                  <c:v>6907</c:v>
                </c:pt>
                <c:pt idx="6908">
                  <c:v>6908</c:v>
                </c:pt>
                <c:pt idx="6909">
                  <c:v>6909</c:v>
                </c:pt>
                <c:pt idx="6910">
                  <c:v>6910</c:v>
                </c:pt>
                <c:pt idx="6911">
                  <c:v>6911</c:v>
                </c:pt>
                <c:pt idx="6912">
                  <c:v>6912</c:v>
                </c:pt>
                <c:pt idx="6913">
                  <c:v>6913</c:v>
                </c:pt>
                <c:pt idx="6914">
                  <c:v>6914</c:v>
                </c:pt>
                <c:pt idx="6915">
                  <c:v>6915</c:v>
                </c:pt>
                <c:pt idx="6916">
                  <c:v>6916</c:v>
                </c:pt>
                <c:pt idx="6917">
                  <c:v>6917</c:v>
                </c:pt>
                <c:pt idx="6918">
                  <c:v>6918</c:v>
                </c:pt>
                <c:pt idx="6919">
                  <c:v>6919</c:v>
                </c:pt>
                <c:pt idx="6920">
                  <c:v>6920</c:v>
                </c:pt>
                <c:pt idx="6921">
                  <c:v>6921</c:v>
                </c:pt>
                <c:pt idx="6922">
                  <c:v>6922</c:v>
                </c:pt>
                <c:pt idx="6923">
                  <c:v>6923</c:v>
                </c:pt>
                <c:pt idx="6924">
                  <c:v>6924</c:v>
                </c:pt>
                <c:pt idx="6925">
                  <c:v>6925</c:v>
                </c:pt>
                <c:pt idx="6926">
                  <c:v>6926</c:v>
                </c:pt>
                <c:pt idx="6927">
                  <c:v>6927</c:v>
                </c:pt>
                <c:pt idx="6928">
                  <c:v>6928</c:v>
                </c:pt>
                <c:pt idx="6929">
                  <c:v>6929</c:v>
                </c:pt>
                <c:pt idx="6930">
                  <c:v>6930</c:v>
                </c:pt>
                <c:pt idx="6931">
                  <c:v>6931</c:v>
                </c:pt>
                <c:pt idx="6932">
                  <c:v>6932</c:v>
                </c:pt>
                <c:pt idx="6933">
                  <c:v>6933</c:v>
                </c:pt>
                <c:pt idx="6934">
                  <c:v>6934</c:v>
                </c:pt>
                <c:pt idx="6935">
                  <c:v>6935</c:v>
                </c:pt>
                <c:pt idx="6936">
                  <c:v>6936</c:v>
                </c:pt>
                <c:pt idx="6937">
                  <c:v>6937</c:v>
                </c:pt>
                <c:pt idx="6938">
                  <c:v>6938</c:v>
                </c:pt>
                <c:pt idx="6939">
                  <c:v>6939</c:v>
                </c:pt>
                <c:pt idx="6940">
                  <c:v>6940</c:v>
                </c:pt>
                <c:pt idx="6941">
                  <c:v>6941</c:v>
                </c:pt>
                <c:pt idx="6942">
                  <c:v>6942</c:v>
                </c:pt>
                <c:pt idx="6943">
                  <c:v>6943</c:v>
                </c:pt>
                <c:pt idx="6944">
                  <c:v>6944</c:v>
                </c:pt>
                <c:pt idx="6945">
                  <c:v>6945</c:v>
                </c:pt>
                <c:pt idx="6946">
                  <c:v>6946</c:v>
                </c:pt>
                <c:pt idx="6947">
                  <c:v>6947</c:v>
                </c:pt>
                <c:pt idx="6948">
                  <c:v>6948</c:v>
                </c:pt>
                <c:pt idx="6949">
                  <c:v>6949</c:v>
                </c:pt>
                <c:pt idx="6950">
                  <c:v>6950</c:v>
                </c:pt>
                <c:pt idx="6951">
                  <c:v>6951</c:v>
                </c:pt>
                <c:pt idx="6952">
                  <c:v>6952</c:v>
                </c:pt>
                <c:pt idx="6953">
                  <c:v>6953</c:v>
                </c:pt>
                <c:pt idx="6954">
                  <c:v>6954</c:v>
                </c:pt>
                <c:pt idx="6955">
                  <c:v>6955</c:v>
                </c:pt>
                <c:pt idx="6956">
                  <c:v>6956</c:v>
                </c:pt>
                <c:pt idx="6957">
                  <c:v>6957</c:v>
                </c:pt>
                <c:pt idx="6958">
                  <c:v>6958</c:v>
                </c:pt>
                <c:pt idx="6959">
                  <c:v>6959</c:v>
                </c:pt>
                <c:pt idx="6960">
                  <c:v>6960</c:v>
                </c:pt>
                <c:pt idx="6961">
                  <c:v>6961</c:v>
                </c:pt>
                <c:pt idx="6962">
                  <c:v>6962</c:v>
                </c:pt>
                <c:pt idx="6963">
                  <c:v>6963</c:v>
                </c:pt>
                <c:pt idx="6964">
                  <c:v>6964</c:v>
                </c:pt>
                <c:pt idx="6965">
                  <c:v>6965</c:v>
                </c:pt>
                <c:pt idx="6966">
                  <c:v>6966</c:v>
                </c:pt>
                <c:pt idx="6967">
                  <c:v>6967</c:v>
                </c:pt>
                <c:pt idx="6968">
                  <c:v>6968</c:v>
                </c:pt>
                <c:pt idx="6969">
                  <c:v>6969</c:v>
                </c:pt>
                <c:pt idx="6970">
                  <c:v>6970</c:v>
                </c:pt>
                <c:pt idx="6971">
                  <c:v>6971</c:v>
                </c:pt>
                <c:pt idx="6972">
                  <c:v>6972</c:v>
                </c:pt>
                <c:pt idx="6973">
                  <c:v>6973</c:v>
                </c:pt>
                <c:pt idx="6974">
                  <c:v>6974</c:v>
                </c:pt>
                <c:pt idx="6975">
                  <c:v>6975</c:v>
                </c:pt>
                <c:pt idx="6976">
                  <c:v>6976</c:v>
                </c:pt>
                <c:pt idx="6977">
                  <c:v>6977</c:v>
                </c:pt>
                <c:pt idx="6978">
                  <c:v>6978</c:v>
                </c:pt>
                <c:pt idx="6979">
                  <c:v>6979</c:v>
                </c:pt>
                <c:pt idx="6980">
                  <c:v>6980</c:v>
                </c:pt>
                <c:pt idx="6981">
                  <c:v>6981</c:v>
                </c:pt>
                <c:pt idx="6982">
                  <c:v>6982</c:v>
                </c:pt>
                <c:pt idx="6983">
                  <c:v>6983</c:v>
                </c:pt>
                <c:pt idx="6984">
                  <c:v>6984</c:v>
                </c:pt>
                <c:pt idx="6985">
                  <c:v>6985</c:v>
                </c:pt>
                <c:pt idx="6986">
                  <c:v>6986</c:v>
                </c:pt>
                <c:pt idx="6987">
                  <c:v>6987</c:v>
                </c:pt>
                <c:pt idx="6988">
                  <c:v>6988</c:v>
                </c:pt>
                <c:pt idx="6989">
                  <c:v>6989</c:v>
                </c:pt>
                <c:pt idx="6990">
                  <c:v>6990</c:v>
                </c:pt>
                <c:pt idx="6991">
                  <c:v>6991</c:v>
                </c:pt>
                <c:pt idx="6992">
                  <c:v>6992</c:v>
                </c:pt>
                <c:pt idx="6993">
                  <c:v>6993</c:v>
                </c:pt>
                <c:pt idx="6994">
                  <c:v>6994</c:v>
                </c:pt>
                <c:pt idx="6995">
                  <c:v>6995</c:v>
                </c:pt>
                <c:pt idx="6996">
                  <c:v>6996</c:v>
                </c:pt>
                <c:pt idx="6997">
                  <c:v>6997</c:v>
                </c:pt>
                <c:pt idx="6998">
                  <c:v>6998</c:v>
                </c:pt>
                <c:pt idx="6999">
                  <c:v>6999</c:v>
                </c:pt>
                <c:pt idx="7000">
                  <c:v>7000</c:v>
                </c:pt>
                <c:pt idx="7001">
                  <c:v>7001</c:v>
                </c:pt>
                <c:pt idx="7002">
                  <c:v>7002</c:v>
                </c:pt>
                <c:pt idx="7003">
                  <c:v>7003</c:v>
                </c:pt>
                <c:pt idx="7004">
                  <c:v>7004</c:v>
                </c:pt>
                <c:pt idx="7005">
                  <c:v>7005</c:v>
                </c:pt>
                <c:pt idx="7006">
                  <c:v>7006</c:v>
                </c:pt>
                <c:pt idx="7007">
                  <c:v>7007</c:v>
                </c:pt>
                <c:pt idx="7008">
                  <c:v>7008</c:v>
                </c:pt>
                <c:pt idx="7009">
                  <c:v>7009</c:v>
                </c:pt>
                <c:pt idx="7010">
                  <c:v>7010</c:v>
                </c:pt>
                <c:pt idx="7011">
                  <c:v>7011</c:v>
                </c:pt>
                <c:pt idx="7012">
                  <c:v>7012</c:v>
                </c:pt>
                <c:pt idx="7013">
                  <c:v>7013</c:v>
                </c:pt>
                <c:pt idx="7014">
                  <c:v>7014</c:v>
                </c:pt>
                <c:pt idx="7015">
                  <c:v>7015</c:v>
                </c:pt>
                <c:pt idx="7016">
                  <c:v>7016</c:v>
                </c:pt>
                <c:pt idx="7017">
                  <c:v>7017</c:v>
                </c:pt>
                <c:pt idx="7018">
                  <c:v>7018</c:v>
                </c:pt>
                <c:pt idx="7019">
                  <c:v>7019</c:v>
                </c:pt>
                <c:pt idx="7020">
                  <c:v>7020</c:v>
                </c:pt>
                <c:pt idx="7021">
                  <c:v>7021</c:v>
                </c:pt>
                <c:pt idx="7022">
                  <c:v>7022</c:v>
                </c:pt>
                <c:pt idx="7023">
                  <c:v>7023</c:v>
                </c:pt>
                <c:pt idx="7024">
                  <c:v>7024</c:v>
                </c:pt>
                <c:pt idx="7025">
                  <c:v>7025</c:v>
                </c:pt>
                <c:pt idx="7026">
                  <c:v>7026</c:v>
                </c:pt>
                <c:pt idx="7027">
                  <c:v>7027</c:v>
                </c:pt>
                <c:pt idx="7028">
                  <c:v>7028</c:v>
                </c:pt>
                <c:pt idx="7029">
                  <c:v>7029</c:v>
                </c:pt>
                <c:pt idx="7030">
                  <c:v>7030</c:v>
                </c:pt>
                <c:pt idx="7031">
                  <c:v>7031</c:v>
                </c:pt>
                <c:pt idx="7032">
                  <c:v>7032</c:v>
                </c:pt>
                <c:pt idx="7033">
                  <c:v>7033</c:v>
                </c:pt>
                <c:pt idx="7034">
                  <c:v>7034</c:v>
                </c:pt>
                <c:pt idx="7035">
                  <c:v>7035</c:v>
                </c:pt>
                <c:pt idx="7036">
                  <c:v>7036</c:v>
                </c:pt>
                <c:pt idx="7037">
                  <c:v>7037</c:v>
                </c:pt>
                <c:pt idx="7038">
                  <c:v>7038</c:v>
                </c:pt>
                <c:pt idx="7039">
                  <c:v>7039</c:v>
                </c:pt>
                <c:pt idx="7040">
                  <c:v>7040</c:v>
                </c:pt>
                <c:pt idx="7041">
                  <c:v>7041</c:v>
                </c:pt>
                <c:pt idx="7042">
                  <c:v>7042</c:v>
                </c:pt>
                <c:pt idx="7043">
                  <c:v>7043</c:v>
                </c:pt>
                <c:pt idx="7044">
                  <c:v>7044</c:v>
                </c:pt>
                <c:pt idx="7045">
                  <c:v>7045</c:v>
                </c:pt>
                <c:pt idx="7046">
                  <c:v>7046</c:v>
                </c:pt>
                <c:pt idx="7047">
                  <c:v>7047</c:v>
                </c:pt>
                <c:pt idx="7048">
                  <c:v>7048</c:v>
                </c:pt>
                <c:pt idx="7049">
                  <c:v>7049</c:v>
                </c:pt>
                <c:pt idx="7050">
                  <c:v>7050</c:v>
                </c:pt>
                <c:pt idx="7051">
                  <c:v>7051</c:v>
                </c:pt>
                <c:pt idx="7052">
                  <c:v>7052</c:v>
                </c:pt>
                <c:pt idx="7053">
                  <c:v>7053</c:v>
                </c:pt>
                <c:pt idx="7054">
                  <c:v>7054</c:v>
                </c:pt>
                <c:pt idx="7055">
                  <c:v>7055</c:v>
                </c:pt>
                <c:pt idx="7056">
                  <c:v>7056</c:v>
                </c:pt>
                <c:pt idx="7057">
                  <c:v>7057</c:v>
                </c:pt>
                <c:pt idx="7058">
                  <c:v>7058</c:v>
                </c:pt>
                <c:pt idx="7059">
                  <c:v>7059</c:v>
                </c:pt>
                <c:pt idx="7060">
                  <c:v>7060</c:v>
                </c:pt>
                <c:pt idx="7061">
                  <c:v>7061</c:v>
                </c:pt>
                <c:pt idx="7062">
                  <c:v>7062</c:v>
                </c:pt>
                <c:pt idx="7063">
                  <c:v>7063</c:v>
                </c:pt>
                <c:pt idx="7064">
                  <c:v>7064</c:v>
                </c:pt>
                <c:pt idx="7065">
                  <c:v>7065</c:v>
                </c:pt>
                <c:pt idx="7066">
                  <c:v>7066</c:v>
                </c:pt>
                <c:pt idx="7067">
                  <c:v>7067</c:v>
                </c:pt>
                <c:pt idx="7068">
                  <c:v>7068</c:v>
                </c:pt>
                <c:pt idx="7069">
                  <c:v>7069</c:v>
                </c:pt>
                <c:pt idx="7070">
                  <c:v>7070</c:v>
                </c:pt>
                <c:pt idx="7071">
                  <c:v>7071</c:v>
                </c:pt>
                <c:pt idx="7072">
                  <c:v>7072</c:v>
                </c:pt>
                <c:pt idx="7073">
                  <c:v>7073</c:v>
                </c:pt>
                <c:pt idx="7074">
                  <c:v>7074</c:v>
                </c:pt>
                <c:pt idx="7075">
                  <c:v>7075</c:v>
                </c:pt>
                <c:pt idx="7076">
                  <c:v>7076</c:v>
                </c:pt>
                <c:pt idx="7077">
                  <c:v>7077</c:v>
                </c:pt>
                <c:pt idx="7078">
                  <c:v>7078</c:v>
                </c:pt>
                <c:pt idx="7079">
                  <c:v>7079</c:v>
                </c:pt>
                <c:pt idx="7080">
                  <c:v>7080</c:v>
                </c:pt>
                <c:pt idx="7081">
                  <c:v>7081</c:v>
                </c:pt>
                <c:pt idx="7082">
                  <c:v>7082</c:v>
                </c:pt>
                <c:pt idx="7083">
                  <c:v>7083</c:v>
                </c:pt>
                <c:pt idx="7084">
                  <c:v>7084</c:v>
                </c:pt>
                <c:pt idx="7085">
                  <c:v>7085</c:v>
                </c:pt>
                <c:pt idx="7086">
                  <c:v>7086</c:v>
                </c:pt>
                <c:pt idx="7087">
                  <c:v>7087</c:v>
                </c:pt>
                <c:pt idx="7088">
                  <c:v>7088</c:v>
                </c:pt>
                <c:pt idx="7089">
                  <c:v>7089</c:v>
                </c:pt>
                <c:pt idx="7090">
                  <c:v>7090</c:v>
                </c:pt>
                <c:pt idx="7091">
                  <c:v>7091</c:v>
                </c:pt>
                <c:pt idx="7092">
                  <c:v>7092</c:v>
                </c:pt>
                <c:pt idx="7093">
                  <c:v>7093</c:v>
                </c:pt>
                <c:pt idx="7094">
                  <c:v>7094</c:v>
                </c:pt>
                <c:pt idx="7095">
                  <c:v>7095</c:v>
                </c:pt>
                <c:pt idx="7096">
                  <c:v>7096</c:v>
                </c:pt>
                <c:pt idx="7097">
                  <c:v>7097</c:v>
                </c:pt>
                <c:pt idx="7098">
                  <c:v>7098</c:v>
                </c:pt>
                <c:pt idx="7099">
                  <c:v>7099</c:v>
                </c:pt>
                <c:pt idx="7100">
                  <c:v>7100</c:v>
                </c:pt>
                <c:pt idx="7101">
                  <c:v>7101</c:v>
                </c:pt>
                <c:pt idx="7102">
                  <c:v>7102</c:v>
                </c:pt>
                <c:pt idx="7103">
                  <c:v>7103</c:v>
                </c:pt>
                <c:pt idx="7104">
                  <c:v>7104</c:v>
                </c:pt>
                <c:pt idx="7105">
                  <c:v>7105</c:v>
                </c:pt>
                <c:pt idx="7106">
                  <c:v>7106</c:v>
                </c:pt>
                <c:pt idx="7107">
                  <c:v>7107</c:v>
                </c:pt>
                <c:pt idx="7108">
                  <c:v>7108</c:v>
                </c:pt>
                <c:pt idx="7109">
                  <c:v>7109</c:v>
                </c:pt>
                <c:pt idx="7110">
                  <c:v>7110</c:v>
                </c:pt>
                <c:pt idx="7111">
                  <c:v>7111</c:v>
                </c:pt>
                <c:pt idx="7112">
                  <c:v>7112</c:v>
                </c:pt>
                <c:pt idx="7113">
                  <c:v>7113</c:v>
                </c:pt>
                <c:pt idx="7114">
                  <c:v>7114</c:v>
                </c:pt>
                <c:pt idx="7115">
                  <c:v>7115</c:v>
                </c:pt>
                <c:pt idx="7116">
                  <c:v>7116</c:v>
                </c:pt>
                <c:pt idx="7117">
                  <c:v>7117</c:v>
                </c:pt>
                <c:pt idx="7118">
                  <c:v>7118</c:v>
                </c:pt>
                <c:pt idx="7119">
                  <c:v>7119</c:v>
                </c:pt>
                <c:pt idx="7120">
                  <c:v>7120</c:v>
                </c:pt>
                <c:pt idx="7121">
                  <c:v>7121</c:v>
                </c:pt>
                <c:pt idx="7122">
                  <c:v>7122</c:v>
                </c:pt>
                <c:pt idx="7123">
                  <c:v>7123</c:v>
                </c:pt>
                <c:pt idx="7124">
                  <c:v>7124</c:v>
                </c:pt>
                <c:pt idx="7125">
                  <c:v>7125</c:v>
                </c:pt>
                <c:pt idx="7126">
                  <c:v>7126</c:v>
                </c:pt>
                <c:pt idx="7127">
                  <c:v>7127</c:v>
                </c:pt>
                <c:pt idx="7128">
                  <c:v>7128</c:v>
                </c:pt>
                <c:pt idx="7129">
                  <c:v>7129</c:v>
                </c:pt>
                <c:pt idx="7130">
                  <c:v>7130</c:v>
                </c:pt>
                <c:pt idx="7131">
                  <c:v>7131</c:v>
                </c:pt>
                <c:pt idx="7132">
                  <c:v>7132</c:v>
                </c:pt>
                <c:pt idx="7133">
                  <c:v>7133</c:v>
                </c:pt>
                <c:pt idx="7134">
                  <c:v>7134</c:v>
                </c:pt>
                <c:pt idx="7135">
                  <c:v>7135</c:v>
                </c:pt>
                <c:pt idx="7136">
                  <c:v>7136</c:v>
                </c:pt>
                <c:pt idx="7137">
                  <c:v>7137</c:v>
                </c:pt>
                <c:pt idx="7138">
                  <c:v>7138</c:v>
                </c:pt>
                <c:pt idx="7139">
                  <c:v>7139</c:v>
                </c:pt>
                <c:pt idx="7140">
                  <c:v>7140</c:v>
                </c:pt>
                <c:pt idx="7141">
                  <c:v>7141</c:v>
                </c:pt>
                <c:pt idx="7142">
                  <c:v>7142</c:v>
                </c:pt>
                <c:pt idx="7143">
                  <c:v>7143</c:v>
                </c:pt>
                <c:pt idx="7144">
                  <c:v>7144</c:v>
                </c:pt>
                <c:pt idx="7145">
                  <c:v>7145</c:v>
                </c:pt>
                <c:pt idx="7146">
                  <c:v>7146</c:v>
                </c:pt>
                <c:pt idx="7147">
                  <c:v>7147</c:v>
                </c:pt>
                <c:pt idx="7148">
                  <c:v>7148</c:v>
                </c:pt>
                <c:pt idx="7149">
                  <c:v>7149</c:v>
                </c:pt>
                <c:pt idx="7150">
                  <c:v>7150</c:v>
                </c:pt>
                <c:pt idx="7151">
                  <c:v>7151</c:v>
                </c:pt>
                <c:pt idx="7152">
                  <c:v>7152</c:v>
                </c:pt>
                <c:pt idx="7153">
                  <c:v>7153</c:v>
                </c:pt>
                <c:pt idx="7154">
                  <c:v>7154</c:v>
                </c:pt>
                <c:pt idx="7155">
                  <c:v>7155</c:v>
                </c:pt>
                <c:pt idx="7156">
                  <c:v>7156</c:v>
                </c:pt>
                <c:pt idx="7157">
                  <c:v>7157</c:v>
                </c:pt>
                <c:pt idx="7158">
                  <c:v>7158</c:v>
                </c:pt>
                <c:pt idx="7159">
                  <c:v>7159</c:v>
                </c:pt>
                <c:pt idx="7160">
                  <c:v>7160</c:v>
                </c:pt>
                <c:pt idx="7161">
                  <c:v>7161</c:v>
                </c:pt>
                <c:pt idx="7162">
                  <c:v>7162</c:v>
                </c:pt>
                <c:pt idx="7163">
                  <c:v>7163</c:v>
                </c:pt>
                <c:pt idx="7164">
                  <c:v>7164</c:v>
                </c:pt>
                <c:pt idx="7165">
                  <c:v>7165</c:v>
                </c:pt>
                <c:pt idx="7166">
                  <c:v>7166</c:v>
                </c:pt>
                <c:pt idx="7167">
                  <c:v>7167</c:v>
                </c:pt>
                <c:pt idx="7168">
                  <c:v>7168</c:v>
                </c:pt>
                <c:pt idx="7169">
                  <c:v>7169</c:v>
                </c:pt>
                <c:pt idx="7170">
                  <c:v>7170</c:v>
                </c:pt>
                <c:pt idx="7171">
                  <c:v>7171</c:v>
                </c:pt>
                <c:pt idx="7172">
                  <c:v>7172</c:v>
                </c:pt>
                <c:pt idx="7173">
                  <c:v>7173</c:v>
                </c:pt>
                <c:pt idx="7174">
                  <c:v>7174</c:v>
                </c:pt>
                <c:pt idx="7175">
                  <c:v>7175</c:v>
                </c:pt>
                <c:pt idx="7176">
                  <c:v>7176</c:v>
                </c:pt>
                <c:pt idx="7177">
                  <c:v>7177</c:v>
                </c:pt>
                <c:pt idx="7178">
                  <c:v>7178</c:v>
                </c:pt>
                <c:pt idx="7179">
                  <c:v>7179</c:v>
                </c:pt>
                <c:pt idx="7180">
                  <c:v>7180</c:v>
                </c:pt>
                <c:pt idx="7181">
                  <c:v>7181</c:v>
                </c:pt>
                <c:pt idx="7182">
                  <c:v>7182</c:v>
                </c:pt>
                <c:pt idx="7183">
                  <c:v>7183</c:v>
                </c:pt>
                <c:pt idx="7184">
                  <c:v>7184</c:v>
                </c:pt>
                <c:pt idx="7185">
                  <c:v>7185</c:v>
                </c:pt>
                <c:pt idx="7186">
                  <c:v>7186</c:v>
                </c:pt>
                <c:pt idx="7187">
                  <c:v>7187</c:v>
                </c:pt>
                <c:pt idx="7188">
                  <c:v>7188</c:v>
                </c:pt>
                <c:pt idx="7189">
                  <c:v>7189</c:v>
                </c:pt>
                <c:pt idx="7190">
                  <c:v>7190</c:v>
                </c:pt>
                <c:pt idx="7191">
                  <c:v>7191</c:v>
                </c:pt>
                <c:pt idx="7192">
                  <c:v>7192</c:v>
                </c:pt>
                <c:pt idx="7193">
                  <c:v>7193</c:v>
                </c:pt>
                <c:pt idx="7194">
                  <c:v>7194</c:v>
                </c:pt>
                <c:pt idx="7195">
                  <c:v>7195</c:v>
                </c:pt>
                <c:pt idx="7196">
                  <c:v>7196</c:v>
                </c:pt>
                <c:pt idx="7197">
                  <c:v>7197</c:v>
                </c:pt>
                <c:pt idx="7198">
                  <c:v>7198</c:v>
                </c:pt>
                <c:pt idx="7199">
                  <c:v>7199</c:v>
                </c:pt>
                <c:pt idx="7200">
                  <c:v>7200</c:v>
                </c:pt>
                <c:pt idx="7201">
                  <c:v>7201</c:v>
                </c:pt>
                <c:pt idx="7202">
                  <c:v>7202</c:v>
                </c:pt>
                <c:pt idx="7203">
                  <c:v>7203</c:v>
                </c:pt>
                <c:pt idx="7204">
                  <c:v>7204</c:v>
                </c:pt>
                <c:pt idx="7205">
                  <c:v>7205</c:v>
                </c:pt>
                <c:pt idx="7206">
                  <c:v>7206</c:v>
                </c:pt>
                <c:pt idx="7207">
                  <c:v>7207</c:v>
                </c:pt>
                <c:pt idx="7208">
                  <c:v>7208</c:v>
                </c:pt>
                <c:pt idx="7209">
                  <c:v>7209</c:v>
                </c:pt>
                <c:pt idx="7210">
                  <c:v>7210</c:v>
                </c:pt>
                <c:pt idx="7211">
                  <c:v>7211</c:v>
                </c:pt>
                <c:pt idx="7212">
                  <c:v>7212</c:v>
                </c:pt>
                <c:pt idx="7213">
                  <c:v>7213</c:v>
                </c:pt>
                <c:pt idx="7214">
                  <c:v>7214</c:v>
                </c:pt>
                <c:pt idx="7215">
                  <c:v>7215</c:v>
                </c:pt>
                <c:pt idx="7216">
                  <c:v>7216</c:v>
                </c:pt>
                <c:pt idx="7217">
                  <c:v>7217</c:v>
                </c:pt>
                <c:pt idx="7218">
                  <c:v>7218</c:v>
                </c:pt>
                <c:pt idx="7219">
                  <c:v>7219</c:v>
                </c:pt>
                <c:pt idx="7220">
                  <c:v>7220</c:v>
                </c:pt>
                <c:pt idx="7221">
                  <c:v>7221</c:v>
                </c:pt>
                <c:pt idx="7222">
                  <c:v>7222</c:v>
                </c:pt>
                <c:pt idx="7223">
                  <c:v>7223</c:v>
                </c:pt>
                <c:pt idx="7224">
                  <c:v>7224</c:v>
                </c:pt>
                <c:pt idx="7225">
                  <c:v>7225</c:v>
                </c:pt>
                <c:pt idx="7226">
                  <c:v>7226</c:v>
                </c:pt>
                <c:pt idx="7227">
                  <c:v>7227</c:v>
                </c:pt>
                <c:pt idx="7228">
                  <c:v>7228</c:v>
                </c:pt>
                <c:pt idx="7229">
                  <c:v>7229</c:v>
                </c:pt>
                <c:pt idx="7230">
                  <c:v>7230</c:v>
                </c:pt>
                <c:pt idx="7231">
                  <c:v>7231</c:v>
                </c:pt>
                <c:pt idx="7232">
                  <c:v>7232</c:v>
                </c:pt>
                <c:pt idx="7233">
                  <c:v>7233</c:v>
                </c:pt>
                <c:pt idx="7234">
                  <c:v>7234</c:v>
                </c:pt>
                <c:pt idx="7235">
                  <c:v>7235</c:v>
                </c:pt>
                <c:pt idx="7236">
                  <c:v>7236</c:v>
                </c:pt>
                <c:pt idx="7237">
                  <c:v>7237</c:v>
                </c:pt>
                <c:pt idx="7238">
                  <c:v>7238</c:v>
                </c:pt>
                <c:pt idx="7239">
                  <c:v>7239</c:v>
                </c:pt>
                <c:pt idx="7240">
                  <c:v>7240</c:v>
                </c:pt>
                <c:pt idx="7241">
                  <c:v>7241</c:v>
                </c:pt>
                <c:pt idx="7242">
                  <c:v>7242</c:v>
                </c:pt>
                <c:pt idx="7243">
                  <c:v>7243</c:v>
                </c:pt>
                <c:pt idx="7244">
                  <c:v>7244</c:v>
                </c:pt>
                <c:pt idx="7245">
                  <c:v>7245</c:v>
                </c:pt>
                <c:pt idx="7246">
                  <c:v>7246</c:v>
                </c:pt>
                <c:pt idx="7247">
                  <c:v>7247</c:v>
                </c:pt>
                <c:pt idx="7248">
                  <c:v>7248</c:v>
                </c:pt>
                <c:pt idx="7249">
                  <c:v>7249</c:v>
                </c:pt>
                <c:pt idx="7250">
                  <c:v>7250</c:v>
                </c:pt>
                <c:pt idx="7251">
                  <c:v>7251</c:v>
                </c:pt>
                <c:pt idx="7252">
                  <c:v>7252</c:v>
                </c:pt>
                <c:pt idx="7253">
                  <c:v>7253</c:v>
                </c:pt>
                <c:pt idx="7254">
                  <c:v>7254</c:v>
                </c:pt>
                <c:pt idx="7255">
                  <c:v>7255</c:v>
                </c:pt>
                <c:pt idx="7256">
                  <c:v>7256</c:v>
                </c:pt>
                <c:pt idx="7257">
                  <c:v>7257</c:v>
                </c:pt>
                <c:pt idx="7258">
                  <c:v>7258</c:v>
                </c:pt>
                <c:pt idx="7259">
                  <c:v>7259</c:v>
                </c:pt>
                <c:pt idx="7260">
                  <c:v>7260</c:v>
                </c:pt>
                <c:pt idx="7261">
                  <c:v>7261</c:v>
                </c:pt>
                <c:pt idx="7262">
                  <c:v>7262</c:v>
                </c:pt>
                <c:pt idx="7263">
                  <c:v>7263</c:v>
                </c:pt>
                <c:pt idx="7264">
                  <c:v>7264</c:v>
                </c:pt>
                <c:pt idx="7265">
                  <c:v>7265</c:v>
                </c:pt>
                <c:pt idx="7266">
                  <c:v>7266</c:v>
                </c:pt>
                <c:pt idx="7267">
                  <c:v>7267</c:v>
                </c:pt>
                <c:pt idx="7268">
                  <c:v>7268</c:v>
                </c:pt>
                <c:pt idx="7269">
                  <c:v>7269</c:v>
                </c:pt>
                <c:pt idx="7270">
                  <c:v>7270</c:v>
                </c:pt>
                <c:pt idx="7271">
                  <c:v>7271</c:v>
                </c:pt>
                <c:pt idx="7272">
                  <c:v>7272</c:v>
                </c:pt>
                <c:pt idx="7273">
                  <c:v>7273</c:v>
                </c:pt>
                <c:pt idx="7274">
                  <c:v>7274</c:v>
                </c:pt>
                <c:pt idx="7275">
                  <c:v>7275</c:v>
                </c:pt>
                <c:pt idx="7276">
                  <c:v>7276</c:v>
                </c:pt>
                <c:pt idx="7277">
                  <c:v>7277</c:v>
                </c:pt>
                <c:pt idx="7278">
                  <c:v>7278</c:v>
                </c:pt>
                <c:pt idx="7279">
                  <c:v>7279</c:v>
                </c:pt>
                <c:pt idx="7280">
                  <c:v>7280</c:v>
                </c:pt>
                <c:pt idx="7281">
                  <c:v>7281</c:v>
                </c:pt>
                <c:pt idx="7282">
                  <c:v>7282</c:v>
                </c:pt>
                <c:pt idx="7283">
                  <c:v>7283</c:v>
                </c:pt>
                <c:pt idx="7284">
                  <c:v>7284</c:v>
                </c:pt>
                <c:pt idx="7285">
                  <c:v>7285</c:v>
                </c:pt>
                <c:pt idx="7286">
                  <c:v>7286</c:v>
                </c:pt>
                <c:pt idx="7287">
                  <c:v>7287</c:v>
                </c:pt>
                <c:pt idx="7288">
                  <c:v>7288</c:v>
                </c:pt>
                <c:pt idx="7289">
                  <c:v>7289</c:v>
                </c:pt>
                <c:pt idx="7290">
                  <c:v>7290</c:v>
                </c:pt>
                <c:pt idx="7291">
                  <c:v>7291</c:v>
                </c:pt>
                <c:pt idx="7292">
                  <c:v>7292</c:v>
                </c:pt>
                <c:pt idx="7293">
                  <c:v>7293</c:v>
                </c:pt>
                <c:pt idx="7294">
                  <c:v>7294</c:v>
                </c:pt>
                <c:pt idx="7295">
                  <c:v>7295</c:v>
                </c:pt>
                <c:pt idx="7296">
                  <c:v>7296</c:v>
                </c:pt>
                <c:pt idx="7297">
                  <c:v>7297</c:v>
                </c:pt>
                <c:pt idx="7298">
                  <c:v>7298</c:v>
                </c:pt>
                <c:pt idx="7299">
                  <c:v>7299</c:v>
                </c:pt>
                <c:pt idx="7300">
                  <c:v>7300</c:v>
                </c:pt>
                <c:pt idx="7301">
                  <c:v>7301</c:v>
                </c:pt>
                <c:pt idx="7302">
                  <c:v>7302</c:v>
                </c:pt>
                <c:pt idx="7303">
                  <c:v>7303</c:v>
                </c:pt>
                <c:pt idx="7304">
                  <c:v>7304</c:v>
                </c:pt>
                <c:pt idx="7305">
                  <c:v>7305</c:v>
                </c:pt>
                <c:pt idx="7306">
                  <c:v>7306</c:v>
                </c:pt>
                <c:pt idx="7307">
                  <c:v>7307</c:v>
                </c:pt>
                <c:pt idx="7308">
                  <c:v>7308</c:v>
                </c:pt>
                <c:pt idx="7309">
                  <c:v>7309</c:v>
                </c:pt>
                <c:pt idx="7310">
                  <c:v>7310</c:v>
                </c:pt>
                <c:pt idx="7311">
                  <c:v>7311</c:v>
                </c:pt>
                <c:pt idx="7312">
                  <c:v>7312</c:v>
                </c:pt>
                <c:pt idx="7313">
                  <c:v>7313</c:v>
                </c:pt>
                <c:pt idx="7314">
                  <c:v>7314</c:v>
                </c:pt>
                <c:pt idx="7315">
                  <c:v>7315</c:v>
                </c:pt>
                <c:pt idx="7316">
                  <c:v>7316</c:v>
                </c:pt>
                <c:pt idx="7317">
                  <c:v>7317</c:v>
                </c:pt>
                <c:pt idx="7318">
                  <c:v>7318</c:v>
                </c:pt>
                <c:pt idx="7319">
                  <c:v>7319</c:v>
                </c:pt>
                <c:pt idx="7320">
                  <c:v>7320</c:v>
                </c:pt>
                <c:pt idx="7321">
                  <c:v>7321</c:v>
                </c:pt>
                <c:pt idx="7322">
                  <c:v>7322</c:v>
                </c:pt>
                <c:pt idx="7323">
                  <c:v>7323</c:v>
                </c:pt>
                <c:pt idx="7324">
                  <c:v>7324</c:v>
                </c:pt>
                <c:pt idx="7325">
                  <c:v>7325</c:v>
                </c:pt>
                <c:pt idx="7326">
                  <c:v>7326</c:v>
                </c:pt>
                <c:pt idx="7327">
                  <c:v>7327</c:v>
                </c:pt>
                <c:pt idx="7328">
                  <c:v>7328</c:v>
                </c:pt>
                <c:pt idx="7329">
                  <c:v>7329</c:v>
                </c:pt>
                <c:pt idx="7330">
                  <c:v>7330</c:v>
                </c:pt>
                <c:pt idx="7331">
                  <c:v>7331</c:v>
                </c:pt>
                <c:pt idx="7332">
                  <c:v>7332</c:v>
                </c:pt>
                <c:pt idx="7333">
                  <c:v>7333</c:v>
                </c:pt>
                <c:pt idx="7334">
                  <c:v>7334</c:v>
                </c:pt>
                <c:pt idx="7335">
                  <c:v>7335</c:v>
                </c:pt>
                <c:pt idx="7336">
                  <c:v>7336</c:v>
                </c:pt>
                <c:pt idx="7337">
                  <c:v>7337</c:v>
                </c:pt>
                <c:pt idx="7338">
                  <c:v>7338</c:v>
                </c:pt>
                <c:pt idx="7339">
                  <c:v>7339</c:v>
                </c:pt>
                <c:pt idx="7340">
                  <c:v>7340</c:v>
                </c:pt>
                <c:pt idx="7341">
                  <c:v>7341</c:v>
                </c:pt>
                <c:pt idx="7342">
                  <c:v>7342</c:v>
                </c:pt>
                <c:pt idx="7343">
                  <c:v>7343</c:v>
                </c:pt>
                <c:pt idx="7344">
                  <c:v>7344</c:v>
                </c:pt>
                <c:pt idx="7345">
                  <c:v>7345</c:v>
                </c:pt>
                <c:pt idx="7346">
                  <c:v>7346</c:v>
                </c:pt>
                <c:pt idx="7347">
                  <c:v>7347</c:v>
                </c:pt>
                <c:pt idx="7348">
                  <c:v>7348</c:v>
                </c:pt>
                <c:pt idx="7349">
                  <c:v>7349</c:v>
                </c:pt>
                <c:pt idx="7350">
                  <c:v>7350</c:v>
                </c:pt>
                <c:pt idx="7351">
                  <c:v>7351</c:v>
                </c:pt>
                <c:pt idx="7352">
                  <c:v>7352</c:v>
                </c:pt>
                <c:pt idx="7353">
                  <c:v>7353</c:v>
                </c:pt>
                <c:pt idx="7354">
                  <c:v>7354</c:v>
                </c:pt>
                <c:pt idx="7355">
                  <c:v>7355</c:v>
                </c:pt>
                <c:pt idx="7356">
                  <c:v>7356</c:v>
                </c:pt>
                <c:pt idx="7357">
                  <c:v>7357</c:v>
                </c:pt>
                <c:pt idx="7358">
                  <c:v>7358</c:v>
                </c:pt>
                <c:pt idx="7359">
                  <c:v>7359</c:v>
                </c:pt>
                <c:pt idx="7360">
                  <c:v>7360</c:v>
                </c:pt>
                <c:pt idx="7361">
                  <c:v>7361</c:v>
                </c:pt>
                <c:pt idx="7362">
                  <c:v>7362</c:v>
                </c:pt>
                <c:pt idx="7363">
                  <c:v>7363</c:v>
                </c:pt>
                <c:pt idx="7364">
                  <c:v>7364</c:v>
                </c:pt>
                <c:pt idx="7365">
                  <c:v>7365</c:v>
                </c:pt>
                <c:pt idx="7366">
                  <c:v>7366</c:v>
                </c:pt>
                <c:pt idx="7367">
                  <c:v>7367</c:v>
                </c:pt>
                <c:pt idx="7368">
                  <c:v>7368</c:v>
                </c:pt>
                <c:pt idx="7369">
                  <c:v>7369</c:v>
                </c:pt>
                <c:pt idx="7370">
                  <c:v>7370</c:v>
                </c:pt>
                <c:pt idx="7371">
                  <c:v>7371</c:v>
                </c:pt>
                <c:pt idx="7372">
                  <c:v>7372</c:v>
                </c:pt>
                <c:pt idx="7373">
                  <c:v>7373</c:v>
                </c:pt>
                <c:pt idx="7374">
                  <c:v>7374</c:v>
                </c:pt>
                <c:pt idx="7375">
                  <c:v>7375</c:v>
                </c:pt>
                <c:pt idx="7376">
                  <c:v>7376</c:v>
                </c:pt>
                <c:pt idx="7377">
                  <c:v>7377</c:v>
                </c:pt>
                <c:pt idx="7378">
                  <c:v>7378</c:v>
                </c:pt>
                <c:pt idx="7379">
                  <c:v>7379</c:v>
                </c:pt>
                <c:pt idx="7380">
                  <c:v>7380</c:v>
                </c:pt>
                <c:pt idx="7381">
                  <c:v>7381</c:v>
                </c:pt>
                <c:pt idx="7382">
                  <c:v>7382</c:v>
                </c:pt>
                <c:pt idx="7383">
                  <c:v>7383</c:v>
                </c:pt>
                <c:pt idx="7384">
                  <c:v>7384</c:v>
                </c:pt>
                <c:pt idx="7385">
                  <c:v>7385</c:v>
                </c:pt>
                <c:pt idx="7386">
                  <c:v>7386</c:v>
                </c:pt>
                <c:pt idx="7387">
                  <c:v>7387</c:v>
                </c:pt>
                <c:pt idx="7388">
                  <c:v>7388</c:v>
                </c:pt>
                <c:pt idx="7389">
                  <c:v>7389</c:v>
                </c:pt>
                <c:pt idx="7390">
                  <c:v>7390</c:v>
                </c:pt>
                <c:pt idx="7391">
                  <c:v>7391</c:v>
                </c:pt>
                <c:pt idx="7392">
                  <c:v>7392</c:v>
                </c:pt>
                <c:pt idx="7393">
                  <c:v>7393</c:v>
                </c:pt>
                <c:pt idx="7394">
                  <c:v>7394</c:v>
                </c:pt>
                <c:pt idx="7395">
                  <c:v>7395</c:v>
                </c:pt>
                <c:pt idx="7396">
                  <c:v>7396</c:v>
                </c:pt>
                <c:pt idx="7397">
                  <c:v>7397</c:v>
                </c:pt>
                <c:pt idx="7398">
                  <c:v>7398</c:v>
                </c:pt>
                <c:pt idx="7399">
                  <c:v>7399</c:v>
                </c:pt>
                <c:pt idx="7400">
                  <c:v>7400</c:v>
                </c:pt>
                <c:pt idx="7401">
                  <c:v>7401</c:v>
                </c:pt>
                <c:pt idx="7402">
                  <c:v>7402</c:v>
                </c:pt>
                <c:pt idx="7403">
                  <c:v>7403</c:v>
                </c:pt>
                <c:pt idx="7404">
                  <c:v>7404</c:v>
                </c:pt>
                <c:pt idx="7405">
                  <c:v>7405</c:v>
                </c:pt>
                <c:pt idx="7406">
                  <c:v>7406</c:v>
                </c:pt>
                <c:pt idx="7407">
                  <c:v>7407</c:v>
                </c:pt>
                <c:pt idx="7408">
                  <c:v>7408</c:v>
                </c:pt>
                <c:pt idx="7409">
                  <c:v>7409</c:v>
                </c:pt>
                <c:pt idx="7410">
                  <c:v>7410</c:v>
                </c:pt>
                <c:pt idx="7411">
                  <c:v>7411</c:v>
                </c:pt>
                <c:pt idx="7412">
                  <c:v>7412</c:v>
                </c:pt>
                <c:pt idx="7413">
                  <c:v>7413</c:v>
                </c:pt>
                <c:pt idx="7414">
                  <c:v>7414</c:v>
                </c:pt>
                <c:pt idx="7415">
                  <c:v>7415</c:v>
                </c:pt>
                <c:pt idx="7416">
                  <c:v>7416</c:v>
                </c:pt>
                <c:pt idx="7417">
                  <c:v>7417</c:v>
                </c:pt>
                <c:pt idx="7418">
                  <c:v>7418</c:v>
                </c:pt>
                <c:pt idx="7419">
                  <c:v>7419</c:v>
                </c:pt>
                <c:pt idx="7420">
                  <c:v>7420</c:v>
                </c:pt>
                <c:pt idx="7421">
                  <c:v>7421</c:v>
                </c:pt>
                <c:pt idx="7422">
                  <c:v>7422</c:v>
                </c:pt>
                <c:pt idx="7423">
                  <c:v>7423</c:v>
                </c:pt>
                <c:pt idx="7424">
                  <c:v>7424</c:v>
                </c:pt>
                <c:pt idx="7425">
                  <c:v>7425</c:v>
                </c:pt>
                <c:pt idx="7426">
                  <c:v>7426</c:v>
                </c:pt>
                <c:pt idx="7427">
                  <c:v>7427</c:v>
                </c:pt>
                <c:pt idx="7428">
                  <c:v>7428</c:v>
                </c:pt>
                <c:pt idx="7429">
                  <c:v>7429</c:v>
                </c:pt>
                <c:pt idx="7430">
                  <c:v>7430</c:v>
                </c:pt>
                <c:pt idx="7431">
                  <c:v>7431</c:v>
                </c:pt>
                <c:pt idx="7432">
                  <c:v>7432</c:v>
                </c:pt>
                <c:pt idx="7433">
                  <c:v>7433</c:v>
                </c:pt>
                <c:pt idx="7434">
                  <c:v>7434</c:v>
                </c:pt>
                <c:pt idx="7435">
                  <c:v>7435</c:v>
                </c:pt>
                <c:pt idx="7436">
                  <c:v>7436</c:v>
                </c:pt>
                <c:pt idx="7437">
                  <c:v>7437</c:v>
                </c:pt>
                <c:pt idx="7438">
                  <c:v>7438</c:v>
                </c:pt>
                <c:pt idx="7439">
                  <c:v>7439</c:v>
                </c:pt>
                <c:pt idx="7440">
                  <c:v>7440</c:v>
                </c:pt>
                <c:pt idx="7441">
                  <c:v>7441</c:v>
                </c:pt>
                <c:pt idx="7442">
                  <c:v>7442</c:v>
                </c:pt>
                <c:pt idx="7443">
                  <c:v>7443</c:v>
                </c:pt>
                <c:pt idx="7444">
                  <c:v>7444</c:v>
                </c:pt>
                <c:pt idx="7445">
                  <c:v>7445</c:v>
                </c:pt>
                <c:pt idx="7446">
                  <c:v>7446</c:v>
                </c:pt>
                <c:pt idx="7447">
                  <c:v>7447</c:v>
                </c:pt>
                <c:pt idx="7448">
                  <c:v>7448</c:v>
                </c:pt>
                <c:pt idx="7449">
                  <c:v>7449</c:v>
                </c:pt>
                <c:pt idx="7450">
                  <c:v>7450</c:v>
                </c:pt>
                <c:pt idx="7451">
                  <c:v>7451</c:v>
                </c:pt>
                <c:pt idx="7452">
                  <c:v>7452</c:v>
                </c:pt>
                <c:pt idx="7453">
                  <c:v>7453</c:v>
                </c:pt>
                <c:pt idx="7454">
                  <c:v>7454</c:v>
                </c:pt>
                <c:pt idx="7455">
                  <c:v>7455</c:v>
                </c:pt>
                <c:pt idx="7456">
                  <c:v>7456</c:v>
                </c:pt>
                <c:pt idx="7457">
                  <c:v>7457</c:v>
                </c:pt>
                <c:pt idx="7458">
                  <c:v>7458</c:v>
                </c:pt>
                <c:pt idx="7459">
                  <c:v>7459</c:v>
                </c:pt>
                <c:pt idx="7460">
                  <c:v>7460</c:v>
                </c:pt>
                <c:pt idx="7461">
                  <c:v>7461</c:v>
                </c:pt>
                <c:pt idx="7462">
                  <c:v>7462</c:v>
                </c:pt>
                <c:pt idx="7463">
                  <c:v>7463</c:v>
                </c:pt>
                <c:pt idx="7464">
                  <c:v>7464</c:v>
                </c:pt>
                <c:pt idx="7465">
                  <c:v>7465</c:v>
                </c:pt>
                <c:pt idx="7466">
                  <c:v>7466</c:v>
                </c:pt>
                <c:pt idx="7467">
                  <c:v>7467</c:v>
                </c:pt>
                <c:pt idx="7468">
                  <c:v>7468</c:v>
                </c:pt>
                <c:pt idx="7469">
                  <c:v>7469</c:v>
                </c:pt>
                <c:pt idx="7470">
                  <c:v>7470</c:v>
                </c:pt>
                <c:pt idx="7471">
                  <c:v>7471</c:v>
                </c:pt>
                <c:pt idx="7472">
                  <c:v>7472</c:v>
                </c:pt>
                <c:pt idx="7473">
                  <c:v>7473</c:v>
                </c:pt>
                <c:pt idx="7474">
                  <c:v>7474</c:v>
                </c:pt>
                <c:pt idx="7475">
                  <c:v>7475</c:v>
                </c:pt>
                <c:pt idx="7476">
                  <c:v>7476</c:v>
                </c:pt>
                <c:pt idx="7477">
                  <c:v>7477</c:v>
                </c:pt>
                <c:pt idx="7478">
                  <c:v>7478</c:v>
                </c:pt>
                <c:pt idx="7479">
                  <c:v>7479</c:v>
                </c:pt>
                <c:pt idx="7480">
                  <c:v>7480</c:v>
                </c:pt>
                <c:pt idx="7481">
                  <c:v>7481</c:v>
                </c:pt>
                <c:pt idx="7482">
                  <c:v>7482</c:v>
                </c:pt>
                <c:pt idx="7483">
                  <c:v>7483</c:v>
                </c:pt>
                <c:pt idx="7484">
                  <c:v>7484</c:v>
                </c:pt>
                <c:pt idx="7485">
                  <c:v>7485</c:v>
                </c:pt>
                <c:pt idx="7486">
                  <c:v>7486</c:v>
                </c:pt>
                <c:pt idx="7487">
                  <c:v>7487</c:v>
                </c:pt>
                <c:pt idx="7488">
                  <c:v>7488</c:v>
                </c:pt>
                <c:pt idx="7489">
                  <c:v>7489</c:v>
                </c:pt>
                <c:pt idx="7490">
                  <c:v>7490</c:v>
                </c:pt>
                <c:pt idx="7491">
                  <c:v>7491</c:v>
                </c:pt>
                <c:pt idx="7492">
                  <c:v>7492</c:v>
                </c:pt>
                <c:pt idx="7493">
                  <c:v>7493</c:v>
                </c:pt>
                <c:pt idx="7494">
                  <c:v>7494</c:v>
                </c:pt>
                <c:pt idx="7495">
                  <c:v>7495</c:v>
                </c:pt>
                <c:pt idx="7496">
                  <c:v>7496</c:v>
                </c:pt>
                <c:pt idx="7497">
                  <c:v>7497</c:v>
                </c:pt>
                <c:pt idx="7498">
                  <c:v>7498</c:v>
                </c:pt>
                <c:pt idx="7499">
                  <c:v>7499</c:v>
                </c:pt>
                <c:pt idx="7500">
                  <c:v>7500</c:v>
                </c:pt>
                <c:pt idx="7501">
                  <c:v>7501</c:v>
                </c:pt>
                <c:pt idx="7502">
                  <c:v>7502</c:v>
                </c:pt>
                <c:pt idx="7503">
                  <c:v>7503</c:v>
                </c:pt>
                <c:pt idx="7504">
                  <c:v>7504</c:v>
                </c:pt>
                <c:pt idx="7505">
                  <c:v>7505</c:v>
                </c:pt>
                <c:pt idx="7506">
                  <c:v>7506</c:v>
                </c:pt>
                <c:pt idx="7507">
                  <c:v>7507</c:v>
                </c:pt>
                <c:pt idx="7508">
                  <c:v>7508</c:v>
                </c:pt>
                <c:pt idx="7509">
                  <c:v>7509</c:v>
                </c:pt>
                <c:pt idx="7510">
                  <c:v>7510</c:v>
                </c:pt>
                <c:pt idx="7511">
                  <c:v>7511</c:v>
                </c:pt>
                <c:pt idx="7512">
                  <c:v>7512</c:v>
                </c:pt>
                <c:pt idx="7513">
                  <c:v>7513</c:v>
                </c:pt>
                <c:pt idx="7514">
                  <c:v>7514</c:v>
                </c:pt>
                <c:pt idx="7515">
                  <c:v>7515</c:v>
                </c:pt>
                <c:pt idx="7516">
                  <c:v>7516</c:v>
                </c:pt>
                <c:pt idx="7517">
                  <c:v>7517</c:v>
                </c:pt>
                <c:pt idx="7518">
                  <c:v>7518</c:v>
                </c:pt>
                <c:pt idx="7519">
                  <c:v>7519</c:v>
                </c:pt>
                <c:pt idx="7520">
                  <c:v>7520</c:v>
                </c:pt>
                <c:pt idx="7521">
                  <c:v>7521</c:v>
                </c:pt>
                <c:pt idx="7522">
                  <c:v>7522</c:v>
                </c:pt>
                <c:pt idx="7523">
                  <c:v>7523</c:v>
                </c:pt>
                <c:pt idx="7524">
                  <c:v>7524</c:v>
                </c:pt>
                <c:pt idx="7525">
                  <c:v>7525</c:v>
                </c:pt>
                <c:pt idx="7526">
                  <c:v>7526</c:v>
                </c:pt>
                <c:pt idx="7527">
                  <c:v>7527</c:v>
                </c:pt>
                <c:pt idx="7528">
                  <c:v>7528</c:v>
                </c:pt>
                <c:pt idx="7529">
                  <c:v>7529</c:v>
                </c:pt>
                <c:pt idx="7530">
                  <c:v>7530</c:v>
                </c:pt>
                <c:pt idx="7531">
                  <c:v>7531</c:v>
                </c:pt>
                <c:pt idx="7532">
                  <c:v>7532</c:v>
                </c:pt>
                <c:pt idx="7533">
                  <c:v>7533</c:v>
                </c:pt>
                <c:pt idx="7534">
                  <c:v>7534</c:v>
                </c:pt>
                <c:pt idx="7535">
                  <c:v>7535</c:v>
                </c:pt>
                <c:pt idx="7536">
                  <c:v>7536</c:v>
                </c:pt>
                <c:pt idx="7537">
                  <c:v>7537</c:v>
                </c:pt>
                <c:pt idx="7538">
                  <c:v>7538</c:v>
                </c:pt>
                <c:pt idx="7539">
                  <c:v>7539</c:v>
                </c:pt>
                <c:pt idx="7540">
                  <c:v>7540</c:v>
                </c:pt>
                <c:pt idx="7541">
                  <c:v>7541</c:v>
                </c:pt>
                <c:pt idx="7542">
                  <c:v>7542</c:v>
                </c:pt>
                <c:pt idx="7543">
                  <c:v>7543</c:v>
                </c:pt>
                <c:pt idx="7544">
                  <c:v>7544</c:v>
                </c:pt>
                <c:pt idx="7545">
                  <c:v>7545</c:v>
                </c:pt>
                <c:pt idx="7546">
                  <c:v>7546</c:v>
                </c:pt>
                <c:pt idx="7547">
                  <c:v>7547</c:v>
                </c:pt>
                <c:pt idx="7548">
                  <c:v>7548</c:v>
                </c:pt>
                <c:pt idx="7549">
                  <c:v>7549</c:v>
                </c:pt>
                <c:pt idx="7550">
                  <c:v>7550</c:v>
                </c:pt>
                <c:pt idx="7551">
                  <c:v>7551</c:v>
                </c:pt>
                <c:pt idx="7552">
                  <c:v>7552</c:v>
                </c:pt>
                <c:pt idx="7553">
                  <c:v>7553</c:v>
                </c:pt>
                <c:pt idx="7554">
                  <c:v>7554</c:v>
                </c:pt>
                <c:pt idx="7555">
                  <c:v>7555</c:v>
                </c:pt>
                <c:pt idx="7556">
                  <c:v>7556</c:v>
                </c:pt>
                <c:pt idx="7557">
                  <c:v>7557</c:v>
                </c:pt>
                <c:pt idx="7558">
                  <c:v>7558</c:v>
                </c:pt>
                <c:pt idx="7559">
                  <c:v>7559</c:v>
                </c:pt>
                <c:pt idx="7560">
                  <c:v>7560</c:v>
                </c:pt>
                <c:pt idx="7561">
                  <c:v>7561</c:v>
                </c:pt>
                <c:pt idx="7562">
                  <c:v>7562</c:v>
                </c:pt>
                <c:pt idx="7563">
                  <c:v>7563</c:v>
                </c:pt>
                <c:pt idx="7564">
                  <c:v>7564</c:v>
                </c:pt>
                <c:pt idx="7565">
                  <c:v>7565</c:v>
                </c:pt>
                <c:pt idx="7566">
                  <c:v>7566</c:v>
                </c:pt>
                <c:pt idx="7567">
                  <c:v>7567</c:v>
                </c:pt>
                <c:pt idx="7568">
                  <c:v>7568</c:v>
                </c:pt>
                <c:pt idx="7569">
                  <c:v>7569</c:v>
                </c:pt>
                <c:pt idx="7570">
                  <c:v>7570</c:v>
                </c:pt>
                <c:pt idx="7571">
                  <c:v>7571</c:v>
                </c:pt>
                <c:pt idx="7572">
                  <c:v>7572</c:v>
                </c:pt>
                <c:pt idx="7573">
                  <c:v>7573</c:v>
                </c:pt>
                <c:pt idx="7574">
                  <c:v>7574</c:v>
                </c:pt>
                <c:pt idx="7575">
                  <c:v>7575</c:v>
                </c:pt>
                <c:pt idx="7576">
                  <c:v>7576</c:v>
                </c:pt>
                <c:pt idx="7577">
                  <c:v>7577</c:v>
                </c:pt>
                <c:pt idx="7578">
                  <c:v>7578</c:v>
                </c:pt>
                <c:pt idx="7579">
                  <c:v>7579</c:v>
                </c:pt>
                <c:pt idx="7580">
                  <c:v>7580</c:v>
                </c:pt>
                <c:pt idx="7581">
                  <c:v>7581</c:v>
                </c:pt>
                <c:pt idx="7582">
                  <c:v>7582</c:v>
                </c:pt>
                <c:pt idx="7583">
                  <c:v>7583</c:v>
                </c:pt>
                <c:pt idx="7584">
                  <c:v>7584</c:v>
                </c:pt>
                <c:pt idx="7585">
                  <c:v>7585</c:v>
                </c:pt>
                <c:pt idx="7586">
                  <c:v>7586</c:v>
                </c:pt>
                <c:pt idx="7587">
                  <c:v>7587</c:v>
                </c:pt>
                <c:pt idx="7588">
                  <c:v>7588</c:v>
                </c:pt>
                <c:pt idx="7589">
                  <c:v>7589</c:v>
                </c:pt>
                <c:pt idx="7590">
                  <c:v>7590</c:v>
                </c:pt>
                <c:pt idx="7591">
                  <c:v>7591</c:v>
                </c:pt>
                <c:pt idx="7592">
                  <c:v>7592</c:v>
                </c:pt>
                <c:pt idx="7593">
                  <c:v>7593</c:v>
                </c:pt>
                <c:pt idx="7594">
                  <c:v>7594</c:v>
                </c:pt>
                <c:pt idx="7595">
                  <c:v>7595</c:v>
                </c:pt>
                <c:pt idx="7596">
                  <c:v>7596</c:v>
                </c:pt>
                <c:pt idx="7597">
                  <c:v>7597</c:v>
                </c:pt>
                <c:pt idx="7598">
                  <c:v>7598</c:v>
                </c:pt>
                <c:pt idx="7599">
                  <c:v>7599</c:v>
                </c:pt>
                <c:pt idx="7600">
                  <c:v>7600</c:v>
                </c:pt>
                <c:pt idx="7601">
                  <c:v>7601</c:v>
                </c:pt>
                <c:pt idx="7602">
                  <c:v>7602</c:v>
                </c:pt>
                <c:pt idx="7603">
                  <c:v>7603</c:v>
                </c:pt>
                <c:pt idx="7604">
                  <c:v>7604</c:v>
                </c:pt>
                <c:pt idx="7605">
                  <c:v>7605</c:v>
                </c:pt>
                <c:pt idx="7606">
                  <c:v>7606</c:v>
                </c:pt>
                <c:pt idx="7607">
                  <c:v>7607</c:v>
                </c:pt>
                <c:pt idx="7608">
                  <c:v>7608</c:v>
                </c:pt>
                <c:pt idx="7609">
                  <c:v>7609</c:v>
                </c:pt>
                <c:pt idx="7610">
                  <c:v>7610</c:v>
                </c:pt>
                <c:pt idx="7611">
                  <c:v>7611</c:v>
                </c:pt>
                <c:pt idx="7612">
                  <c:v>7612</c:v>
                </c:pt>
                <c:pt idx="7613">
                  <c:v>7613</c:v>
                </c:pt>
                <c:pt idx="7614">
                  <c:v>7614</c:v>
                </c:pt>
                <c:pt idx="7615">
                  <c:v>7615</c:v>
                </c:pt>
                <c:pt idx="7616">
                  <c:v>7616</c:v>
                </c:pt>
                <c:pt idx="7617">
                  <c:v>7617</c:v>
                </c:pt>
                <c:pt idx="7618">
                  <c:v>7618</c:v>
                </c:pt>
                <c:pt idx="7619">
                  <c:v>7619</c:v>
                </c:pt>
                <c:pt idx="7620">
                  <c:v>7620</c:v>
                </c:pt>
                <c:pt idx="7621">
                  <c:v>7621</c:v>
                </c:pt>
                <c:pt idx="7622">
                  <c:v>7622</c:v>
                </c:pt>
                <c:pt idx="7623">
                  <c:v>7623</c:v>
                </c:pt>
                <c:pt idx="7624">
                  <c:v>7624</c:v>
                </c:pt>
                <c:pt idx="7625">
                  <c:v>7625</c:v>
                </c:pt>
                <c:pt idx="7626">
                  <c:v>7626</c:v>
                </c:pt>
                <c:pt idx="7627">
                  <c:v>7627</c:v>
                </c:pt>
                <c:pt idx="7628">
                  <c:v>7628</c:v>
                </c:pt>
                <c:pt idx="7629">
                  <c:v>7629</c:v>
                </c:pt>
                <c:pt idx="7630">
                  <c:v>7630</c:v>
                </c:pt>
                <c:pt idx="7631">
                  <c:v>7631</c:v>
                </c:pt>
                <c:pt idx="7632">
                  <c:v>7632</c:v>
                </c:pt>
                <c:pt idx="7633">
                  <c:v>7633</c:v>
                </c:pt>
                <c:pt idx="7634">
                  <c:v>7634</c:v>
                </c:pt>
                <c:pt idx="7635">
                  <c:v>7635</c:v>
                </c:pt>
                <c:pt idx="7636">
                  <c:v>7636</c:v>
                </c:pt>
                <c:pt idx="7637">
                  <c:v>7637</c:v>
                </c:pt>
                <c:pt idx="7638">
                  <c:v>7638</c:v>
                </c:pt>
                <c:pt idx="7639">
                  <c:v>7639</c:v>
                </c:pt>
                <c:pt idx="7640">
                  <c:v>7640</c:v>
                </c:pt>
                <c:pt idx="7641">
                  <c:v>7641</c:v>
                </c:pt>
                <c:pt idx="7642">
                  <c:v>7642</c:v>
                </c:pt>
                <c:pt idx="7643">
                  <c:v>7643</c:v>
                </c:pt>
                <c:pt idx="7644">
                  <c:v>7644</c:v>
                </c:pt>
                <c:pt idx="7645">
                  <c:v>7645</c:v>
                </c:pt>
                <c:pt idx="7646">
                  <c:v>7646</c:v>
                </c:pt>
                <c:pt idx="7647">
                  <c:v>7647</c:v>
                </c:pt>
                <c:pt idx="7648">
                  <c:v>7648</c:v>
                </c:pt>
                <c:pt idx="7649">
                  <c:v>7649</c:v>
                </c:pt>
                <c:pt idx="7650">
                  <c:v>7650</c:v>
                </c:pt>
                <c:pt idx="7651">
                  <c:v>7651</c:v>
                </c:pt>
                <c:pt idx="7652">
                  <c:v>7652</c:v>
                </c:pt>
                <c:pt idx="7653">
                  <c:v>7653</c:v>
                </c:pt>
                <c:pt idx="7654">
                  <c:v>7654</c:v>
                </c:pt>
                <c:pt idx="7655">
                  <c:v>7655</c:v>
                </c:pt>
                <c:pt idx="7656">
                  <c:v>7656</c:v>
                </c:pt>
                <c:pt idx="7657">
                  <c:v>7657</c:v>
                </c:pt>
                <c:pt idx="7658">
                  <c:v>7658</c:v>
                </c:pt>
                <c:pt idx="7659">
                  <c:v>7659</c:v>
                </c:pt>
                <c:pt idx="7660">
                  <c:v>7660</c:v>
                </c:pt>
                <c:pt idx="7661">
                  <c:v>7661</c:v>
                </c:pt>
                <c:pt idx="7662">
                  <c:v>7662</c:v>
                </c:pt>
                <c:pt idx="7663">
                  <c:v>7663</c:v>
                </c:pt>
                <c:pt idx="7664">
                  <c:v>7664</c:v>
                </c:pt>
                <c:pt idx="7665">
                  <c:v>7665</c:v>
                </c:pt>
                <c:pt idx="7666">
                  <c:v>7666</c:v>
                </c:pt>
                <c:pt idx="7667">
                  <c:v>7667</c:v>
                </c:pt>
                <c:pt idx="7668">
                  <c:v>7668</c:v>
                </c:pt>
                <c:pt idx="7669">
                  <c:v>7669</c:v>
                </c:pt>
                <c:pt idx="7670">
                  <c:v>7670</c:v>
                </c:pt>
                <c:pt idx="7671">
                  <c:v>7671</c:v>
                </c:pt>
                <c:pt idx="7672">
                  <c:v>7672</c:v>
                </c:pt>
                <c:pt idx="7673">
                  <c:v>7673</c:v>
                </c:pt>
                <c:pt idx="7674">
                  <c:v>7674</c:v>
                </c:pt>
                <c:pt idx="7675">
                  <c:v>7675</c:v>
                </c:pt>
                <c:pt idx="7676">
                  <c:v>7676</c:v>
                </c:pt>
                <c:pt idx="7677">
                  <c:v>7677</c:v>
                </c:pt>
                <c:pt idx="7678">
                  <c:v>7678</c:v>
                </c:pt>
                <c:pt idx="7679">
                  <c:v>7679</c:v>
                </c:pt>
                <c:pt idx="7680">
                  <c:v>7680</c:v>
                </c:pt>
                <c:pt idx="7681">
                  <c:v>7681</c:v>
                </c:pt>
                <c:pt idx="7682">
                  <c:v>7682</c:v>
                </c:pt>
                <c:pt idx="7683">
                  <c:v>7683</c:v>
                </c:pt>
                <c:pt idx="7684">
                  <c:v>7684</c:v>
                </c:pt>
                <c:pt idx="7685">
                  <c:v>7685</c:v>
                </c:pt>
                <c:pt idx="7686">
                  <c:v>7686</c:v>
                </c:pt>
                <c:pt idx="7687">
                  <c:v>7687</c:v>
                </c:pt>
                <c:pt idx="7688">
                  <c:v>7688</c:v>
                </c:pt>
                <c:pt idx="7689">
                  <c:v>7689</c:v>
                </c:pt>
                <c:pt idx="7690">
                  <c:v>7690</c:v>
                </c:pt>
                <c:pt idx="7691">
                  <c:v>7691</c:v>
                </c:pt>
                <c:pt idx="7692">
                  <c:v>7692</c:v>
                </c:pt>
                <c:pt idx="7693">
                  <c:v>7693</c:v>
                </c:pt>
                <c:pt idx="7694">
                  <c:v>7694</c:v>
                </c:pt>
                <c:pt idx="7695">
                  <c:v>7695</c:v>
                </c:pt>
                <c:pt idx="7696">
                  <c:v>7696</c:v>
                </c:pt>
                <c:pt idx="7697">
                  <c:v>7697</c:v>
                </c:pt>
                <c:pt idx="7698">
                  <c:v>7698</c:v>
                </c:pt>
                <c:pt idx="7699">
                  <c:v>7699</c:v>
                </c:pt>
                <c:pt idx="7700">
                  <c:v>7700</c:v>
                </c:pt>
                <c:pt idx="7701">
                  <c:v>7701</c:v>
                </c:pt>
                <c:pt idx="7702">
                  <c:v>7702</c:v>
                </c:pt>
                <c:pt idx="7703">
                  <c:v>7703</c:v>
                </c:pt>
                <c:pt idx="7704">
                  <c:v>7704</c:v>
                </c:pt>
                <c:pt idx="7705">
                  <c:v>7705</c:v>
                </c:pt>
                <c:pt idx="7706">
                  <c:v>7706</c:v>
                </c:pt>
                <c:pt idx="7707">
                  <c:v>7707</c:v>
                </c:pt>
                <c:pt idx="7708">
                  <c:v>7708</c:v>
                </c:pt>
                <c:pt idx="7709">
                  <c:v>7709</c:v>
                </c:pt>
                <c:pt idx="7710">
                  <c:v>7710</c:v>
                </c:pt>
                <c:pt idx="7711">
                  <c:v>7711</c:v>
                </c:pt>
                <c:pt idx="7712">
                  <c:v>7712</c:v>
                </c:pt>
                <c:pt idx="7713">
                  <c:v>7713</c:v>
                </c:pt>
                <c:pt idx="7714">
                  <c:v>7714</c:v>
                </c:pt>
                <c:pt idx="7715">
                  <c:v>7715</c:v>
                </c:pt>
                <c:pt idx="7716">
                  <c:v>7716</c:v>
                </c:pt>
                <c:pt idx="7717">
                  <c:v>7717</c:v>
                </c:pt>
                <c:pt idx="7718">
                  <c:v>7718</c:v>
                </c:pt>
                <c:pt idx="7719">
                  <c:v>7719</c:v>
                </c:pt>
                <c:pt idx="7720">
                  <c:v>7720</c:v>
                </c:pt>
                <c:pt idx="7721">
                  <c:v>7721</c:v>
                </c:pt>
                <c:pt idx="7722">
                  <c:v>7722</c:v>
                </c:pt>
                <c:pt idx="7723">
                  <c:v>7723</c:v>
                </c:pt>
                <c:pt idx="7724">
                  <c:v>7724</c:v>
                </c:pt>
                <c:pt idx="7725">
                  <c:v>7725</c:v>
                </c:pt>
                <c:pt idx="7726">
                  <c:v>7726</c:v>
                </c:pt>
                <c:pt idx="7727">
                  <c:v>7727</c:v>
                </c:pt>
                <c:pt idx="7728">
                  <c:v>7728</c:v>
                </c:pt>
                <c:pt idx="7729">
                  <c:v>7729</c:v>
                </c:pt>
                <c:pt idx="7730">
                  <c:v>7730</c:v>
                </c:pt>
                <c:pt idx="7731">
                  <c:v>7731</c:v>
                </c:pt>
                <c:pt idx="7732">
                  <c:v>7732</c:v>
                </c:pt>
                <c:pt idx="7733">
                  <c:v>7733</c:v>
                </c:pt>
                <c:pt idx="7734">
                  <c:v>7734</c:v>
                </c:pt>
                <c:pt idx="7735">
                  <c:v>7735</c:v>
                </c:pt>
                <c:pt idx="7736">
                  <c:v>7736</c:v>
                </c:pt>
                <c:pt idx="7737">
                  <c:v>7737</c:v>
                </c:pt>
                <c:pt idx="7738">
                  <c:v>7738</c:v>
                </c:pt>
                <c:pt idx="7739">
                  <c:v>7739</c:v>
                </c:pt>
                <c:pt idx="7740">
                  <c:v>7740</c:v>
                </c:pt>
                <c:pt idx="7741">
                  <c:v>7741</c:v>
                </c:pt>
                <c:pt idx="7742">
                  <c:v>7742</c:v>
                </c:pt>
                <c:pt idx="7743">
                  <c:v>7743</c:v>
                </c:pt>
                <c:pt idx="7744">
                  <c:v>7744</c:v>
                </c:pt>
                <c:pt idx="7745">
                  <c:v>7745</c:v>
                </c:pt>
                <c:pt idx="7746">
                  <c:v>7746</c:v>
                </c:pt>
                <c:pt idx="7747">
                  <c:v>7747</c:v>
                </c:pt>
                <c:pt idx="7748">
                  <c:v>7748</c:v>
                </c:pt>
                <c:pt idx="7749">
                  <c:v>7749</c:v>
                </c:pt>
                <c:pt idx="7750">
                  <c:v>7750</c:v>
                </c:pt>
                <c:pt idx="7751">
                  <c:v>7751</c:v>
                </c:pt>
                <c:pt idx="7752">
                  <c:v>7752</c:v>
                </c:pt>
                <c:pt idx="7753">
                  <c:v>7753</c:v>
                </c:pt>
                <c:pt idx="7754">
                  <c:v>7754</c:v>
                </c:pt>
                <c:pt idx="7755">
                  <c:v>7755</c:v>
                </c:pt>
                <c:pt idx="7756">
                  <c:v>7756</c:v>
                </c:pt>
                <c:pt idx="7757">
                  <c:v>7757</c:v>
                </c:pt>
                <c:pt idx="7758">
                  <c:v>7758</c:v>
                </c:pt>
                <c:pt idx="7759">
                  <c:v>7759</c:v>
                </c:pt>
                <c:pt idx="7760">
                  <c:v>7760</c:v>
                </c:pt>
                <c:pt idx="7761">
                  <c:v>7761</c:v>
                </c:pt>
                <c:pt idx="7762">
                  <c:v>7762</c:v>
                </c:pt>
                <c:pt idx="7763">
                  <c:v>7763</c:v>
                </c:pt>
                <c:pt idx="7764">
                  <c:v>7764</c:v>
                </c:pt>
                <c:pt idx="7765">
                  <c:v>7765</c:v>
                </c:pt>
                <c:pt idx="7766">
                  <c:v>7766</c:v>
                </c:pt>
                <c:pt idx="7767">
                  <c:v>7767</c:v>
                </c:pt>
                <c:pt idx="7768">
                  <c:v>7768</c:v>
                </c:pt>
                <c:pt idx="7769">
                  <c:v>7769</c:v>
                </c:pt>
                <c:pt idx="7770">
                  <c:v>7770</c:v>
                </c:pt>
                <c:pt idx="7771">
                  <c:v>7771</c:v>
                </c:pt>
                <c:pt idx="7772">
                  <c:v>7772</c:v>
                </c:pt>
                <c:pt idx="7773">
                  <c:v>7773</c:v>
                </c:pt>
                <c:pt idx="7774">
                  <c:v>7774</c:v>
                </c:pt>
                <c:pt idx="7775">
                  <c:v>7775</c:v>
                </c:pt>
                <c:pt idx="7776">
                  <c:v>7776</c:v>
                </c:pt>
                <c:pt idx="7777">
                  <c:v>7777</c:v>
                </c:pt>
                <c:pt idx="7778">
                  <c:v>7778</c:v>
                </c:pt>
                <c:pt idx="7779">
                  <c:v>7779</c:v>
                </c:pt>
                <c:pt idx="7780">
                  <c:v>7780</c:v>
                </c:pt>
                <c:pt idx="7781">
                  <c:v>7781</c:v>
                </c:pt>
                <c:pt idx="7782">
                  <c:v>7782</c:v>
                </c:pt>
                <c:pt idx="7783">
                  <c:v>7783</c:v>
                </c:pt>
                <c:pt idx="7784">
                  <c:v>7784</c:v>
                </c:pt>
                <c:pt idx="7785">
                  <c:v>7785</c:v>
                </c:pt>
                <c:pt idx="7786">
                  <c:v>7786</c:v>
                </c:pt>
                <c:pt idx="7787">
                  <c:v>7787</c:v>
                </c:pt>
                <c:pt idx="7788">
                  <c:v>7788</c:v>
                </c:pt>
                <c:pt idx="7789">
                  <c:v>7789</c:v>
                </c:pt>
                <c:pt idx="7790">
                  <c:v>7790</c:v>
                </c:pt>
                <c:pt idx="7791">
                  <c:v>7791</c:v>
                </c:pt>
                <c:pt idx="7792">
                  <c:v>7792</c:v>
                </c:pt>
                <c:pt idx="7793">
                  <c:v>7793</c:v>
                </c:pt>
                <c:pt idx="7794">
                  <c:v>7794</c:v>
                </c:pt>
                <c:pt idx="7795">
                  <c:v>7795</c:v>
                </c:pt>
                <c:pt idx="7796">
                  <c:v>7796</c:v>
                </c:pt>
                <c:pt idx="7797">
                  <c:v>7797</c:v>
                </c:pt>
                <c:pt idx="7798">
                  <c:v>7798</c:v>
                </c:pt>
                <c:pt idx="7799">
                  <c:v>7799</c:v>
                </c:pt>
                <c:pt idx="7800">
                  <c:v>7800</c:v>
                </c:pt>
                <c:pt idx="7801">
                  <c:v>7801</c:v>
                </c:pt>
                <c:pt idx="7802">
                  <c:v>7802</c:v>
                </c:pt>
                <c:pt idx="7803">
                  <c:v>7803</c:v>
                </c:pt>
                <c:pt idx="7804">
                  <c:v>7804</c:v>
                </c:pt>
                <c:pt idx="7805">
                  <c:v>7805</c:v>
                </c:pt>
                <c:pt idx="7806">
                  <c:v>7806</c:v>
                </c:pt>
                <c:pt idx="7807">
                  <c:v>7807</c:v>
                </c:pt>
                <c:pt idx="7808">
                  <c:v>7808</c:v>
                </c:pt>
                <c:pt idx="7809">
                  <c:v>7809</c:v>
                </c:pt>
                <c:pt idx="7810">
                  <c:v>7810</c:v>
                </c:pt>
                <c:pt idx="7811">
                  <c:v>7811</c:v>
                </c:pt>
                <c:pt idx="7812">
                  <c:v>7812</c:v>
                </c:pt>
                <c:pt idx="7813">
                  <c:v>7813</c:v>
                </c:pt>
                <c:pt idx="7814">
                  <c:v>7814</c:v>
                </c:pt>
                <c:pt idx="7815">
                  <c:v>7815</c:v>
                </c:pt>
                <c:pt idx="7816">
                  <c:v>7816</c:v>
                </c:pt>
                <c:pt idx="7817">
                  <c:v>7817</c:v>
                </c:pt>
                <c:pt idx="7818">
                  <c:v>7818</c:v>
                </c:pt>
                <c:pt idx="7819">
                  <c:v>7819</c:v>
                </c:pt>
                <c:pt idx="7820">
                  <c:v>7820</c:v>
                </c:pt>
                <c:pt idx="7821">
                  <c:v>7821</c:v>
                </c:pt>
                <c:pt idx="7822">
                  <c:v>7822</c:v>
                </c:pt>
                <c:pt idx="7823">
                  <c:v>7823</c:v>
                </c:pt>
                <c:pt idx="7824">
                  <c:v>7824</c:v>
                </c:pt>
                <c:pt idx="7825">
                  <c:v>7825</c:v>
                </c:pt>
                <c:pt idx="7826">
                  <c:v>7826</c:v>
                </c:pt>
                <c:pt idx="7827">
                  <c:v>7827</c:v>
                </c:pt>
                <c:pt idx="7828">
                  <c:v>7828</c:v>
                </c:pt>
                <c:pt idx="7829">
                  <c:v>7829</c:v>
                </c:pt>
                <c:pt idx="7830">
                  <c:v>7830</c:v>
                </c:pt>
                <c:pt idx="7831">
                  <c:v>7831</c:v>
                </c:pt>
                <c:pt idx="7832">
                  <c:v>7832</c:v>
                </c:pt>
                <c:pt idx="7833">
                  <c:v>7833</c:v>
                </c:pt>
                <c:pt idx="7834">
                  <c:v>7834</c:v>
                </c:pt>
                <c:pt idx="7835">
                  <c:v>7835</c:v>
                </c:pt>
                <c:pt idx="7836">
                  <c:v>7836</c:v>
                </c:pt>
                <c:pt idx="7837">
                  <c:v>7837</c:v>
                </c:pt>
                <c:pt idx="7838">
                  <c:v>7838</c:v>
                </c:pt>
                <c:pt idx="7839">
                  <c:v>7839</c:v>
                </c:pt>
                <c:pt idx="7840">
                  <c:v>7840</c:v>
                </c:pt>
                <c:pt idx="7841">
                  <c:v>7841</c:v>
                </c:pt>
                <c:pt idx="7842">
                  <c:v>7842</c:v>
                </c:pt>
                <c:pt idx="7843">
                  <c:v>7843</c:v>
                </c:pt>
                <c:pt idx="7844">
                  <c:v>7844</c:v>
                </c:pt>
                <c:pt idx="7845">
                  <c:v>7845</c:v>
                </c:pt>
                <c:pt idx="7846">
                  <c:v>7846</c:v>
                </c:pt>
                <c:pt idx="7847">
                  <c:v>7847</c:v>
                </c:pt>
                <c:pt idx="7848">
                  <c:v>7848</c:v>
                </c:pt>
                <c:pt idx="7849">
                  <c:v>7849</c:v>
                </c:pt>
                <c:pt idx="7850">
                  <c:v>7850</c:v>
                </c:pt>
                <c:pt idx="7851">
                  <c:v>7851</c:v>
                </c:pt>
                <c:pt idx="7852">
                  <c:v>7852</c:v>
                </c:pt>
                <c:pt idx="7853">
                  <c:v>7853</c:v>
                </c:pt>
                <c:pt idx="7854">
                  <c:v>7854</c:v>
                </c:pt>
                <c:pt idx="7855">
                  <c:v>7855</c:v>
                </c:pt>
                <c:pt idx="7856">
                  <c:v>7856</c:v>
                </c:pt>
                <c:pt idx="7857">
                  <c:v>7857</c:v>
                </c:pt>
                <c:pt idx="7858">
                  <c:v>7858</c:v>
                </c:pt>
                <c:pt idx="7859">
                  <c:v>7859</c:v>
                </c:pt>
                <c:pt idx="7860">
                  <c:v>7860</c:v>
                </c:pt>
                <c:pt idx="7861">
                  <c:v>7861</c:v>
                </c:pt>
                <c:pt idx="7862">
                  <c:v>7862</c:v>
                </c:pt>
                <c:pt idx="7863">
                  <c:v>7863</c:v>
                </c:pt>
                <c:pt idx="7864">
                  <c:v>7864</c:v>
                </c:pt>
                <c:pt idx="7865">
                  <c:v>7865</c:v>
                </c:pt>
                <c:pt idx="7866">
                  <c:v>7866</c:v>
                </c:pt>
                <c:pt idx="7867">
                  <c:v>7867</c:v>
                </c:pt>
                <c:pt idx="7868">
                  <c:v>7868</c:v>
                </c:pt>
                <c:pt idx="7869">
                  <c:v>7869</c:v>
                </c:pt>
                <c:pt idx="7870">
                  <c:v>7870</c:v>
                </c:pt>
                <c:pt idx="7871">
                  <c:v>7871</c:v>
                </c:pt>
                <c:pt idx="7872">
                  <c:v>7872</c:v>
                </c:pt>
                <c:pt idx="7873">
                  <c:v>7873</c:v>
                </c:pt>
                <c:pt idx="7874">
                  <c:v>7874</c:v>
                </c:pt>
                <c:pt idx="7875">
                  <c:v>7875</c:v>
                </c:pt>
                <c:pt idx="7876">
                  <c:v>7876</c:v>
                </c:pt>
                <c:pt idx="7877">
                  <c:v>7877</c:v>
                </c:pt>
                <c:pt idx="7878">
                  <c:v>7878</c:v>
                </c:pt>
                <c:pt idx="7879">
                  <c:v>7879</c:v>
                </c:pt>
                <c:pt idx="7880">
                  <c:v>7880</c:v>
                </c:pt>
                <c:pt idx="7881">
                  <c:v>7881</c:v>
                </c:pt>
                <c:pt idx="7882">
                  <c:v>7882</c:v>
                </c:pt>
                <c:pt idx="7883">
                  <c:v>7883</c:v>
                </c:pt>
                <c:pt idx="7884">
                  <c:v>7884</c:v>
                </c:pt>
                <c:pt idx="7885">
                  <c:v>7885</c:v>
                </c:pt>
                <c:pt idx="7886">
                  <c:v>7886</c:v>
                </c:pt>
                <c:pt idx="7887">
                  <c:v>7887</c:v>
                </c:pt>
                <c:pt idx="7888">
                  <c:v>7888</c:v>
                </c:pt>
                <c:pt idx="7889">
                  <c:v>7889</c:v>
                </c:pt>
                <c:pt idx="7890">
                  <c:v>7890</c:v>
                </c:pt>
                <c:pt idx="7891">
                  <c:v>7891</c:v>
                </c:pt>
                <c:pt idx="7892">
                  <c:v>7892</c:v>
                </c:pt>
                <c:pt idx="7893">
                  <c:v>7893</c:v>
                </c:pt>
                <c:pt idx="7894">
                  <c:v>7894</c:v>
                </c:pt>
                <c:pt idx="7895">
                  <c:v>7895</c:v>
                </c:pt>
                <c:pt idx="7896">
                  <c:v>7896</c:v>
                </c:pt>
                <c:pt idx="7897">
                  <c:v>7897</c:v>
                </c:pt>
                <c:pt idx="7898">
                  <c:v>7898</c:v>
                </c:pt>
                <c:pt idx="7899">
                  <c:v>7899</c:v>
                </c:pt>
                <c:pt idx="7900">
                  <c:v>7900</c:v>
                </c:pt>
                <c:pt idx="7901">
                  <c:v>7901</c:v>
                </c:pt>
                <c:pt idx="7902">
                  <c:v>7902</c:v>
                </c:pt>
                <c:pt idx="7903">
                  <c:v>7903</c:v>
                </c:pt>
                <c:pt idx="7904">
                  <c:v>7904</c:v>
                </c:pt>
                <c:pt idx="7905">
                  <c:v>7905</c:v>
                </c:pt>
                <c:pt idx="7906">
                  <c:v>7906</c:v>
                </c:pt>
                <c:pt idx="7907">
                  <c:v>7907</c:v>
                </c:pt>
                <c:pt idx="7908">
                  <c:v>7908</c:v>
                </c:pt>
                <c:pt idx="7909">
                  <c:v>7909</c:v>
                </c:pt>
                <c:pt idx="7910">
                  <c:v>7910</c:v>
                </c:pt>
                <c:pt idx="7911">
                  <c:v>7911</c:v>
                </c:pt>
                <c:pt idx="7912">
                  <c:v>7912</c:v>
                </c:pt>
                <c:pt idx="7913">
                  <c:v>7913</c:v>
                </c:pt>
                <c:pt idx="7914">
                  <c:v>7914</c:v>
                </c:pt>
                <c:pt idx="7915">
                  <c:v>7915</c:v>
                </c:pt>
                <c:pt idx="7916">
                  <c:v>7916</c:v>
                </c:pt>
                <c:pt idx="7917">
                  <c:v>7917</c:v>
                </c:pt>
                <c:pt idx="7918">
                  <c:v>7918</c:v>
                </c:pt>
                <c:pt idx="7919">
                  <c:v>7919</c:v>
                </c:pt>
                <c:pt idx="7920">
                  <c:v>7920</c:v>
                </c:pt>
                <c:pt idx="7921">
                  <c:v>7921</c:v>
                </c:pt>
                <c:pt idx="7922">
                  <c:v>7922</c:v>
                </c:pt>
                <c:pt idx="7923">
                  <c:v>7923</c:v>
                </c:pt>
                <c:pt idx="7924">
                  <c:v>7924</c:v>
                </c:pt>
                <c:pt idx="7925">
                  <c:v>7925</c:v>
                </c:pt>
                <c:pt idx="7926">
                  <c:v>7926</c:v>
                </c:pt>
                <c:pt idx="7927">
                  <c:v>7927</c:v>
                </c:pt>
                <c:pt idx="7928">
                  <c:v>7928</c:v>
                </c:pt>
                <c:pt idx="7929">
                  <c:v>7929</c:v>
                </c:pt>
                <c:pt idx="7930">
                  <c:v>7930</c:v>
                </c:pt>
                <c:pt idx="7931">
                  <c:v>7931</c:v>
                </c:pt>
                <c:pt idx="7932">
                  <c:v>7932</c:v>
                </c:pt>
                <c:pt idx="7933">
                  <c:v>7933</c:v>
                </c:pt>
                <c:pt idx="7934">
                  <c:v>7934</c:v>
                </c:pt>
                <c:pt idx="7935">
                  <c:v>7935</c:v>
                </c:pt>
                <c:pt idx="7936">
                  <c:v>7936</c:v>
                </c:pt>
                <c:pt idx="7937">
                  <c:v>7937</c:v>
                </c:pt>
                <c:pt idx="7938">
                  <c:v>7938</c:v>
                </c:pt>
                <c:pt idx="7939">
                  <c:v>7939</c:v>
                </c:pt>
                <c:pt idx="7940">
                  <c:v>7940</c:v>
                </c:pt>
                <c:pt idx="7941">
                  <c:v>7941</c:v>
                </c:pt>
                <c:pt idx="7942">
                  <c:v>7942</c:v>
                </c:pt>
                <c:pt idx="7943">
                  <c:v>7943</c:v>
                </c:pt>
                <c:pt idx="7944">
                  <c:v>7944</c:v>
                </c:pt>
                <c:pt idx="7945">
                  <c:v>7945</c:v>
                </c:pt>
                <c:pt idx="7946">
                  <c:v>7946</c:v>
                </c:pt>
                <c:pt idx="7947">
                  <c:v>7947</c:v>
                </c:pt>
                <c:pt idx="7948">
                  <c:v>7948</c:v>
                </c:pt>
                <c:pt idx="7949">
                  <c:v>7949</c:v>
                </c:pt>
                <c:pt idx="7950">
                  <c:v>7950</c:v>
                </c:pt>
                <c:pt idx="7951">
                  <c:v>7951</c:v>
                </c:pt>
                <c:pt idx="7952">
                  <c:v>7952</c:v>
                </c:pt>
                <c:pt idx="7953">
                  <c:v>7953</c:v>
                </c:pt>
                <c:pt idx="7954">
                  <c:v>7954</c:v>
                </c:pt>
                <c:pt idx="7955">
                  <c:v>7955</c:v>
                </c:pt>
                <c:pt idx="7956">
                  <c:v>7956</c:v>
                </c:pt>
                <c:pt idx="7957">
                  <c:v>7957</c:v>
                </c:pt>
                <c:pt idx="7958">
                  <c:v>7958</c:v>
                </c:pt>
                <c:pt idx="7959">
                  <c:v>7959</c:v>
                </c:pt>
                <c:pt idx="7960">
                  <c:v>7960</c:v>
                </c:pt>
                <c:pt idx="7961">
                  <c:v>7961</c:v>
                </c:pt>
                <c:pt idx="7962">
                  <c:v>7962</c:v>
                </c:pt>
                <c:pt idx="7963">
                  <c:v>7963</c:v>
                </c:pt>
                <c:pt idx="7964">
                  <c:v>7964</c:v>
                </c:pt>
                <c:pt idx="7965">
                  <c:v>7965</c:v>
                </c:pt>
                <c:pt idx="7966">
                  <c:v>7966</c:v>
                </c:pt>
                <c:pt idx="7967">
                  <c:v>7967</c:v>
                </c:pt>
                <c:pt idx="7968">
                  <c:v>7968</c:v>
                </c:pt>
                <c:pt idx="7969">
                  <c:v>7969</c:v>
                </c:pt>
                <c:pt idx="7970">
                  <c:v>7970</c:v>
                </c:pt>
                <c:pt idx="7971">
                  <c:v>7971</c:v>
                </c:pt>
                <c:pt idx="7972">
                  <c:v>7972</c:v>
                </c:pt>
                <c:pt idx="7973">
                  <c:v>7973</c:v>
                </c:pt>
                <c:pt idx="7974">
                  <c:v>7974</c:v>
                </c:pt>
                <c:pt idx="7975">
                  <c:v>7975</c:v>
                </c:pt>
                <c:pt idx="7976">
                  <c:v>7976</c:v>
                </c:pt>
                <c:pt idx="7977">
                  <c:v>7977</c:v>
                </c:pt>
                <c:pt idx="7978">
                  <c:v>7978</c:v>
                </c:pt>
                <c:pt idx="7979">
                  <c:v>7979</c:v>
                </c:pt>
                <c:pt idx="7980">
                  <c:v>7980</c:v>
                </c:pt>
                <c:pt idx="7981">
                  <c:v>7981</c:v>
                </c:pt>
                <c:pt idx="7982">
                  <c:v>7982</c:v>
                </c:pt>
                <c:pt idx="7983">
                  <c:v>7983</c:v>
                </c:pt>
                <c:pt idx="7984">
                  <c:v>7984</c:v>
                </c:pt>
                <c:pt idx="7985">
                  <c:v>7985</c:v>
                </c:pt>
                <c:pt idx="7986">
                  <c:v>7986</c:v>
                </c:pt>
                <c:pt idx="7987">
                  <c:v>7987</c:v>
                </c:pt>
                <c:pt idx="7988">
                  <c:v>7988</c:v>
                </c:pt>
                <c:pt idx="7989">
                  <c:v>7989</c:v>
                </c:pt>
                <c:pt idx="7990">
                  <c:v>7990</c:v>
                </c:pt>
                <c:pt idx="7991">
                  <c:v>7991</c:v>
                </c:pt>
                <c:pt idx="7992">
                  <c:v>7992</c:v>
                </c:pt>
                <c:pt idx="7993">
                  <c:v>7993</c:v>
                </c:pt>
                <c:pt idx="7994">
                  <c:v>7994</c:v>
                </c:pt>
                <c:pt idx="7995">
                  <c:v>7995</c:v>
                </c:pt>
                <c:pt idx="7996">
                  <c:v>7996</c:v>
                </c:pt>
                <c:pt idx="7997">
                  <c:v>7997</c:v>
                </c:pt>
                <c:pt idx="7998">
                  <c:v>7998</c:v>
                </c:pt>
                <c:pt idx="7999">
                  <c:v>7999</c:v>
                </c:pt>
                <c:pt idx="8000">
                  <c:v>8000</c:v>
                </c:pt>
              </c:numCache>
            </c:numRef>
          </c:xVal>
          <c:yVal>
            <c:numRef>
              <c:f>ORDC_Curve_Generator_Results!$B$4:$B$8004</c:f>
              <c:numCache>
                <c:formatCode>General</c:formatCode>
                <c:ptCount val="8001"/>
                <c:pt idx="0">
                  <c:v>9000</c:v>
                </c:pt>
                <c:pt idx="1">
                  <c:v>9000</c:v>
                </c:pt>
                <c:pt idx="2">
                  <c:v>9000</c:v>
                </c:pt>
                <c:pt idx="3">
                  <c:v>9000</c:v>
                </c:pt>
                <c:pt idx="4">
                  <c:v>9000</c:v>
                </c:pt>
                <c:pt idx="5">
                  <c:v>9000</c:v>
                </c:pt>
                <c:pt idx="6">
                  <c:v>9000</c:v>
                </c:pt>
                <c:pt idx="7">
                  <c:v>9000</c:v>
                </c:pt>
                <c:pt idx="8">
                  <c:v>9000</c:v>
                </c:pt>
                <c:pt idx="9">
                  <c:v>9000</c:v>
                </c:pt>
                <c:pt idx="10">
                  <c:v>9000</c:v>
                </c:pt>
                <c:pt idx="11">
                  <c:v>9000</c:v>
                </c:pt>
                <c:pt idx="12">
                  <c:v>9000</c:v>
                </c:pt>
                <c:pt idx="13">
                  <c:v>9000</c:v>
                </c:pt>
                <c:pt idx="14">
                  <c:v>9000</c:v>
                </c:pt>
                <c:pt idx="15">
                  <c:v>9000</c:v>
                </c:pt>
                <c:pt idx="16">
                  <c:v>9000</c:v>
                </c:pt>
                <c:pt idx="17">
                  <c:v>9000</c:v>
                </c:pt>
                <c:pt idx="18">
                  <c:v>9000</c:v>
                </c:pt>
                <c:pt idx="19">
                  <c:v>9000</c:v>
                </c:pt>
                <c:pt idx="20">
                  <c:v>9000</c:v>
                </c:pt>
                <c:pt idx="21">
                  <c:v>9000</c:v>
                </c:pt>
                <c:pt idx="22">
                  <c:v>9000</c:v>
                </c:pt>
                <c:pt idx="23">
                  <c:v>9000</c:v>
                </c:pt>
                <c:pt idx="24">
                  <c:v>9000</c:v>
                </c:pt>
                <c:pt idx="25">
                  <c:v>9000</c:v>
                </c:pt>
                <c:pt idx="26">
                  <c:v>9000</c:v>
                </c:pt>
                <c:pt idx="27">
                  <c:v>9000</c:v>
                </c:pt>
                <c:pt idx="28">
                  <c:v>9000</c:v>
                </c:pt>
                <c:pt idx="29">
                  <c:v>9000</c:v>
                </c:pt>
                <c:pt idx="30">
                  <c:v>9000</c:v>
                </c:pt>
                <c:pt idx="31">
                  <c:v>9000</c:v>
                </c:pt>
                <c:pt idx="32">
                  <c:v>9000</c:v>
                </c:pt>
                <c:pt idx="33">
                  <c:v>9000</c:v>
                </c:pt>
                <c:pt idx="34">
                  <c:v>9000</c:v>
                </c:pt>
                <c:pt idx="35">
                  <c:v>9000</c:v>
                </c:pt>
                <c:pt idx="36">
                  <c:v>9000</c:v>
                </c:pt>
                <c:pt idx="37">
                  <c:v>9000</c:v>
                </c:pt>
                <c:pt idx="38">
                  <c:v>9000</c:v>
                </c:pt>
                <c:pt idx="39">
                  <c:v>9000</c:v>
                </c:pt>
                <c:pt idx="40">
                  <c:v>9000</c:v>
                </c:pt>
                <c:pt idx="41">
                  <c:v>9000</c:v>
                </c:pt>
                <c:pt idx="42">
                  <c:v>9000</c:v>
                </c:pt>
                <c:pt idx="43">
                  <c:v>9000</c:v>
                </c:pt>
                <c:pt idx="44">
                  <c:v>9000</c:v>
                </c:pt>
                <c:pt idx="45">
                  <c:v>9000</c:v>
                </c:pt>
                <c:pt idx="46">
                  <c:v>9000</c:v>
                </c:pt>
                <c:pt idx="47">
                  <c:v>9000</c:v>
                </c:pt>
                <c:pt idx="48">
                  <c:v>9000</c:v>
                </c:pt>
                <c:pt idx="49">
                  <c:v>9000</c:v>
                </c:pt>
                <c:pt idx="50">
                  <c:v>9000</c:v>
                </c:pt>
                <c:pt idx="51">
                  <c:v>9000</c:v>
                </c:pt>
                <c:pt idx="52">
                  <c:v>9000</c:v>
                </c:pt>
                <c:pt idx="53">
                  <c:v>9000</c:v>
                </c:pt>
                <c:pt idx="54">
                  <c:v>9000</c:v>
                </c:pt>
                <c:pt idx="55">
                  <c:v>9000</c:v>
                </c:pt>
                <c:pt idx="56">
                  <c:v>9000</c:v>
                </c:pt>
                <c:pt idx="57">
                  <c:v>9000</c:v>
                </c:pt>
                <c:pt idx="58">
                  <c:v>9000</c:v>
                </c:pt>
                <c:pt idx="59">
                  <c:v>9000</c:v>
                </c:pt>
                <c:pt idx="60">
                  <c:v>9000</c:v>
                </c:pt>
                <c:pt idx="61">
                  <c:v>9000</c:v>
                </c:pt>
                <c:pt idx="62">
                  <c:v>9000</c:v>
                </c:pt>
                <c:pt idx="63">
                  <c:v>9000</c:v>
                </c:pt>
                <c:pt idx="64">
                  <c:v>9000</c:v>
                </c:pt>
                <c:pt idx="65">
                  <c:v>9000</c:v>
                </c:pt>
                <c:pt idx="66">
                  <c:v>9000</c:v>
                </c:pt>
                <c:pt idx="67">
                  <c:v>9000</c:v>
                </c:pt>
                <c:pt idx="68">
                  <c:v>9000</c:v>
                </c:pt>
                <c:pt idx="69">
                  <c:v>9000</c:v>
                </c:pt>
                <c:pt idx="70">
                  <c:v>9000</c:v>
                </c:pt>
                <c:pt idx="71">
                  <c:v>9000</c:v>
                </c:pt>
                <c:pt idx="72">
                  <c:v>9000</c:v>
                </c:pt>
                <c:pt idx="73">
                  <c:v>9000</c:v>
                </c:pt>
                <c:pt idx="74">
                  <c:v>9000</c:v>
                </c:pt>
                <c:pt idx="75">
                  <c:v>9000</c:v>
                </c:pt>
                <c:pt idx="76">
                  <c:v>9000</c:v>
                </c:pt>
                <c:pt idx="77">
                  <c:v>9000</c:v>
                </c:pt>
                <c:pt idx="78">
                  <c:v>9000</c:v>
                </c:pt>
                <c:pt idx="79">
                  <c:v>9000</c:v>
                </c:pt>
                <c:pt idx="80">
                  <c:v>9000</c:v>
                </c:pt>
                <c:pt idx="81">
                  <c:v>9000</c:v>
                </c:pt>
                <c:pt idx="82">
                  <c:v>9000</c:v>
                </c:pt>
                <c:pt idx="83">
                  <c:v>9000</c:v>
                </c:pt>
                <c:pt idx="84">
                  <c:v>9000</c:v>
                </c:pt>
                <c:pt idx="85">
                  <c:v>9000</c:v>
                </c:pt>
                <c:pt idx="86">
                  <c:v>9000</c:v>
                </c:pt>
                <c:pt idx="87">
                  <c:v>9000</c:v>
                </c:pt>
                <c:pt idx="88">
                  <c:v>9000</c:v>
                </c:pt>
                <c:pt idx="89">
                  <c:v>9000</c:v>
                </c:pt>
                <c:pt idx="90">
                  <c:v>9000</c:v>
                </c:pt>
                <c:pt idx="91">
                  <c:v>9000</c:v>
                </c:pt>
                <c:pt idx="92">
                  <c:v>9000</c:v>
                </c:pt>
                <c:pt idx="93">
                  <c:v>9000</c:v>
                </c:pt>
                <c:pt idx="94">
                  <c:v>9000</c:v>
                </c:pt>
                <c:pt idx="95">
                  <c:v>9000</c:v>
                </c:pt>
                <c:pt idx="96">
                  <c:v>9000</c:v>
                </c:pt>
                <c:pt idx="97">
                  <c:v>9000</c:v>
                </c:pt>
                <c:pt idx="98">
                  <c:v>9000</c:v>
                </c:pt>
                <c:pt idx="99">
                  <c:v>9000</c:v>
                </c:pt>
                <c:pt idx="100">
                  <c:v>9000</c:v>
                </c:pt>
                <c:pt idx="101">
                  <c:v>9000</c:v>
                </c:pt>
                <c:pt idx="102">
                  <c:v>9000</c:v>
                </c:pt>
                <c:pt idx="103">
                  <c:v>9000</c:v>
                </c:pt>
                <c:pt idx="104">
                  <c:v>9000</c:v>
                </c:pt>
                <c:pt idx="105">
                  <c:v>9000</c:v>
                </c:pt>
                <c:pt idx="106">
                  <c:v>9000</c:v>
                </c:pt>
                <c:pt idx="107">
                  <c:v>9000</c:v>
                </c:pt>
                <c:pt idx="108">
                  <c:v>9000</c:v>
                </c:pt>
                <c:pt idx="109">
                  <c:v>9000</c:v>
                </c:pt>
                <c:pt idx="110">
                  <c:v>9000</c:v>
                </c:pt>
                <c:pt idx="111">
                  <c:v>9000</c:v>
                </c:pt>
                <c:pt idx="112">
                  <c:v>9000</c:v>
                </c:pt>
                <c:pt idx="113">
                  <c:v>9000</c:v>
                </c:pt>
                <c:pt idx="114">
                  <c:v>9000</c:v>
                </c:pt>
                <c:pt idx="115">
                  <c:v>9000</c:v>
                </c:pt>
                <c:pt idx="116">
                  <c:v>9000</c:v>
                </c:pt>
                <c:pt idx="117">
                  <c:v>9000</c:v>
                </c:pt>
                <c:pt idx="118">
                  <c:v>9000</c:v>
                </c:pt>
                <c:pt idx="119">
                  <c:v>9000</c:v>
                </c:pt>
                <c:pt idx="120">
                  <c:v>9000</c:v>
                </c:pt>
                <c:pt idx="121">
                  <c:v>9000</c:v>
                </c:pt>
                <c:pt idx="122">
                  <c:v>9000</c:v>
                </c:pt>
                <c:pt idx="123">
                  <c:v>9000</c:v>
                </c:pt>
                <c:pt idx="124">
                  <c:v>9000</c:v>
                </c:pt>
                <c:pt idx="125">
                  <c:v>9000</c:v>
                </c:pt>
                <c:pt idx="126">
                  <c:v>9000</c:v>
                </c:pt>
                <c:pt idx="127">
                  <c:v>9000</c:v>
                </c:pt>
                <c:pt idx="128">
                  <c:v>9000</c:v>
                </c:pt>
                <c:pt idx="129">
                  <c:v>9000</c:v>
                </c:pt>
                <c:pt idx="130">
                  <c:v>9000</c:v>
                </c:pt>
                <c:pt idx="131">
                  <c:v>9000</c:v>
                </c:pt>
                <c:pt idx="132">
                  <c:v>9000</c:v>
                </c:pt>
                <c:pt idx="133">
                  <c:v>9000</c:v>
                </c:pt>
                <c:pt idx="134">
                  <c:v>9000</c:v>
                </c:pt>
                <c:pt idx="135">
                  <c:v>9000</c:v>
                </c:pt>
                <c:pt idx="136">
                  <c:v>9000</c:v>
                </c:pt>
                <c:pt idx="137">
                  <c:v>9000</c:v>
                </c:pt>
                <c:pt idx="138">
                  <c:v>9000</c:v>
                </c:pt>
                <c:pt idx="139">
                  <c:v>9000</c:v>
                </c:pt>
                <c:pt idx="140">
                  <c:v>9000</c:v>
                </c:pt>
                <c:pt idx="141">
                  <c:v>9000</c:v>
                </c:pt>
                <c:pt idx="142">
                  <c:v>9000</c:v>
                </c:pt>
                <c:pt idx="143">
                  <c:v>9000</c:v>
                </c:pt>
                <c:pt idx="144">
                  <c:v>9000</c:v>
                </c:pt>
                <c:pt idx="145">
                  <c:v>9000</c:v>
                </c:pt>
                <c:pt idx="146">
                  <c:v>9000</c:v>
                </c:pt>
                <c:pt idx="147">
                  <c:v>9000</c:v>
                </c:pt>
                <c:pt idx="148">
                  <c:v>9000</c:v>
                </c:pt>
                <c:pt idx="149">
                  <c:v>9000</c:v>
                </c:pt>
                <c:pt idx="150">
                  <c:v>9000</c:v>
                </c:pt>
                <c:pt idx="151">
                  <c:v>9000</c:v>
                </c:pt>
                <c:pt idx="152">
                  <c:v>9000</c:v>
                </c:pt>
                <c:pt idx="153">
                  <c:v>9000</c:v>
                </c:pt>
                <c:pt idx="154">
                  <c:v>9000</c:v>
                </c:pt>
                <c:pt idx="155">
                  <c:v>9000</c:v>
                </c:pt>
                <c:pt idx="156">
                  <c:v>9000</c:v>
                </c:pt>
                <c:pt idx="157">
                  <c:v>9000</c:v>
                </c:pt>
                <c:pt idx="158">
                  <c:v>9000</c:v>
                </c:pt>
                <c:pt idx="159">
                  <c:v>9000</c:v>
                </c:pt>
                <c:pt idx="160">
                  <c:v>9000</c:v>
                </c:pt>
                <c:pt idx="161">
                  <c:v>9000</c:v>
                </c:pt>
                <c:pt idx="162">
                  <c:v>9000</c:v>
                </c:pt>
                <c:pt idx="163">
                  <c:v>9000</c:v>
                </c:pt>
                <c:pt idx="164">
                  <c:v>9000</c:v>
                </c:pt>
                <c:pt idx="165">
                  <c:v>9000</c:v>
                </c:pt>
                <c:pt idx="166">
                  <c:v>9000</c:v>
                </c:pt>
                <c:pt idx="167">
                  <c:v>9000</c:v>
                </c:pt>
                <c:pt idx="168">
                  <c:v>9000</c:v>
                </c:pt>
                <c:pt idx="169">
                  <c:v>9000</c:v>
                </c:pt>
                <c:pt idx="170">
                  <c:v>9000</c:v>
                </c:pt>
                <c:pt idx="171">
                  <c:v>9000</c:v>
                </c:pt>
                <c:pt idx="172">
                  <c:v>9000</c:v>
                </c:pt>
                <c:pt idx="173">
                  <c:v>9000</c:v>
                </c:pt>
                <c:pt idx="174">
                  <c:v>9000</c:v>
                </c:pt>
                <c:pt idx="175">
                  <c:v>9000</c:v>
                </c:pt>
                <c:pt idx="176">
                  <c:v>9000</c:v>
                </c:pt>
                <c:pt idx="177">
                  <c:v>9000</c:v>
                </c:pt>
                <c:pt idx="178">
                  <c:v>9000</c:v>
                </c:pt>
                <c:pt idx="179">
                  <c:v>9000</c:v>
                </c:pt>
                <c:pt idx="180">
                  <c:v>9000</c:v>
                </c:pt>
                <c:pt idx="181">
                  <c:v>9000</c:v>
                </c:pt>
                <c:pt idx="182">
                  <c:v>9000</c:v>
                </c:pt>
                <c:pt idx="183">
                  <c:v>9000</c:v>
                </c:pt>
                <c:pt idx="184">
                  <c:v>9000</c:v>
                </c:pt>
                <c:pt idx="185">
                  <c:v>9000</c:v>
                </c:pt>
                <c:pt idx="186">
                  <c:v>9000</c:v>
                </c:pt>
                <c:pt idx="187">
                  <c:v>9000</c:v>
                </c:pt>
                <c:pt idx="188">
                  <c:v>9000</c:v>
                </c:pt>
                <c:pt idx="189">
                  <c:v>9000</c:v>
                </c:pt>
                <c:pt idx="190">
                  <c:v>9000</c:v>
                </c:pt>
                <c:pt idx="191">
                  <c:v>9000</c:v>
                </c:pt>
                <c:pt idx="192">
                  <c:v>9000</c:v>
                </c:pt>
                <c:pt idx="193">
                  <c:v>9000</c:v>
                </c:pt>
                <c:pt idx="194">
                  <c:v>9000</c:v>
                </c:pt>
                <c:pt idx="195">
                  <c:v>9000</c:v>
                </c:pt>
                <c:pt idx="196">
                  <c:v>9000</c:v>
                </c:pt>
                <c:pt idx="197">
                  <c:v>9000</c:v>
                </c:pt>
                <c:pt idx="198">
                  <c:v>9000</c:v>
                </c:pt>
                <c:pt idx="199">
                  <c:v>9000</c:v>
                </c:pt>
                <c:pt idx="200">
                  <c:v>9000</c:v>
                </c:pt>
                <c:pt idx="201">
                  <c:v>9000</c:v>
                </c:pt>
                <c:pt idx="202">
                  <c:v>9000</c:v>
                </c:pt>
                <c:pt idx="203">
                  <c:v>9000</c:v>
                </c:pt>
                <c:pt idx="204">
                  <c:v>9000</c:v>
                </c:pt>
                <c:pt idx="205">
                  <c:v>9000</c:v>
                </c:pt>
                <c:pt idx="206">
                  <c:v>9000</c:v>
                </c:pt>
                <c:pt idx="207">
                  <c:v>9000</c:v>
                </c:pt>
                <c:pt idx="208">
                  <c:v>9000</c:v>
                </c:pt>
                <c:pt idx="209">
                  <c:v>9000</c:v>
                </c:pt>
                <c:pt idx="210">
                  <c:v>9000</c:v>
                </c:pt>
                <c:pt idx="211">
                  <c:v>9000</c:v>
                </c:pt>
                <c:pt idx="212">
                  <c:v>9000</c:v>
                </c:pt>
                <c:pt idx="213">
                  <c:v>9000</c:v>
                </c:pt>
                <c:pt idx="214">
                  <c:v>9000</c:v>
                </c:pt>
                <c:pt idx="215">
                  <c:v>9000</c:v>
                </c:pt>
                <c:pt idx="216">
                  <c:v>9000</c:v>
                </c:pt>
                <c:pt idx="217">
                  <c:v>9000</c:v>
                </c:pt>
                <c:pt idx="218">
                  <c:v>9000</c:v>
                </c:pt>
                <c:pt idx="219">
                  <c:v>9000</c:v>
                </c:pt>
                <c:pt idx="220">
                  <c:v>9000</c:v>
                </c:pt>
                <c:pt idx="221">
                  <c:v>9000</c:v>
                </c:pt>
                <c:pt idx="222">
                  <c:v>9000</c:v>
                </c:pt>
                <c:pt idx="223">
                  <c:v>9000</c:v>
                </c:pt>
                <c:pt idx="224">
                  <c:v>9000</c:v>
                </c:pt>
                <c:pt idx="225">
                  <c:v>9000</c:v>
                </c:pt>
                <c:pt idx="226">
                  <c:v>9000</c:v>
                </c:pt>
                <c:pt idx="227">
                  <c:v>9000</c:v>
                </c:pt>
                <c:pt idx="228">
                  <c:v>9000</c:v>
                </c:pt>
                <c:pt idx="229">
                  <c:v>9000</c:v>
                </c:pt>
                <c:pt idx="230">
                  <c:v>9000</c:v>
                </c:pt>
                <c:pt idx="231">
                  <c:v>9000</c:v>
                </c:pt>
                <c:pt idx="232">
                  <c:v>9000</c:v>
                </c:pt>
                <c:pt idx="233">
                  <c:v>9000</c:v>
                </c:pt>
                <c:pt idx="234">
                  <c:v>9000</c:v>
                </c:pt>
                <c:pt idx="235">
                  <c:v>9000</c:v>
                </c:pt>
                <c:pt idx="236">
                  <c:v>9000</c:v>
                </c:pt>
                <c:pt idx="237">
                  <c:v>9000</c:v>
                </c:pt>
                <c:pt idx="238">
                  <c:v>9000</c:v>
                </c:pt>
                <c:pt idx="239">
                  <c:v>9000</c:v>
                </c:pt>
                <c:pt idx="240">
                  <c:v>9000</c:v>
                </c:pt>
                <c:pt idx="241">
                  <c:v>9000</c:v>
                </c:pt>
                <c:pt idx="242">
                  <c:v>9000</c:v>
                </c:pt>
                <c:pt idx="243">
                  <c:v>9000</c:v>
                </c:pt>
                <c:pt idx="244">
                  <c:v>9000</c:v>
                </c:pt>
                <c:pt idx="245">
                  <c:v>9000</c:v>
                </c:pt>
                <c:pt idx="246">
                  <c:v>9000</c:v>
                </c:pt>
                <c:pt idx="247">
                  <c:v>9000</c:v>
                </c:pt>
                <c:pt idx="248">
                  <c:v>9000</c:v>
                </c:pt>
                <c:pt idx="249">
                  <c:v>9000</c:v>
                </c:pt>
                <c:pt idx="250">
                  <c:v>9000</c:v>
                </c:pt>
                <c:pt idx="251">
                  <c:v>9000</c:v>
                </c:pt>
                <c:pt idx="252">
                  <c:v>9000</c:v>
                </c:pt>
                <c:pt idx="253">
                  <c:v>9000</c:v>
                </c:pt>
                <c:pt idx="254">
                  <c:v>9000</c:v>
                </c:pt>
                <c:pt idx="255">
                  <c:v>9000</c:v>
                </c:pt>
                <c:pt idx="256">
                  <c:v>9000</c:v>
                </c:pt>
                <c:pt idx="257">
                  <c:v>9000</c:v>
                </c:pt>
                <c:pt idx="258">
                  <c:v>9000</c:v>
                </c:pt>
                <c:pt idx="259">
                  <c:v>9000</c:v>
                </c:pt>
                <c:pt idx="260">
                  <c:v>9000</c:v>
                </c:pt>
                <c:pt idx="261">
                  <c:v>9000</c:v>
                </c:pt>
                <c:pt idx="262">
                  <c:v>9000</c:v>
                </c:pt>
                <c:pt idx="263">
                  <c:v>9000</c:v>
                </c:pt>
                <c:pt idx="264">
                  <c:v>9000</c:v>
                </c:pt>
                <c:pt idx="265">
                  <c:v>9000</c:v>
                </c:pt>
                <c:pt idx="266">
                  <c:v>9000</c:v>
                </c:pt>
                <c:pt idx="267">
                  <c:v>9000</c:v>
                </c:pt>
                <c:pt idx="268">
                  <c:v>9000</c:v>
                </c:pt>
                <c:pt idx="269">
                  <c:v>9000</c:v>
                </c:pt>
                <c:pt idx="270">
                  <c:v>9000</c:v>
                </c:pt>
                <c:pt idx="271">
                  <c:v>9000</c:v>
                </c:pt>
                <c:pt idx="272">
                  <c:v>9000</c:v>
                </c:pt>
                <c:pt idx="273">
                  <c:v>9000</c:v>
                </c:pt>
                <c:pt idx="274">
                  <c:v>9000</c:v>
                </c:pt>
                <c:pt idx="275">
                  <c:v>9000</c:v>
                </c:pt>
                <c:pt idx="276">
                  <c:v>9000</c:v>
                </c:pt>
                <c:pt idx="277">
                  <c:v>9000</c:v>
                </c:pt>
                <c:pt idx="278">
                  <c:v>9000</c:v>
                </c:pt>
                <c:pt idx="279">
                  <c:v>9000</c:v>
                </c:pt>
                <c:pt idx="280">
                  <c:v>9000</c:v>
                </c:pt>
                <c:pt idx="281">
                  <c:v>9000</c:v>
                </c:pt>
                <c:pt idx="282">
                  <c:v>9000</c:v>
                </c:pt>
                <c:pt idx="283">
                  <c:v>9000</c:v>
                </c:pt>
                <c:pt idx="284">
                  <c:v>9000</c:v>
                </c:pt>
                <c:pt idx="285">
                  <c:v>9000</c:v>
                </c:pt>
                <c:pt idx="286">
                  <c:v>9000</c:v>
                </c:pt>
                <c:pt idx="287">
                  <c:v>9000</c:v>
                </c:pt>
                <c:pt idx="288">
                  <c:v>9000</c:v>
                </c:pt>
                <c:pt idx="289">
                  <c:v>9000</c:v>
                </c:pt>
                <c:pt idx="290">
                  <c:v>9000</c:v>
                </c:pt>
                <c:pt idx="291">
                  <c:v>9000</c:v>
                </c:pt>
                <c:pt idx="292">
                  <c:v>9000</c:v>
                </c:pt>
                <c:pt idx="293">
                  <c:v>9000</c:v>
                </c:pt>
                <c:pt idx="294">
                  <c:v>9000</c:v>
                </c:pt>
                <c:pt idx="295">
                  <c:v>9000</c:v>
                </c:pt>
                <c:pt idx="296">
                  <c:v>9000</c:v>
                </c:pt>
                <c:pt idx="297">
                  <c:v>9000</c:v>
                </c:pt>
                <c:pt idx="298">
                  <c:v>9000</c:v>
                </c:pt>
                <c:pt idx="299">
                  <c:v>9000</c:v>
                </c:pt>
                <c:pt idx="300">
                  <c:v>9000</c:v>
                </c:pt>
                <c:pt idx="301">
                  <c:v>9000</c:v>
                </c:pt>
                <c:pt idx="302">
                  <c:v>9000</c:v>
                </c:pt>
                <c:pt idx="303">
                  <c:v>9000</c:v>
                </c:pt>
                <c:pt idx="304">
                  <c:v>9000</c:v>
                </c:pt>
                <c:pt idx="305">
                  <c:v>9000</c:v>
                </c:pt>
                <c:pt idx="306">
                  <c:v>9000</c:v>
                </c:pt>
                <c:pt idx="307">
                  <c:v>9000</c:v>
                </c:pt>
                <c:pt idx="308">
                  <c:v>9000</c:v>
                </c:pt>
                <c:pt idx="309">
                  <c:v>9000</c:v>
                </c:pt>
                <c:pt idx="310">
                  <c:v>9000</c:v>
                </c:pt>
                <c:pt idx="311">
                  <c:v>9000</c:v>
                </c:pt>
                <c:pt idx="312">
                  <c:v>9000</c:v>
                </c:pt>
                <c:pt idx="313">
                  <c:v>9000</c:v>
                </c:pt>
                <c:pt idx="314">
                  <c:v>9000</c:v>
                </c:pt>
                <c:pt idx="315">
                  <c:v>9000</c:v>
                </c:pt>
                <c:pt idx="316">
                  <c:v>9000</c:v>
                </c:pt>
                <c:pt idx="317">
                  <c:v>9000</c:v>
                </c:pt>
                <c:pt idx="318">
                  <c:v>9000</c:v>
                </c:pt>
                <c:pt idx="319">
                  <c:v>9000</c:v>
                </c:pt>
                <c:pt idx="320">
                  <c:v>9000</c:v>
                </c:pt>
                <c:pt idx="321">
                  <c:v>9000</c:v>
                </c:pt>
                <c:pt idx="322">
                  <c:v>9000</c:v>
                </c:pt>
                <c:pt idx="323">
                  <c:v>9000</c:v>
                </c:pt>
                <c:pt idx="324">
                  <c:v>9000</c:v>
                </c:pt>
                <c:pt idx="325">
                  <c:v>9000</c:v>
                </c:pt>
                <c:pt idx="326">
                  <c:v>9000</c:v>
                </c:pt>
                <c:pt idx="327">
                  <c:v>9000</c:v>
                </c:pt>
                <c:pt idx="328">
                  <c:v>9000</c:v>
                </c:pt>
                <c:pt idx="329">
                  <c:v>9000</c:v>
                </c:pt>
                <c:pt idx="330">
                  <c:v>9000</c:v>
                </c:pt>
                <c:pt idx="331">
                  <c:v>9000</c:v>
                </c:pt>
                <c:pt idx="332">
                  <c:v>9000</c:v>
                </c:pt>
                <c:pt idx="333">
                  <c:v>9000</c:v>
                </c:pt>
                <c:pt idx="334">
                  <c:v>9000</c:v>
                </c:pt>
                <c:pt idx="335">
                  <c:v>9000</c:v>
                </c:pt>
                <c:pt idx="336">
                  <c:v>9000</c:v>
                </c:pt>
                <c:pt idx="337">
                  <c:v>9000</c:v>
                </c:pt>
                <c:pt idx="338">
                  <c:v>9000</c:v>
                </c:pt>
                <c:pt idx="339">
                  <c:v>9000</c:v>
                </c:pt>
                <c:pt idx="340">
                  <c:v>9000</c:v>
                </c:pt>
                <c:pt idx="341">
                  <c:v>9000</c:v>
                </c:pt>
                <c:pt idx="342">
                  <c:v>9000</c:v>
                </c:pt>
                <c:pt idx="343">
                  <c:v>9000</c:v>
                </c:pt>
                <c:pt idx="344">
                  <c:v>9000</c:v>
                </c:pt>
                <c:pt idx="345">
                  <c:v>9000</c:v>
                </c:pt>
                <c:pt idx="346">
                  <c:v>9000</c:v>
                </c:pt>
                <c:pt idx="347">
                  <c:v>9000</c:v>
                </c:pt>
                <c:pt idx="348">
                  <c:v>9000</c:v>
                </c:pt>
                <c:pt idx="349">
                  <c:v>9000</c:v>
                </c:pt>
                <c:pt idx="350">
                  <c:v>9000</c:v>
                </c:pt>
                <c:pt idx="351">
                  <c:v>9000</c:v>
                </c:pt>
                <c:pt idx="352">
                  <c:v>9000</c:v>
                </c:pt>
                <c:pt idx="353">
                  <c:v>9000</c:v>
                </c:pt>
                <c:pt idx="354">
                  <c:v>9000</c:v>
                </c:pt>
                <c:pt idx="355">
                  <c:v>9000</c:v>
                </c:pt>
                <c:pt idx="356">
                  <c:v>9000</c:v>
                </c:pt>
                <c:pt idx="357">
                  <c:v>9000</c:v>
                </c:pt>
                <c:pt idx="358">
                  <c:v>9000</c:v>
                </c:pt>
                <c:pt idx="359">
                  <c:v>9000</c:v>
                </c:pt>
                <c:pt idx="360">
                  <c:v>9000</c:v>
                </c:pt>
                <c:pt idx="361">
                  <c:v>9000</c:v>
                </c:pt>
                <c:pt idx="362">
                  <c:v>9000</c:v>
                </c:pt>
                <c:pt idx="363">
                  <c:v>9000</c:v>
                </c:pt>
                <c:pt idx="364">
                  <c:v>9000</c:v>
                </c:pt>
                <c:pt idx="365">
                  <c:v>9000</c:v>
                </c:pt>
                <c:pt idx="366">
                  <c:v>9000</c:v>
                </c:pt>
                <c:pt idx="367">
                  <c:v>9000</c:v>
                </c:pt>
                <c:pt idx="368">
                  <c:v>9000</c:v>
                </c:pt>
                <c:pt idx="369">
                  <c:v>9000</c:v>
                </c:pt>
                <c:pt idx="370">
                  <c:v>9000</c:v>
                </c:pt>
                <c:pt idx="371">
                  <c:v>9000</c:v>
                </c:pt>
                <c:pt idx="372">
                  <c:v>9000</c:v>
                </c:pt>
                <c:pt idx="373">
                  <c:v>9000</c:v>
                </c:pt>
                <c:pt idx="374">
                  <c:v>9000</c:v>
                </c:pt>
                <c:pt idx="375">
                  <c:v>9000</c:v>
                </c:pt>
                <c:pt idx="376">
                  <c:v>9000</c:v>
                </c:pt>
                <c:pt idx="377">
                  <c:v>9000</c:v>
                </c:pt>
                <c:pt idx="378">
                  <c:v>9000</c:v>
                </c:pt>
                <c:pt idx="379">
                  <c:v>9000</c:v>
                </c:pt>
                <c:pt idx="380">
                  <c:v>9000</c:v>
                </c:pt>
                <c:pt idx="381">
                  <c:v>9000</c:v>
                </c:pt>
                <c:pt idx="382">
                  <c:v>9000</c:v>
                </c:pt>
                <c:pt idx="383">
                  <c:v>9000</c:v>
                </c:pt>
                <c:pt idx="384">
                  <c:v>9000</c:v>
                </c:pt>
                <c:pt idx="385">
                  <c:v>9000</c:v>
                </c:pt>
                <c:pt idx="386">
                  <c:v>9000</c:v>
                </c:pt>
                <c:pt idx="387">
                  <c:v>9000</c:v>
                </c:pt>
                <c:pt idx="388">
                  <c:v>9000</c:v>
                </c:pt>
                <c:pt idx="389">
                  <c:v>9000</c:v>
                </c:pt>
                <c:pt idx="390">
                  <c:v>9000</c:v>
                </c:pt>
                <c:pt idx="391">
                  <c:v>9000</c:v>
                </c:pt>
                <c:pt idx="392">
                  <c:v>9000</c:v>
                </c:pt>
                <c:pt idx="393">
                  <c:v>9000</c:v>
                </c:pt>
                <c:pt idx="394">
                  <c:v>9000</c:v>
                </c:pt>
                <c:pt idx="395">
                  <c:v>9000</c:v>
                </c:pt>
                <c:pt idx="396">
                  <c:v>9000</c:v>
                </c:pt>
                <c:pt idx="397">
                  <c:v>9000</c:v>
                </c:pt>
                <c:pt idx="398">
                  <c:v>9000</c:v>
                </c:pt>
                <c:pt idx="399">
                  <c:v>9000</c:v>
                </c:pt>
                <c:pt idx="400">
                  <c:v>9000</c:v>
                </c:pt>
                <c:pt idx="401">
                  <c:v>9000</c:v>
                </c:pt>
                <c:pt idx="402">
                  <c:v>9000</c:v>
                </c:pt>
                <c:pt idx="403">
                  <c:v>9000</c:v>
                </c:pt>
                <c:pt idx="404">
                  <c:v>9000</c:v>
                </c:pt>
                <c:pt idx="405">
                  <c:v>9000</c:v>
                </c:pt>
                <c:pt idx="406">
                  <c:v>9000</c:v>
                </c:pt>
                <c:pt idx="407">
                  <c:v>9000</c:v>
                </c:pt>
                <c:pt idx="408">
                  <c:v>9000</c:v>
                </c:pt>
                <c:pt idx="409">
                  <c:v>9000</c:v>
                </c:pt>
                <c:pt idx="410">
                  <c:v>9000</c:v>
                </c:pt>
                <c:pt idx="411">
                  <c:v>9000</c:v>
                </c:pt>
                <c:pt idx="412">
                  <c:v>9000</c:v>
                </c:pt>
                <c:pt idx="413">
                  <c:v>9000</c:v>
                </c:pt>
                <c:pt idx="414">
                  <c:v>9000</c:v>
                </c:pt>
                <c:pt idx="415">
                  <c:v>9000</c:v>
                </c:pt>
                <c:pt idx="416">
                  <c:v>9000</c:v>
                </c:pt>
                <c:pt idx="417">
                  <c:v>9000</c:v>
                </c:pt>
                <c:pt idx="418">
                  <c:v>9000</c:v>
                </c:pt>
                <c:pt idx="419">
                  <c:v>9000</c:v>
                </c:pt>
                <c:pt idx="420">
                  <c:v>9000</c:v>
                </c:pt>
                <c:pt idx="421">
                  <c:v>9000</c:v>
                </c:pt>
                <c:pt idx="422">
                  <c:v>9000</c:v>
                </c:pt>
                <c:pt idx="423">
                  <c:v>9000</c:v>
                </c:pt>
                <c:pt idx="424">
                  <c:v>9000</c:v>
                </c:pt>
                <c:pt idx="425">
                  <c:v>9000</c:v>
                </c:pt>
                <c:pt idx="426">
                  <c:v>9000</c:v>
                </c:pt>
                <c:pt idx="427">
                  <c:v>9000</c:v>
                </c:pt>
                <c:pt idx="428">
                  <c:v>9000</c:v>
                </c:pt>
                <c:pt idx="429">
                  <c:v>9000</c:v>
                </c:pt>
                <c:pt idx="430">
                  <c:v>9000</c:v>
                </c:pt>
                <c:pt idx="431">
                  <c:v>9000</c:v>
                </c:pt>
                <c:pt idx="432">
                  <c:v>9000</c:v>
                </c:pt>
                <c:pt idx="433">
                  <c:v>9000</c:v>
                </c:pt>
                <c:pt idx="434">
                  <c:v>9000</c:v>
                </c:pt>
                <c:pt idx="435">
                  <c:v>9000</c:v>
                </c:pt>
                <c:pt idx="436">
                  <c:v>9000</c:v>
                </c:pt>
                <c:pt idx="437">
                  <c:v>9000</c:v>
                </c:pt>
                <c:pt idx="438">
                  <c:v>9000</c:v>
                </c:pt>
                <c:pt idx="439">
                  <c:v>9000</c:v>
                </c:pt>
                <c:pt idx="440">
                  <c:v>9000</c:v>
                </c:pt>
                <c:pt idx="441">
                  <c:v>9000</c:v>
                </c:pt>
                <c:pt idx="442">
                  <c:v>9000</c:v>
                </c:pt>
                <c:pt idx="443">
                  <c:v>9000</c:v>
                </c:pt>
                <c:pt idx="444">
                  <c:v>9000</c:v>
                </c:pt>
                <c:pt idx="445">
                  <c:v>9000</c:v>
                </c:pt>
                <c:pt idx="446">
                  <c:v>9000</c:v>
                </c:pt>
                <c:pt idx="447">
                  <c:v>9000</c:v>
                </c:pt>
                <c:pt idx="448">
                  <c:v>9000</c:v>
                </c:pt>
                <c:pt idx="449">
                  <c:v>9000</c:v>
                </c:pt>
                <c:pt idx="450">
                  <c:v>9000</c:v>
                </c:pt>
                <c:pt idx="451">
                  <c:v>9000</c:v>
                </c:pt>
                <c:pt idx="452">
                  <c:v>9000</c:v>
                </c:pt>
                <c:pt idx="453">
                  <c:v>9000</c:v>
                </c:pt>
                <c:pt idx="454">
                  <c:v>9000</c:v>
                </c:pt>
                <c:pt idx="455">
                  <c:v>9000</c:v>
                </c:pt>
                <c:pt idx="456">
                  <c:v>9000</c:v>
                </c:pt>
                <c:pt idx="457">
                  <c:v>9000</c:v>
                </c:pt>
                <c:pt idx="458">
                  <c:v>9000</c:v>
                </c:pt>
                <c:pt idx="459">
                  <c:v>9000</c:v>
                </c:pt>
                <c:pt idx="460">
                  <c:v>9000</c:v>
                </c:pt>
                <c:pt idx="461">
                  <c:v>9000</c:v>
                </c:pt>
                <c:pt idx="462">
                  <c:v>9000</c:v>
                </c:pt>
                <c:pt idx="463">
                  <c:v>9000</c:v>
                </c:pt>
                <c:pt idx="464">
                  <c:v>9000</c:v>
                </c:pt>
                <c:pt idx="465">
                  <c:v>9000</c:v>
                </c:pt>
                <c:pt idx="466">
                  <c:v>9000</c:v>
                </c:pt>
                <c:pt idx="467">
                  <c:v>9000</c:v>
                </c:pt>
                <c:pt idx="468">
                  <c:v>9000</c:v>
                </c:pt>
                <c:pt idx="469">
                  <c:v>9000</c:v>
                </c:pt>
                <c:pt idx="470">
                  <c:v>9000</c:v>
                </c:pt>
                <c:pt idx="471">
                  <c:v>9000</c:v>
                </c:pt>
                <c:pt idx="472">
                  <c:v>9000</c:v>
                </c:pt>
                <c:pt idx="473">
                  <c:v>9000</c:v>
                </c:pt>
                <c:pt idx="474">
                  <c:v>9000</c:v>
                </c:pt>
                <c:pt idx="475">
                  <c:v>9000</c:v>
                </c:pt>
                <c:pt idx="476">
                  <c:v>9000</c:v>
                </c:pt>
                <c:pt idx="477">
                  <c:v>9000</c:v>
                </c:pt>
                <c:pt idx="478">
                  <c:v>9000</c:v>
                </c:pt>
                <c:pt idx="479">
                  <c:v>9000</c:v>
                </c:pt>
                <c:pt idx="480">
                  <c:v>9000</c:v>
                </c:pt>
                <c:pt idx="481">
                  <c:v>9000</c:v>
                </c:pt>
                <c:pt idx="482">
                  <c:v>9000</c:v>
                </c:pt>
                <c:pt idx="483">
                  <c:v>9000</c:v>
                </c:pt>
                <c:pt idx="484">
                  <c:v>9000</c:v>
                </c:pt>
                <c:pt idx="485">
                  <c:v>9000</c:v>
                </c:pt>
                <c:pt idx="486">
                  <c:v>9000</c:v>
                </c:pt>
                <c:pt idx="487">
                  <c:v>9000</c:v>
                </c:pt>
                <c:pt idx="488">
                  <c:v>9000</c:v>
                </c:pt>
                <c:pt idx="489">
                  <c:v>9000</c:v>
                </c:pt>
                <c:pt idx="490">
                  <c:v>9000</c:v>
                </c:pt>
                <c:pt idx="491">
                  <c:v>9000</c:v>
                </c:pt>
                <c:pt idx="492">
                  <c:v>9000</c:v>
                </c:pt>
                <c:pt idx="493">
                  <c:v>9000</c:v>
                </c:pt>
                <c:pt idx="494">
                  <c:v>9000</c:v>
                </c:pt>
                <c:pt idx="495">
                  <c:v>9000</c:v>
                </c:pt>
                <c:pt idx="496">
                  <c:v>9000</c:v>
                </c:pt>
                <c:pt idx="497">
                  <c:v>9000</c:v>
                </c:pt>
                <c:pt idx="498">
                  <c:v>9000</c:v>
                </c:pt>
                <c:pt idx="499">
                  <c:v>9000</c:v>
                </c:pt>
                <c:pt idx="500">
                  <c:v>9000</c:v>
                </c:pt>
                <c:pt idx="501">
                  <c:v>9000</c:v>
                </c:pt>
                <c:pt idx="502">
                  <c:v>9000</c:v>
                </c:pt>
                <c:pt idx="503">
                  <c:v>9000</c:v>
                </c:pt>
                <c:pt idx="504">
                  <c:v>9000</c:v>
                </c:pt>
                <c:pt idx="505">
                  <c:v>9000</c:v>
                </c:pt>
                <c:pt idx="506">
                  <c:v>9000</c:v>
                </c:pt>
                <c:pt idx="507">
                  <c:v>9000</c:v>
                </c:pt>
                <c:pt idx="508">
                  <c:v>9000</c:v>
                </c:pt>
                <c:pt idx="509">
                  <c:v>9000</c:v>
                </c:pt>
                <c:pt idx="510">
                  <c:v>9000</c:v>
                </c:pt>
                <c:pt idx="511">
                  <c:v>9000</c:v>
                </c:pt>
                <c:pt idx="512">
                  <c:v>9000</c:v>
                </c:pt>
                <c:pt idx="513">
                  <c:v>9000</c:v>
                </c:pt>
                <c:pt idx="514">
                  <c:v>9000</c:v>
                </c:pt>
                <c:pt idx="515">
                  <c:v>9000</c:v>
                </c:pt>
                <c:pt idx="516">
                  <c:v>9000</c:v>
                </c:pt>
                <c:pt idx="517">
                  <c:v>9000</c:v>
                </c:pt>
                <c:pt idx="518">
                  <c:v>9000</c:v>
                </c:pt>
                <c:pt idx="519">
                  <c:v>9000</c:v>
                </c:pt>
                <c:pt idx="520">
                  <c:v>9000</c:v>
                </c:pt>
                <c:pt idx="521">
                  <c:v>9000</c:v>
                </c:pt>
                <c:pt idx="522">
                  <c:v>9000</c:v>
                </c:pt>
                <c:pt idx="523">
                  <c:v>9000</c:v>
                </c:pt>
                <c:pt idx="524">
                  <c:v>9000</c:v>
                </c:pt>
                <c:pt idx="525">
                  <c:v>9000</c:v>
                </c:pt>
                <c:pt idx="526">
                  <c:v>9000</c:v>
                </c:pt>
                <c:pt idx="527">
                  <c:v>9000</c:v>
                </c:pt>
                <c:pt idx="528">
                  <c:v>9000</c:v>
                </c:pt>
                <c:pt idx="529">
                  <c:v>9000</c:v>
                </c:pt>
                <c:pt idx="530">
                  <c:v>9000</c:v>
                </c:pt>
                <c:pt idx="531">
                  <c:v>9000</c:v>
                </c:pt>
                <c:pt idx="532">
                  <c:v>9000</c:v>
                </c:pt>
                <c:pt idx="533">
                  <c:v>9000</c:v>
                </c:pt>
                <c:pt idx="534">
                  <c:v>9000</c:v>
                </c:pt>
                <c:pt idx="535">
                  <c:v>9000</c:v>
                </c:pt>
                <c:pt idx="536">
                  <c:v>9000</c:v>
                </c:pt>
                <c:pt idx="537">
                  <c:v>9000</c:v>
                </c:pt>
                <c:pt idx="538">
                  <c:v>9000</c:v>
                </c:pt>
                <c:pt idx="539">
                  <c:v>9000</c:v>
                </c:pt>
                <c:pt idx="540">
                  <c:v>9000</c:v>
                </c:pt>
                <c:pt idx="541">
                  <c:v>9000</c:v>
                </c:pt>
                <c:pt idx="542">
                  <c:v>9000</c:v>
                </c:pt>
                <c:pt idx="543">
                  <c:v>9000</c:v>
                </c:pt>
                <c:pt idx="544">
                  <c:v>9000</c:v>
                </c:pt>
                <c:pt idx="545">
                  <c:v>9000</c:v>
                </c:pt>
                <c:pt idx="546">
                  <c:v>9000</c:v>
                </c:pt>
                <c:pt idx="547">
                  <c:v>9000</c:v>
                </c:pt>
                <c:pt idx="548">
                  <c:v>9000</c:v>
                </c:pt>
                <c:pt idx="549">
                  <c:v>9000</c:v>
                </c:pt>
                <c:pt idx="550">
                  <c:v>9000</c:v>
                </c:pt>
                <c:pt idx="551">
                  <c:v>9000</c:v>
                </c:pt>
                <c:pt idx="552">
                  <c:v>9000</c:v>
                </c:pt>
                <c:pt idx="553">
                  <c:v>9000</c:v>
                </c:pt>
                <c:pt idx="554">
                  <c:v>9000</c:v>
                </c:pt>
                <c:pt idx="555">
                  <c:v>9000</c:v>
                </c:pt>
                <c:pt idx="556">
                  <c:v>9000</c:v>
                </c:pt>
                <c:pt idx="557">
                  <c:v>9000</c:v>
                </c:pt>
                <c:pt idx="558">
                  <c:v>9000</c:v>
                </c:pt>
                <c:pt idx="559">
                  <c:v>9000</c:v>
                </c:pt>
                <c:pt idx="560">
                  <c:v>9000</c:v>
                </c:pt>
                <c:pt idx="561">
                  <c:v>9000</c:v>
                </c:pt>
                <c:pt idx="562">
                  <c:v>9000</c:v>
                </c:pt>
                <c:pt idx="563">
                  <c:v>9000</c:v>
                </c:pt>
                <c:pt idx="564">
                  <c:v>9000</c:v>
                </c:pt>
                <c:pt idx="565">
                  <c:v>9000</c:v>
                </c:pt>
                <c:pt idx="566">
                  <c:v>9000</c:v>
                </c:pt>
                <c:pt idx="567">
                  <c:v>9000</c:v>
                </c:pt>
                <c:pt idx="568">
                  <c:v>9000</c:v>
                </c:pt>
                <c:pt idx="569">
                  <c:v>9000</c:v>
                </c:pt>
                <c:pt idx="570">
                  <c:v>9000</c:v>
                </c:pt>
                <c:pt idx="571">
                  <c:v>9000</c:v>
                </c:pt>
                <c:pt idx="572">
                  <c:v>9000</c:v>
                </c:pt>
                <c:pt idx="573">
                  <c:v>9000</c:v>
                </c:pt>
                <c:pt idx="574">
                  <c:v>9000</c:v>
                </c:pt>
                <c:pt idx="575">
                  <c:v>9000</c:v>
                </c:pt>
                <c:pt idx="576">
                  <c:v>9000</c:v>
                </c:pt>
                <c:pt idx="577">
                  <c:v>9000</c:v>
                </c:pt>
                <c:pt idx="578">
                  <c:v>9000</c:v>
                </c:pt>
                <c:pt idx="579">
                  <c:v>9000</c:v>
                </c:pt>
                <c:pt idx="580">
                  <c:v>9000</c:v>
                </c:pt>
                <c:pt idx="581">
                  <c:v>9000</c:v>
                </c:pt>
                <c:pt idx="582">
                  <c:v>9000</c:v>
                </c:pt>
                <c:pt idx="583">
                  <c:v>9000</c:v>
                </c:pt>
                <c:pt idx="584">
                  <c:v>9000</c:v>
                </c:pt>
                <c:pt idx="585">
                  <c:v>9000</c:v>
                </c:pt>
                <c:pt idx="586">
                  <c:v>9000</c:v>
                </c:pt>
                <c:pt idx="587">
                  <c:v>9000</c:v>
                </c:pt>
                <c:pt idx="588">
                  <c:v>9000</c:v>
                </c:pt>
                <c:pt idx="589">
                  <c:v>9000</c:v>
                </c:pt>
                <c:pt idx="590">
                  <c:v>9000</c:v>
                </c:pt>
                <c:pt idx="591">
                  <c:v>9000</c:v>
                </c:pt>
                <c:pt idx="592">
                  <c:v>9000</c:v>
                </c:pt>
                <c:pt idx="593">
                  <c:v>9000</c:v>
                </c:pt>
                <c:pt idx="594">
                  <c:v>9000</c:v>
                </c:pt>
                <c:pt idx="595">
                  <c:v>9000</c:v>
                </c:pt>
                <c:pt idx="596">
                  <c:v>9000</c:v>
                </c:pt>
                <c:pt idx="597">
                  <c:v>9000</c:v>
                </c:pt>
                <c:pt idx="598">
                  <c:v>9000</c:v>
                </c:pt>
                <c:pt idx="599">
                  <c:v>9000</c:v>
                </c:pt>
                <c:pt idx="600">
                  <c:v>9000</c:v>
                </c:pt>
                <c:pt idx="601">
                  <c:v>9000</c:v>
                </c:pt>
                <c:pt idx="602">
                  <c:v>9000</c:v>
                </c:pt>
                <c:pt idx="603">
                  <c:v>9000</c:v>
                </c:pt>
                <c:pt idx="604">
                  <c:v>9000</c:v>
                </c:pt>
                <c:pt idx="605">
                  <c:v>9000</c:v>
                </c:pt>
                <c:pt idx="606">
                  <c:v>9000</c:v>
                </c:pt>
                <c:pt idx="607">
                  <c:v>9000</c:v>
                </c:pt>
                <c:pt idx="608">
                  <c:v>9000</c:v>
                </c:pt>
                <c:pt idx="609">
                  <c:v>9000</c:v>
                </c:pt>
                <c:pt idx="610">
                  <c:v>9000</c:v>
                </c:pt>
                <c:pt idx="611">
                  <c:v>9000</c:v>
                </c:pt>
                <c:pt idx="612">
                  <c:v>9000</c:v>
                </c:pt>
                <c:pt idx="613">
                  <c:v>9000</c:v>
                </c:pt>
                <c:pt idx="614">
                  <c:v>9000</c:v>
                </c:pt>
                <c:pt idx="615">
                  <c:v>9000</c:v>
                </c:pt>
                <c:pt idx="616">
                  <c:v>9000</c:v>
                </c:pt>
                <c:pt idx="617">
                  <c:v>9000</c:v>
                </c:pt>
                <c:pt idx="618">
                  <c:v>9000</c:v>
                </c:pt>
                <c:pt idx="619">
                  <c:v>9000</c:v>
                </c:pt>
                <c:pt idx="620">
                  <c:v>9000</c:v>
                </c:pt>
                <c:pt idx="621">
                  <c:v>9000</c:v>
                </c:pt>
                <c:pt idx="622">
                  <c:v>9000</c:v>
                </c:pt>
                <c:pt idx="623">
                  <c:v>9000</c:v>
                </c:pt>
                <c:pt idx="624">
                  <c:v>9000</c:v>
                </c:pt>
                <c:pt idx="625">
                  <c:v>9000</c:v>
                </c:pt>
                <c:pt idx="626">
                  <c:v>9000</c:v>
                </c:pt>
                <c:pt idx="627">
                  <c:v>9000</c:v>
                </c:pt>
                <c:pt idx="628">
                  <c:v>9000</c:v>
                </c:pt>
                <c:pt idx="629">
                  <c:v>9000</c:v>
                </c:pt>
                <c:pt idx="630">
                  <c:v>9000</c:v>
                </c:pt>
                <c:pt idx="631">
                  <c:v>9000</c:v>
                </c:pt>
                <c:pt idx="632">
                  <c:v>9000</c:v>
                </c:pt>
                <c:pt idx="633">
                  <c:v>9000</c:v>
                </c:pt>
                <c:pt idx="634">
                  <c:v>9000</c:v>
                </c:pt>
                <c:pt idx="635">
                  <c:v>9000</c:v>
                </c:pt>
                <c:pt idx="636">
                  <c:v>9000</c:v>
                </c:pt>
                <c:pt idx="637">
                  <c:v>9000</c:v>
                </c:pt>
                <c:pt idx="638">
                  <c:v>9000</c:v>
                </c:pt>
                <c:pt idx="639">
                  <c:v>9000</c:v>
                </c:pt>
                <c:pt idx="640">
                  <c:v>9000</c:v>
                </c:pt>
                <c:pt idx="641">
                  <c:v>9000</c:v>
                </c:pt>
                <c:pt idx="642">
                  <c:v>9000</c:v>
                </c:pt>
                <c:pt idx="643">
                  <c:v>9000</c:v>
                </c:pt>
                <c:pt idx="644">
                  <c:v>9000</c:v>
                </c:pt>
                <c:pt idx="645">
                  <c:v>9000</c:v>
                </c:pt>
                <c:pt idx="646">
                  <c:v>9000</c:v>
                </c:pt>
                <c:pt idx="647">
                  <c:v>9000</c:v>
                </c:pt>
                <c:pt idx="648">
                  <c:v>9000</c:v>
                </c:pt>
                <c:pt idx="649">
                  <c:v>9000</c:v>
                </c:pt>
                <c:pt idx="650">
                  <c:v>9000</c:v>
                </c:pt>
                <c:pt idx="651">
                  <c:v>9000</c:v>
                </c:pt>
                <c:pt idx="652">
                  <c:v>9000</c:v>
                </c:pt>
                <c:pt idx="653">
                  <c:v>9000</c:v>
                </c:pt>
                <c:pt idx="654">
                  <c:v>9000</c:v>
                </c:pt>
                <c:pt idx="655">
                  <c:v>9000</c:v>
                </c:pt>
                <c:pt idx="656">
                  <c:v>9000</c:v>
                </c:pt>
                <c:pt idx="657">
                  <c:v>9000</c:v>
                </c:pt>
                <c:pt idx="658">
                  <c:v>9000</c:v>
                </c:pt>
                <c:pt idx="659">
                  <c:v>9000</c:v>
                </c:pt>
                <c:pt idx="660">
                  <c:v>9000</c:v>
                </c:pt>
                <c:pt idx="661">
                  <c:v>9000</c:v>
                </c:pt>
                <c:pt idx="662">
                  <c:v>9000</c:v>
                </c:pt>
                <c:pt idx="663">
                  <c:v>9000</c:v>
                </c:pt>
                <c:pt idx="664">
                  <c:v>9000</c:v>
                </c:pt>
                <c:pt idx="665">
                  <c:v>9000</c:v>
                </c:pt>
                <c:pt idx="666">
                  <c:v>9000</c:v>
                </c:pt>
                <c:pt idx="667">
                  <c:v>9000</c:v>
                </c:pt>
                <c:pt idx="668">
                  <c:v>9000</c:v>
                </c:pt>
                <c:pt idx="669">
                  <c:v>9000</c:v>
                </c:pt>
                <c:pt idx="670">
                  <c:v>9000</c:v>
                </c:pt>
                <c:pt idx="671">
                  <c:v>9000</c:v>
                </c:pt>
                <c:pt idx="672">
                  <c:v>9000</c:v>
                </c:pt>
                <c:pt idx="673">
                  <c:v>9000</c:v>
                </c:pt>
                <c:pt idx="674">
                  <c:v>9000</c:v>
                </c:pt>
                <c:pt idx="675">
                  <c:v>9000</c:v>
                </c:pt>
                <c:pt idx="676">
                  <c:v>9000</c:v>
                </c:pt>
                <c:pt idx="677">
                  <c:v>9000</c:v>
                </c:pt>
                <c:pt idx="678">
                  <c:v>9000</c:v>
                </c:pt>
                <c:pt idx="679">
                  <c:v>9000</c:v>
                </c:pt>
                <c:pt idx="680">
                  <c:v>9000</c:v>
                </c:pt>
                <c:pt idx="681">
                  <c:v>9000</c:v>
                </c:pt>
                <c:pt idx="682">
                  <c:v>9000</c:v>
                </c:pt>
                <c:pt idx="683">
                  <c:v>9000</c:v>
                </c:pt>
                <c:pt idx="684">
                  <c:v>9000</c:v>
                </c:pt>
                <c:pt idx="685">
                  <c:v>9000</c:v>
                </c:pt>
                <c:pt idx="686">
                  <c:v>9000</c:v>
                </c:pt>
                <c:pt idx="687">
                  <c:v>9000</c:v>
                </c:pt>
                <c:pt idx="688">
                  <c:v>9000</c:v>
                </c:pt>
                <c:pt idx="689">
                  <c:v>9000</c:v>
                </c:pt>
                <c:pt idx="690">
                  <c:v>9000</c:v>
                </c:pt>
                <c:pt idx="691">
                  <c:v>9000</c:v>
                </c:pt>
                <c:pt idx="692">
                  <c:v>9000</c:v>
                </c:pt>
                <c:pt idx="693">
                  <c:v>9000</c:v>
                </c:pt>
                <c:pt idx="694">
                  <c:v>9000</c:v>
                </c:pt>
                <c:pt idx="695">
                  <c:v>9000</c:v>
                </c:pt>
                <c:pt idx="696">
                  <c:v>9000</c:v>
                </c:pt>
                <c:pt idx="697">
                  <c:v>9000</c:v>
                </c:pt>
                <c:pt idx="698">
                  <c:v>9000</c:v>
                </c:pt>
                <c:pt idx="699">
                  <c:v>9000</c:v>
                </c:pt>
                <c:pt idx="700">
                  <c:v>9000</c:v>
                </c:pt>
                <c:pt idx="701">
                  <c:v>9000</c:v>
                </c:pt>
                <c:pt idx="702">
                  <c:v>9000</c:v>
                </c:pt>
                <c:pt idx="703">
                  <c:v>9000</c:v>
                </c:pt>
                <c:pt idx="704">
                  <c:v>9000</c:v>
                </c:pt>
                <c:pt idx="705">
                  <c:v>9000</c:v>
                </c:pt>
                <c:pt idx="706">
                  <c:v>9000</c:v>
                </c:pt>
                <c:pt idx="707">
                  <c:v>9000</c:v>
                </c:pt>
                <c:pt idx="708">
                  <c:v>9000</c:v>
                </c:pt>
                <c:pt idx="709">
                  <c:v>9000</c:v>
                </c:pt>
                <c:pt idx="710">
                  <c:v>9000</c:v>
                </c:pt>
                <c:pt idx="711">
                  <c:v>9000</c:v>
                </c:pt>
                <c:pt idx="712">
                  <c:v>9000</c:v>
                </c:pt>
                <c:pt idx="713">
                  <c:v>9000</c:v>
                </c:pt>
                <c:pt idx="714">
                  <c:v>9000</c:v>
                </c:pt>
                <c:pt idx="715">
                  <c:v>9000</c:v>
                </c:pt>
                <c:pt idx="716">
                  <c:v>9000</c:v>
                </c:pt>
                <c:pt idx="717">
                  <c:v>9000</c:v>
                </c:pt>
                <c:pt idx="718">
                  <c:v>9000</c:v>
                </c:pt>
                <c:pt idx="719">
                  <c:v>9000</c:v>
                </c:pt>
                <c:pt idx="720">
                  <c:v>9000</c:v>
                </c:pt>
                <c:pt idx="721">
                  <c:v>9000</c:v>
                </c:pt>
                <c:pt idx="722">
                  <c:v>9000</c:v>
                </c:pt>
                <c:pt idx="723">
                  <c:v>9000</c:v>
                </c:pt>
                <c:pt idx="724">
                  <c:v>9000</c:v>
                </c:pt>
                <c:pt idx="725">
                  <c:v>9000</c:v>
                </c:pt>
                <c:pt idx="726">
                  <c:v>9000</c:v>
                </c:pt>
                <c:pt idx="727">
                  <c:v>9000</c:v>
                </c:pt>
                <c:pt idx="728">
                  <c:v>9000</c:v>
                </c:pt>
                <c:pt idx="729">
                  <c:v>9000</c:v>
                </c:pt>
                <c:pt idx="730">
                  <c:v>9000</c:v>
                </c:pt>
                <c:pt idx="731">
                  <c:v>9000</c:v>
                </c:pt>
                <c:pt idx="732">
                  <c:v>9000</c:v>
                </c:pt>
                <c:pt idx="733">
                  <c:v>9000</c:v>
                </c:pt>
                <c:pt idx="734">
                  <c:v>9000</c:v>
                </c:pt>
                <c:pt idx="735">
                  <c:v>9000</c:v>
                </c:pt>
                <c:pt idx="736">
                  <c:v>9000</c:v>
                </c:pt>
                <c:pt idx="737">
                  <c:v>9000</c:v>
                </c:pt>
                <c:pt idx="738">
                  <c:v>9000</c:v>
                </c:pt>
                <c:pt idx="739">
                  <c:v>9000</c:v>
                </c:pt>
                <c:pt idx="740">
                  <c:v>9000</c:v>
                </c:pt>
                <c:pt idx="741">
                  <c:v>9000</c:v>
                </c:pt>
                <c:pt idx="742">
                  <c:v>9000</c:v>
                </c:pt>
                <c:pt idx="743">
                  <c:v>9000</c:v>
                </c:pt>
                <c:pt idx="744">
                  <c:v>9000</c:v>
                </c:pt>
                <c:pt idx="745">
                  <c:v>9000</c:v>
                </c:pt>
                <c:pt idx="746">
                  <c:v>9000</c:v>
                </c:pt>
                <c:pt idx="747">
                  <c:v>9000</c:v>
                </c:pt>
                <c:pt idx="748">
                  <c:v>9000</c:v>
                </c:pt>
                <c:pt idx="749">
                  <c:v>9000</c:v>
                </c:pt>
                <c:pt idx="750">
                  <c:v>9000</c:v>
                </c:pt>
                <c:pt idx="751">
                  <c:v>9000</c:v>
                </c:pt>
                <c:pt idx="752">
                  <c:v>9000</c:v>
                </c:pt>
                <c:pt idx="753">
                  <c:v>9000</c:v>
                </c:pt>
                <c:pt idx="754">
                  <c:v>9000</c:v>
                </c:pt>
                <c:pt idx="755">
                  <c:v>9000</c:v>
                </c:pt>
                <c:pt idx="756">
                  <c:v>9000</c:v>
                </c:pt>
                <c:pt idx="757">
                  <c:v>9000</c:v>
                </c:pt>
                <c:pt idx="758">
                  <c:v>9000</c:v>
                </c:pt>
                <c:pt idx="759">
                  <c:v>9000</c:v>
                </c:pt>
                <c:pt idx="760">
                  <c:v>9000</c:v>
                </c:pt>
                <c:pt idx="761">
                  <c:v>9000</c:v>
                </c:pt>
                <c:pt idx="762">
                  <c:v>9000</c:v>
                </c:pt>
                <c:pt idx="763">
                  <c:v>9000</c:v>
                </c:pt>
                <c:pt idx="764">
                  <c:v>9000</c:v>
                </c:pt>
                <c:pt idx="765">
                  <c:v>9000</c:v>
                </c:pt>
                <c:pt idx="766">
                  <c:v>9000</c:v>
                </c:pt>
                <c:pt idx="767">
                  <c:v>9000</c:v>
                </c:pt>
                <c:pt idx="768">
                  <c:v>9000</c:v>
                </c:pt>
                <c:pt idx="769">
                  <c:v>9000</c:v>
                </c:pt>
                <c:pt idx="770">
                  <c:v>9000</c:v>
                </c:pt>
                <c:pt idx="771">
                  <c:v>9000</c:v>
                </c:pt>
                <c:pt idx="772">
                  <c:v>9000</c:v>
                </c:pt>
                <c:pt idx="773">
                  <c:v>9000</c:v>
                </c:pt>
                <c:pt idx="774">
                  <c:v>9000</c:v>
                </c:pt>
                <c:pt idx="775">
                  <c:v>9000</c:v>
                </c:pt>
                <c:pt idx="776">
                  <c:v>9000</c:v>
                </c:pt>
                <c:pt idx="777">
                  <c:v>9000</c:v>
                </c:pt>
                <c:pt idx="778">
                  <c:v>9000</c:v>
                </c:pt>
                <c:pt idx="779">
                  <c:v>9000</c:v>
                </c:pt>
                <c:pt idx="780">
                  <c:v>9000</c:v>
                </c:pt>
                <c:pt idx="781">
                  <c:v>9000</c:v>
                </c:pt>
                <c:pt idx="782">
                  <c:v>9000</c:v>
                </c:pt>
                <c:pt idx="783">
                  <c:v>9000</c:v>
                </c:pt>
                <c:pt idx="784">
                  <c:v>9000</c:v>
                </c:pt>
                <c:pt idx="785">
                  <c:v>9000</c:v>
                </c:pt>
                <c:pt idx="786">
                  <c:v>9000</c:v>
                </c:pt>
                <c:pt idx="787">
                  <c:v>9000</c:v>
                </c:pt>
                <c:pt idx="788">
                  <c:v>9000</c:v>
                </c:pt>
                <c:pt idx="789">
                  <c:v>9000</c:v>
                </c:pt>
                <c:pt idx="790">
                  <c:v>9000</c:v>
                </c:pt>
                <c:pt idx="791">
                  <c:v>9000</c:v>
                </c:pt>
                <c:pt idx="792">
                  <c:v>9000</c:v>
                </c:pt>
                <c:pt idx="793">
                  <c:v>9000</c:v>
                </c:pt>
                <c:pt idx="794">
                  <c:v>9000</c:v>
                </c:pt>
                <c:pt idx="795">
                  <c:v>9000</c:v>
                </c:pt>
                <c:pt idx="796">
                  <c:v>9000</c:v>
                </c:pt>
                <c:pt idx="797">
                  <c:v>9000</c:v>
                </c:pt>
                <c:pt idx="798">
                  <c:v>9000</c:v>
                </c:pt>
                <c:pt idx="799">
                  <c:v>9000</c:v>
                </c:pt>
                <c:pt idx="800">
                  <c:v>9000</c:v>
                </c:pt>
                <c:pt idx="801">
                  <c:v>9000</c:v>
                </c:pt>
                <c:pt idx="802">
                  <c:v>9000</c:v>
                </c:pt>
                <c:pt idx="803">
                  <c:v>9000</c:v>
                </c:pt>
                <c:pt idx="804">
                  <c:v>9000</c:v>
                </c:pt>
                <c:pt idx="805">
                  <c:v>9000</c:v>
                </c:pt>
                <c:pt idx="806">
                  <c:v>9000</c:v>
                </c:pt>
                <c:pt idx="807">
                  <c:v>9000</c:v>
                </c:pt>
                <c:pt idx="808">
                  <c:v>9000</c:v>
                </c:pt>
                <c:pt idx="809">
                  <c:v>9000</c:v>
                </c:pt>
                <c:pt idx="810">
                  <c:v>9000</c:v>
                </c:pt>
                <c:pt idx="811">
                  <c:v>9000</c:v>
                </c:pt>
                <c:pt idx="812">
                  <c:v>9000</c:v>
                </c:pt>
                <c:pt idx="813">
                  <c:v>9000</c:v>
                </c:pt>
                <c:pt idx="814">
                  <c:v>9000</c:v>
                </c:pt>
                <c:pt idx="815">
                  <c:v>9000</c:v>
                </c:pt>
                <c:pt idx="816">
                  <c:v>9000</c:v>
                </c:pt>
                <c:pt idx="817">
                  <c:v>9000</c:v>
                </c:pt>
                <c:pt idx="818">
                  <c:v>9000</c:v>
                </c:pt>
                <c:pt idx="819">
                  <c:v>9000</c:v>
                </c:pt>
                <c:pt idx="820">
                  <c:v>9000</c:v>
                </c:pt>
                <c:pt idx="821">
                  <c:v>9000</c:v>
                </c:pt>
                <c:pt idx="822">
                  <c:v>9000</c:v>
                </c:pt>
                <c:pt idx="823">
                  <c:v>9000</c:v>
                </c:pt>
                <c:pt idx="824">
                  <c:v>9000</c:v>
                </c:pt>
                <c:pt idx="825">
                  <c:v>9000</c:v>
                </c:pt>
                <c:pt idx="826">
                  <c:v>9000</c:v>
                </c:pt>
                <c:pt idx="827">
                  <c:v>9000</c:v>
                </c:pt>
                <c:pt idx="828">
                  <c:v>9000</c:v>
                </c:pt>
                <c:pt idx="829">
                  <c:v>9000</c:v>
                </c:pt>
                <c:pt idx="830">
                  <c:v>9000</c:v>
                </c:pt>
                <c:pt idx="831">
                  <c:v>9000</c:v>
                </c:pt>
                <c:pt idx="832">
                  <c:v>9000</c:v>
                </c:pt>
                <c:pt idx="833">
                  <c:v>9000</c:v>
                </c:pt>
                <c:pt idx="834">
                  <c:v>9000</c:v>
                </c:pt>
                <c:pt idx="835">
                  <c:v>9000</c:v>
                </c:pt>
                <c:pt idx="836">
                  <c:v>9000</c:v>
                </c:pt>
                <c:pt idx="837">
                  <c:v>9000</c:v>
                </c:pt>
                <c:pt idx="838">
                  <c:v>9000</c:v>
                </c:pt>
                <c:pt idx="839">
                  <c:v>9000</c:v>
                </c:pt>
                <c:pt idx="840">
                  <c:v>9000</c:v>
                </c:pt>
                <c:pt idx="841">
                  <c:v>9000</c:v>
                </c:pt>
                <c:pt idx="842">
                  <c:v>9000</c:v>
                </c:pt>
                <c:pt idx="843">
                  <c:v>9000</c:v>
                </c:pt>
                <c:pt idx="844">
                  <c:v>9000</c:v>
                </c:pt>
                <c:pt idx="845">
                  <c:v>9000</c:v>
                </c:pt>
                <c:pt idx="846">
                  <c:v>9000</c:v>
                </c:pt>
                <c:pt idx="847">
                  <c:v>9000</c:v>
                </c:pt>
                <c:pt idx="848">
                  <c:v>9000</c:v>
                </c:pt>
                <c:pt idx="849">
                  <c:v>9000</c:v>
                </c:pt>
                <c:pt idx="850">
                  <c:v>9000</c:v>
                </c:pt>
                <c:pt idx="851">
                  <c:v>9000</c:v>
                </c:pt>
                <c:pt idx="852">
                  <c:v>9000</c:v>
                </c:pt>
                <c:pt idx="853">
                  <c:v>9000</c:v>
                </c:pt>
                <c:pt idx="854">
                  <c:v>9000</c:v>
                </c:pt>
                <c:pt idx="855">
                  <c:v>9000</c:v>
                </c:pt>
                <c:pt idx="856">
                  <c:v>9000</c:v>
                </c:pt>
                <c:pt idx="857">
                  <c:v>9000</c:v>
                </c:pt>
                <c:pt idx="858">
                  <c:v>9000</c:v>
                </c:pt>
                <c:pt idx="859">
                  <c:v>9000</c:v>
                </c:pt>
                <c:pt idx="860">
                  <c:v>9000</c:v>
                </c:pt>
                <c:pt idx="861">
                  <c:v>9000</c:v>
                </c:pt>
                <c:pt idx="862">
                  <c:v>9000</c:v>
                </c:pt>
                <c:pt idx="863">
                  <c:v>9000</c:v>
                </c:pt>
                <c:pt idx="864">
                  <c:v>9000</c:v>
                </c:pt>
                <c:pt idx="865">
                  <c:v>9000</c:v>
                </c:pt>
                <c:pt idx="866">
                  <c:v>9000</c:v>
                </c:pt>
                <c:pt idx="867">
                  <c:v>9000</c:v>
                </c:pt>
                <c:pt idx="868">
                  <c:v>9000</c:v>
                </c:pt>
                <c:pt idx="869">
                  <c:v>9000</c:v>
                </c:pt>
                <c:pt idx="870">
                  <c:v>9000</c:v>
                </c:pt>
                <c:pt idx="871">
                  <c:v>9000</c:v>
                </c:pt>
                <c:pt idx="872">
                  <c:v>9000</c:v>
                </c:pt>
                <c:pt idx="873">
                  <c:v>9000</c:v>
                </c:pt>
                <c:pt idx="874">
                  <c:v>9000</c:v>
                </c:pt>
                <c:pt idx="875">
                  <c:v>9000</c:v>
                </c:pt>
                <c:pt idx="876">
                  <c:v>9000</c:v>
                </c:pt>
                <c:pt idx="877">
                  <c:v>9000</c:v>
                </c:pt>
                <c:pt idx="878">
                  <c:v>9000</c:v>
                </c:pt>
                <c:pt idx="879">
                  <c:v>9000</c:v>
                </c:pt>
                <c:pt idx="880">
                  <c:v>9000</c:v>
                </c:pt>
                <c:pt idx="881">
                  <c:v>9000</c:v>
                </c:pt>
                <c:pt idx="882">
                  <c:v>9000</c:v>
                </c:pt>
                <c:pt idx="883">
                  <c:v>9000</c:v>
                </c:pt>
                <c:pt idx="884">
                  <c:v>9000</c:v>
                </c:pt>
                <c:pt idx="885">
                  <c:v>9000</c:v>
                </c:pt>
                <c:pt idx="886">
                  <c:v>9000</c:v>
                </c:pt>
                <c:pt idx="887">
                  <c:v>9000</c:v>
                </c:pt>
                <c:pt idx="888">
                  <c:v>9000</c:v>
                </c:pt>
                <c:pt idx="889">
                  <c:v>9000</c:v>
                </c:pt>
                <c:pt idx="890">
                  <c:v>9000</c:v>
                </c:pt>
                <c:pt idx="891">
                  <c:v>9000</c:v>
                </c:pt>
                <c:pt idx="892">
                  <c:v>9000</c:v>
                </c:pt>
                <c:pt idx="893">
                  <c:v>9000</c:v>
                </c:pt>
                <c:pt idx="894">
                  <c:v>9000</c:v>
                </c:pt>
                <c:pt idx="895">
                  <c:v>9000</c:v>
                </c:pt>
                <c:pt idx="896">
                  <c:v>9000</c:v>
                </c:pt>
                <c:pt idx="897">
                  <c:v>9000</c:v>
                </c:pt>
                <c:pt idx="898">
                  <c:v>9000</c:v>
                </c:pt>
                <c:pt idx="899">
                  <c:v>9000</c:v>
                </c:pt>
                <c:pt idx="900">
                  <c:v>9000</c:v>
                </c:pt>
                <c:pt idx="901">
                  <c:v>9000</c:v>
                </c:pt>
                <c:pt idx="902">
                  <c:v>9000</c:v>
                </c:pt>
                <c:pt idx="903">
                  <c:v>9000</c:v>
                </c:pt>
                <c:pt idx="904">
                  <c:v>9000</c:v>
                </c:pt>
                <c:pt idx="905">
                  <c:v>9000</c:v>
                </c:pt>
                <c:pt idx="906">
                  <c:v>9000</c:v>
                </c:pt>
                <c:pt idx="907">
                  <c:v>9000</c:v>
                </c:pt>
                <c:pt idx="908">
                  <c:v>9000</c:v>
                </c:pt>
                <c:pt idx="909">
                  <c:v>9000</c:v>
                </c:pt>
                <c:pt idx="910">
                  <c:v>9000</c:v>
                </c:pt>
                <c:pt idx="911">
                  <c:v>9000</c:v>
                </c:pt>
                <c:pt idx="912">
                  <c:v>9000</c:v>
                </c:pt>
                <c:pt idx="913">
                  <c:v>9000</c:v>
                </c:pt>
                <c:pt idx="914">
                  <c:v>9000</c:v>
                </c:pt>
                <c:pt idx="915">
                  <c:v>9000</c:v>
                </c:pt>
                <c:pt idx="916">
                  <c:v>9000</c:v>
                </c:pt>
                <c:pt idx="917">
                  <c:v>9000</c:v>
                </c:pt>
                <c:pt idx="918">
                  <c:v>9000</c:v>
                </c:pt>
                <c:pt idx="919">
                  <c:v>9000</c:v>
                </c:pt>
                <c:pt idx="920">
                  <c:v>9000</c:v>
                </c:pt>
                <c:pt idx="921">
                  <c:v>9000</c:v>
                </c:pt>
                <c:pt idx="922">
                  <c:v>9000</c:v>
                </c:pt>
                <c:pt idx="923">
                  <c:v>9000</c:v>
                </c:pt>
                <c:pt idx="924">
                  <c:v>9000</c:v>
                </c:pt>
                <c:pt idx="925">
                  <c:v>9000</c:v>
                </c:pt>
                <c:pt idx="926">
                  <c:v>9000</c:v>
                </c:pt>
                <c:pt idx="927">
                  <c:v>9000</c:v>
                </c:pt>
                <c:pt idx="928">
                  <c:v>9000</c:v>
                </c:pt>
                <c:pt idx="929">
                  <c:v>9000</c:v>
                </c:pt>
                <c:pt idx="930">
                  <c:v>9000</c:v>
                </c:pt>
                <c:pt idx="931">
                  <c:v>9000</c:v>
                </c:pt>
                <c:pt idx="932">
                  <c:v>9000</c:v>
                </c:pt>
                <c:pt idx="933">
                  <c:v>9000</c:v>
                </c:pt>
                <c:pt idx="934">
                  <c:v>9000</c:v>
                </c:pt>
                <c:pt idx="935">
                  <c:v>9000</c:v>
                </c:pt>
                <c:pt idx="936">
                  <c:v>9000</c:v>
                </c:pt>
                <c:pt idx="937">
                  <c:v>9000</c:v>
                </c:pt>
                <c:pt idx="938">
                  <c:v>9000</c:v>
                </c:pt>
                <c:pt idx="939">
                  <c:v>9000</c:v>
                </c:pt>
                <c:pt idx="940">
                  <c:v>9000</c:v>
                </c:pt>
                <c:pt idx="941">
                  <c:v>9000</c:v>
                </c:pt>
                <c:pt idx="942">
                  <c:v>9000</c:v>
                </c:pt>
                <c:pt idx="943">
                  <c:v>9000</c:v>
                </c:pt>
                <c:pt idx="944">
                  <c:v>9000</c:v>
                </c:pt>
                <c:pt idx="945">
                  <c:v>9000</c:v>
                </c:pt>
                <c:pt idx="946">
                  <c:v>9000</c:v>
                </c:pt>
                <c:pt idx="947">
                  <c:v>9000</c:v>
                </c:pt>
                <c:pt idx="948">
                  <c:v>9000</c:v>
                </c:pt>
                <c:pt idx="949">
                  <c:v>9000</c:v>
                </c:pt>
                <c:pt idx="950">
                  <c:v>9000</c:v>
                </c:pt>
                <c:pt idx="951">
                  <c:v>9000</c:v>
                </c:pt>
                <c:pt idx="952">
                  <c:v>9000</c:v>
                </c:pt>
                <c:pt idx="953">
                  <c:v>9000</c:v>
                </c:pt>
                <c:pt idx="954">
                  <c:v>9000</c:v>
                </c:pt>
                <c:pt idx="955">
                  <c:v>9000</c:v>
                </c:pt>
                <c:pt idx="956">
                  <c:v>9000</c:v>
                </c:pt>
                <c:pt idx="957">
                  <c:v>9000</c:v>
                </c:pt>
                <c:pt idx="958">
                  <c:v>9000</c:v>
                </c:pt>
                <c:pt idx="959">
                  <c:v>9000</c:v>
                </c:pt>
                <c:pt idx="960">
                  <c:v>9000</c:v>
                </c:pt>
                <c:pt idx="961">
                  <c:v>9000</c:v>
                </c:pt>
                <c:pt idx="962">
                  <c:v>9000</c:v>
                </c:pt>
                <c:pt idx="963">
                  <c:v>9000</c:v>
                </c:pt>
                <c:pt idx="964">
                  <c:v>9000</c:v>
                </c:pt>
                <c:pt idx="965">
                  <c:v>9000</c:v>
                </c:pt>
                <c:pt idx="966">
                  <c:v>9000</c:v>
                </c:pt>
                <c:pt idx="967">
                  <c:v>9000</c:v>
                </c:pt>
                <c:pt idx="968">
                  <c:v>9000</c:v>
                </c:pt>
                <c:pt idx="969">
                  <c:v>9000</c:v>
                </c:pt>
                <c:pt idx="970">
                  <c:v>9000</c:v>
                </c:pt>
                <c:pt idx="971">
                  <c:v>9000</c:v>
                </c:pt>
                <c:pt idx="972">
                  <c:v>9000</c:v>
                </c:pt>
                <c:pt idx="973">
                  <c:v>9000</c:v>
                </c:pt>
                <c:pt idx="974">
                  <c:v>9000</c:v>
                </c:pt>
                <c:pt idx="975">
                  <c:v>9000</c:v>
                </c:pt>
                <c:pt idx="976">
                  <c:v>9000</c:v>
                </c:pt>
                <c:pt idx="977">
                  <c:v>9000</c:v>
                </c:pt>
                <c:pt idx="978">
                  <c:v>9000</c:v>
                </c:pt>
                <c:pt idx="979">
                  <c:v>9000</c:v>
                </c:pt>
                <c:pt idx="980">
                  <c:v>9000</c:v>
                </c:pt>
                <c:pt idx="981">
                  <c:v>9000</c:v>
                </c:pt>
                <c:pt idx="982">
                  <c:v>9000</c:v>
                </c:pt>
                <c:pt idx="983">
                  <c:v>9000</c:v>
                </c:pt>
                <c:pt idx="984">
                  <c:v>9000</c:v>
                </c:pt>
                <c:pt idx="985">
                  <c:v>9000</c:v>
                </c:pt>
                <c:pt idx="986">
                  <c:v>9000</c:v>
                </c:pt>
                <c:pt idx="987">
                  <c:v>9000</c:v>
                </c:pt>
                <c:pt idx="988">
                  <c:v>9000</c:v>
                </c:pt>
                <c:pt idx="989">
                  <c:v>9000</c:v>
                </c:pt>
                <c:pt idx="990">
                  <c:v>9000</c:v>
                </c:pt>
                <c:pt idx="991">
                  <c:v>9000</c:v>
                </c:pt>
                <c:pt idx="992">
                  <c:v>9000</c:v>
                </c:pt>
                <c:pt idx="993">
                  <c:v>9000</c:v>
                </c:pt>
                <c:pt idx="994">
                  <c:v>9000</c:v>
                </c:pt>
                <c:pt idx="995">
                  <c:v>9000</c:v>
                </c:pt>
                <c:pt idx="996">
                  <c:v>9000</c:v>
                </c:pt>
                <c:pt idx="997">
                  <c:v>9000</c:v>
                </c:pt>
                <c:pt idx="998">
                  <c:v>9000</c:v>
                </c:pt>
                <c:pt idx="999">
                  <c:v>9000</c:v>
                </c:pt>
                <c:pt idx="1000">
                  <c:v>9000</c:v>
                </c:pt>
                <c:pt idx="1001">
                  <c:v>9000</c:v>
                </c:pt>
                <c:pt idx="1002">
                  <c:v>9000</c:v>
                </c:pt>
                <c:pt idx="1003">
                  <c:v>9000</c:v>
                </c:pt>
                <c:pt idx="1004">
                  <c:v>9000</c:v>
                </c:pt>
                <c:pt idx="1005">
                  <c:v>9000</c:v>
                </c:pt>
                <c:pt idx="1006">
                  <c:v>9000</c:v>
                </c:pt>
                <c:pt idx="1007">
                  <c:v>9000</c:v>
                </c:pt>
                <c:pt idx="1008">
                  <c:v>9000</c:v>
                </c:pt>
                <c:pt idx="1009">
                  <c:v>9000</c:v>
                </c:pt>
                <c:pt idx="1010">
                  <c:v>9000</c:v>
                </c:pt>
                <c:pt idx="1011">
                  <c:v>9000</c:v>
                </c:pt>
                <c:pt idx="1012">
                  <c:v>9000</c:v>
                </c:pt>
                <c:pt idx="1013">
                  <c:v>9000</c:v>
                </c:pt>
                <c:pt idx="1014">
                  <c:v>9000</c:v>
                </c:pt>
                <c:pt idx="1015">
                  <c:v>9000</c:v>
                </c:pt>
                <c:pt idx="1016">
                  <c:v>9000</c:v>
                </c:pt>
                <c:pt idx="1017">
                  <c:v>9000</c:v>
                </c:pt>
                <c:pt idx="1018">
                  <c:v>9000</c:v>
                </c:pt>
                <c:pt idx="1019">
                  <c:v>9000</c:v>
                </c:pt>
                <c:pt idx="1020">
                  <c:v>9000</c:v>
                </c:pt>
                <c:pt idx="1021">
                  <c:v>9000</c:v>
                </c:pt>
                <c:pt idx="1022">
                  <c:v>9000</c:v>
                </c:pt>
                <c:pt idx="1023">
                  <c:v>9000</c:v>
                </c:pt>
                <c:pt idx="1024">
                  <c:v>9000</c:v>
                </c:pt>
                <c:pt idx="1025">
                  <c:v>9000</c:v>
                </c:pt>
                <c:pt idx="1026">
                  <c:v>9000</c:v>
                </c:pt>
                <c:pt idx="1027">
                  <c:v>9000</c:v>
                </c:pt>
                <c:pt idx="1028">
                  <c:v>9000</c:v>
                </c:pt>
                <c:pt idx="1029">
                  <c:v>9000</c:v>
                </c:pt>
                <c:pt idx="1030">
                  <c:v>9000</c:v>
                </c:pt>
                <c:pt idx="1031">
                  <c:v>9000</c:v>
                </c:pt>
                <c:pt idx="1032">
                  <c:v>9000</c:v>
                </c:pt>
                <c:pt idx="1033">
                  <c:v>9000</c:v>
                </c:pt>
                <c:pt idx="1034">
                  <c:v>9000</c:v>
                </c:pt>
                <c:pt idx="1035">
                  <c:v>9000</c:v>
                </c:pt>
                <c:pt idx="1036">
                  <c:v>9000</c:v>
                </c:pt>
                <c:pt idx="1037">
                  <c:v>9000</c:v>
                </c:pt>
                <c:pt idx="1038">
                  <c:v>9000</c:v>
                </c:pt>
                <c:pt idx="1039">
                  <c:v>9000</c:v>
                </c:pt>
                <c:pt idx="1040">
                  <c:v>9000</c:v>
                </c:pt>
                <c:pt idx="1041">
                  <c:v>9000</c:v>
                </c:pt>
                <c:pt idx="1042">
                  <c:v>9000</c:v>
                </c:pt>
                <c:pt idx="1043">
                  <c:v>9000</c:v>
                </c:pt>
                <c:pt idx="1044">
                  <c:v>9000</c:v>
                </c:pt>
                <c:pt idx="1045">
                  <c:v>9000</c:v>
                </c:pt>
                <c:pt idx="1046">
                  <c:v>9000</c:v>
                </c:pt>
                <c:pt idx="1047">
                  <c:v>9000</c:v>
                </c:pt>
                <c:pt idx="1048">
                  <c:v>9000</c:v>
                </c:pt>
                <c:pt idx="1049">
                  <c:v>9000</c:v>
                </c:pt>
                <c:pt idx="1050">
                  <c:v>9000</c:v>
                </c:pt>
                <c:pt idx="1051">
                  <c:v>9000</c:v>
                </c:pt>
                <c:pt idx="1052">
                  <c:v>9000</c:v>
                </c:pt>
                <c:pt idx="1053">
                  <c:v>9000</c:v>
                </c:pt>
                <c:pt idx="1054">
                  <c:v>9000</c:v>
                </c:pt>
                <c:pt idx="1055">
                  <c:v>9000</c:v>
                </c:pt>
                <c:pt idx="1056">
                  <c:v>9000</c:v>
                </c:pt>
                <c:pt idx="1057">
                  <c:v>9000</c:v>
                </c:pt>
                <c:pt idx="1058">
                  <c:v>9000</c:v>
                </c:pt>
                <c:pt idx="1059">
                  <c:v>9000</c:v>
                </c:pt>
                <c:pt idx="1060">
                  <c:v>9000</c:v>
                </c:pt>
                <c:pt idx="1061">
                  <c:v>9000</c:v>
                </c:pt>
                <c:pt idx="1062">
                  <c:v>9000</c:v>
                </c:pt>
                <c:pt idx="1063">
                  <c:v>9000</c:v>
                </c:pt>
                <c:pt idx="1064">
                  <c:v>9000</c:v>
                </c:pt>
                <c:pt idx="1065">
                  <c:v>9000</c:v>
                </c:pt>
                <c:pt idx="1066">
                  <c:v>9000</c:v>
                </c:pt>
                <c:pt idx="1067">
                  <c:v>9000</c:v>
                </c:pt>
                <c:pt idx="1068">
                  <c:v>9000</c:v>
                </c:pt>
                <c:pt idx="1069">
                  <c:v>9000</c:v>
                </c:pt>
                <c:pt idx="1070">
                  <c:v>9000</c:v>
                </c:pt>
                <c:pt idx="1071">
                  <c:v>9000</c:v>
                </c:pt>
                <c:pt idx="1072">
                  <c:v>9000</c:v>
                </c:pt>
                <c:pt idx="1073">
                  <c:v>9000</c:v>
                </c:pt>
                <c:pt idx="1074">
                  <c:v>9000</c:v>
                </c:pt>
                <c:pt idx="1075">
                  <c:v>9000</c:v>
                </c:pt>
                <c:pt idx="1076">
                  <c:v>9000</c:v>
                </c:pt>
                <c:pt idx="1077">
                  <c:v>9000</c:v>
                </c:pt>
                <c:pt idx="1078">
                  <c:v>9000</c:v>
                </c:pt>
                <c:pt idx="1079">
                  <c:v>9000</c:v>
                </c:pt>
                <c:pt idx="1080">
                  <c:v>9000</c:v>
                </c:pt>
                <c:pt idx="1081">
                  <c:v>9000</c:v>
                </c:pt>
                <c:pt idx="1082">
                  <c:v>9000</c:v>
                </c:pt>
                <c:pt idx="1083">
                  <c:v>9000</c:v>
                </c:pt>
                <c:pt idx="1084">
                  <c:v>9000</c:v>
                </c:pt>
                <c:pt idx="1085">
                  <c:v>9000</c:v>
                </c:pt>
                <c:pt idx="1086">
                  <c:v>9000</c:v>
                </c:pt>
                <c:pt idx="1087">
                  <c:v>9000</c:v>
                </c:pt>
                <c:pt idx="1088">
                  <c:v>9000</c:v>
                </c:pt>
                <c:pt idx="1089">
                  <c:v>9000</c:v>
                </c:pt>
                <c:pt idx="1090">
                  <c:v>9000</c:v>
                </c:pt>
                <c:pt idx="1091">
                  <c:v>9000</c:v>
                </c:pt>
                <c:pt idx="1092">
                  <c:v>9000</c:v>
                </c:pt>
                <c:pt idx="1093">
                  <c:v>9000</c:v>
                </c:pt>
                <c:pt idx="1094">
                  <c:v>9000</c:v>
                </c:pt>
                <c:pt idx="1095">
                  <c:v>9000</c:v>
                </c:pt>
                <c:pt idx="1096">
                  <c:v>9000</c:v>
                </c:pt>
                <c:pt idx="1097">
                  <c:v>9000</c:v>
                </c:pt>
                <c:pt idx="1098">
                  <c:v>9000</c:v>
                </c:pt>
                <c:pt idx="1099">
                  <c:v>9000</c:v>
                </c:pt>
                <c:pt idx="1100">
                  <c:v>9000</c:v>
                </c:pt>
                <c:pt idx="1101">
                  <c:v>9000</c:v>
                </c:pt>
                <c:pt idx="1102">
                  <c:v>9000</c:v>
                </c:pt>
                <c:pt idx="1103">
                  <c:v>9000</c:v>
                </c:pt>
                <c:pt idx="1104">
                  <c:v>9000</c:v>
                </c:pt>
                <c:pt idx="1105">
                  <c:v>9000</c:v>
                </c:pt>
                <c:pt idx="1106">
                  <c:v>9000</c:v>
                </c:pt>
                <c:pt idx="1107">
                  <c:v>9000</c:v>
                </c:pt>
                <c:pt idx="1108">
                  <c:v>9000</c:v>
                </c:pt>
                <c:pt idx="1109">
                  <c:v>9000</c:v>
                </c:pt>
                <c:pt idx="1110">
                  <c:v>9000</c:v>
                </c:pt>
                <c:pt idx="1111">
                  <c:v>9000</c:v>
                </c:pt>
                <c:pt idx="1112">
                  <c:v>9000</c:v>
                </c:pt>
                <c:pt idx="1113">
                  <c:v>9000</c:v>
                </c:pt>
                <c:pt idx="1114">
                  <c:v>9000</c:v>
                </c:pt>
                <c:pt idx="1115">
                  <c:v>9000</c:v>
                </c:pt>
                <c:pt idx="1116">
                  <c:v>9000</c:v>
                </c:pt>
                <c:pt idx="1117">
                  <c:v>9000</c:v>
                </c:pt>
                <c:pt idx="1118">
                  <c:v>9000</c:v>
                </c:pt>
                <c:pt idx="1119">
                  <c:v>9000</c:v>
                </c:pt>
                <c:pt idx="1120">
                  <c:v>9000</c:v>
                </c:pt>
                <c:pt idx="1121">
                  <c:v>9000</c:v>
                </c:pt>
                <c:pt idx="1122">
                  <c:v>9000</c:v>
                </c:pt>
                <c:pt idx="1123">
                  <c:v>9000</c:v>
                </c:pt>
                <c:pt idx="1124">
                  <c:v>9000</c:v>
                </c:pt>
                <c:pt idx="1125">
                  <c:v>9000</c:v>
                </c:pt>
                <c:pt idx="1126">
                  <c:v>9000</c:v>
                </c:pt>
                <c:pt idx="1127">
                  <c:v>9000</c:v>
                </c:pt>
                <c:pt idx="1128">
                  <c:v>9000</c:v>
                </c:pt>
                <c:pt idx="1129">
                  <c:v>9000</c:v>
                </c:pt>
                <c:pt idx="1130">
                  <c:v>9000</c:v>
                </c:pt>
                <c:pt idx="1131">
                  <c:v>9000</c:v>
                </c:pt>
                <c:pt idx="1132">
                  <c:v>9000</c:v>
                </c:pt>
                <c:pt idx="1133">
                  <c:v>9000</c:v>
                </c:pt>
                <c:pt idx="1134">
                  <c:v>9000</c:v>
                </c:pt>
                <c:pt idx="1135">
                  <c:v>9000</c:v>
                </c:pt>
                <c:pt idx="1136">
                  <c:v>9000</c:v>
                </c:pt>
                <c:pt idx="1137">
                  <c:v>9000</c:v>
                </c:pt>
                <c:pt idx="1138">
                  <c:v>9000</c:v>
                </c:pt>
                <c:pt idx="1139">
                  <c:v>9000</c:v>
                </c:pt>
                <c:pt idx="1140">
                  <c:v>9000</c:v>
                </c:pt>
                <c:pt idx="1141">
                  <c:v>9000</c:v>
                </c:pt>
                <c:pt idx="1142">
                  <c:v>9000</c:v>
                </c:pt>
                <c:pt idx="1143">
                  <c:v>9000</c:v>
                </c:pt>
                <c:pt idx="1144">
                  <c:v>9000</c:v>
                </c:pt>
                <c:pt idx="1145">
                  <c:v>9000</c:v>
                </c:pt>
                <c:pt idx="1146">
                  <c:v>9000</c:v>
                </c:pt>
                <c:pt idx="1147">
                  <c:v>9000</c:v>
                </c:pt>
                <c:pt idx="1148">
                  <c:v>9000</c:v>
                </c:pt>
                <c:pt idx="1149">
                  <c:v>9000</c:v>
                </c:pt>
                <c:pt idx="1150">
                  <c:v>9000</c:v>
                </c:pt>
                <c:pt idx="1151">
                  <c:v>9000</c:v>
                </c:pt>
                <c:pt idx="1152">
                  <c:v>9000</c:v>
                </c:pt>
                <c:pt idx="1153">
                  <c:v>9000</c:v>
                </c:pt>
                <c:pt idx="1154">
                  <c:v>9000</c:v>
                </c:pt>
                <c:pt idx="1155">
                  <c:v>9000</c:v>
                </c:pt>
                <c:pt idx="1156">
                  <c:v>9000</c:v>
                </c:pt>
                <c:pt idx="1157">
                  <c:v>9000</c:v>
                </c:pt>
                <c:pt idx="1158">
                  <c:v>9000</c:v>
                </c:pt>
                <c:pt idx="1159">
                  <c:v>9000</c:v>
                </c:pt>
                <c:pt idx="1160">
                  <c:v>9000</c:v>
                </c:pt>
                <c:pt idx="1161">
                  <c:v>9000</c:v>
                </c:pt>
                <c:pt idx="1162">
                  <c:v>9000</c:v>
                </c:pt>
                <c:pt idx="1163">
                  <c:v>9000</c:v>
                </c:pt>
                <c:pt idx="1164">
                  <c:v>9000</c:v>
                </c:pt>
                <c:pt idx="1165">
                  <c:v>9000</c:v>
                </c:pt>
                <c:pt idx="1166">
                  <c:v>9000</c:v>
                </c:pt>
                <c:pt idx="1167">
                  <c:v>9000</c:v>
                </c:pt>
                <c:pt idx="1168">
                  <c:v>9000</c:v>
                </c:pt>
                <c:pt idx="1169">
                  <c:v>9000</c:v>
                </c:pt>
                <c:pt idx="1170">
                  <c:v>9000</c:v>
                </c:pt>
                <c:pt idx="1171">
                  <c:v>9000</c:v>
                </c:pt>
                <c:pt idx="1172">
                  <c:v>9000</c:v>
                </c:pt>
                <c:pt idx="1173">
                  <c:v>9000</c:v>
                </c:pt>
                <c:pt idx="1174">
                  <c:v>9000</c:v>
                </c:pt>
                <c:pt idx="1175">
                  <c:v>9000</c:v>
                </c:pt>
                <c:pt idx="1176">
                  <c:v>9000</c:v>
                </c:pt>
                <c:pt idx="1177">
                  <c:v>9000</c:v>
                </c:pt>
                <c:pt idx="1178">
                  <c:v>9000</c:v>
                </c:pt>
                <c:pt idx="1179">
                  <c:v>9000</c:v>
                </c:pt>
                <c:pt idx="1180">
                  <c:v>9000</c:v>
                </c:pt>
                <c:pt idx="1181">
                  <c:v>9000</c:v>
                </c:pt>
                <c:pt idx="1182">
                  <c:v>9000</c:v>
                </c:pt>
                <c:pt idx="1183">
                  <c:v>9000</c:v>
                </c:pt>
                <c:pt idx="1184">
                  <c:v>9000</c:v>
                </c:pt>
                <c:pt idx="1185">
                  <c:v>9000</c:v>
                </c:pt>
                <c:pt idx="1186">
                  <c:v>9000</c:v>
                </c:pt>
                <c:pt idx="1187">
                  <c:v>9000</c:v>
                </c:pt>
                <c:pt idx="1188">
                  <c:v>9000</c:v>
                </c:pt>
                <c:pt idx="1189">
                  <c:v>9000</c:v>
                </c:pt>
                <c:pt idx="1190">
                  <c:v>9000</c:v>
                </c:pt>
                <c:pt idx="1191">
                  <c:v>9000</c:v>
                </c:pt>
                <c:pt idx="1192">
                  <c:v>9000</c:v>
                </c:pt>
                <c:pt idx="1193">
                  <c:v>9000</c:v>
                </c:pt>
                <c:pt idx="1194">
                  <c:v>9000</c:v>
                </c:pt>
                <c:pt idx="1195">
                  <c:v>9000</c:v>
                </c:pt>
                <c:pt idx="1196">
                  <c:v>9000</c:v>
                </c:pt>
                <c:pt idx="1197">
                  <c:v>9000</c:v>
                </c:pt>
                <c:pt idx="1198">
                  <c:v>9000</c:v>
                </c:pt>
                <c:pt idx="1199">
                  <c:v>9000</c:v>
                </c:pt>
                <c:pt idx="1200">
                  <c:v>9000</c:v>
                </c:pt>
                <c:pt idx="1201">
                  <c:v>9000</c:v>
                </c:pt>
                <c:pt idx="1202">
                  <c:v>9000</c:v>
                </c:pt>
                <c:pt idx="1203">
                  <c:v>9000</c:v>
                </c:pt>
                <c:pt idx="1204">
                  <c:v>9000</c:v>
                </c:pt>
                <c:pt idx="1205">
                  <c:v>9000</c:v>
                </c:pt>
                <c:pt idx="1206">
                  <c:v>9000</c:v>
                </c:pt>
                <c:pt idx="1207">
                  <c:v>9000</c:v>
                </c:pt>
                <c:pt idx="1208">
                  <c:v>9000</c:v>
                </c:pt>
                <c:pt idx="1209">
                  <c:v>9000</c:v>
                </c:pt>
                <c:pt idx="1210">
                  <c:v>9000</c:v>
                </c:pt>
                <c:pt idx="1211">
                  <c:v>9000</c:v>
                </c:pt>
                <c:pt idx="1212">
                  <c:v>9000</c:v>
                </c:pt>
                <c:pt idx="1213">
                  <c:v>9000</c:v>
                </c:pt>
                <c:pt idx="1214">
                  <c:v>9000</c:v>
                </c:pt>
                <c:pt idx="1215">
                  <c:v>9000</c:v>
                </c:pt>
                <c:pt idx="1216">
                  <c:v>9000</c:v>
                </c:pt>
                <c:pt idx="1217">
                  <c:v>9000</c:v>
                </c:pt>
                <c:pt idx="1218">
                  <c:v>9000</c:v>
                </c:pt>
                <c:pt idx="1219">
                  <c:v>9000</c:v>
                </c:pt>
                <c:pt idx="1220">
                  <c:v>9000</c:v>
                </c:pt>
                <c:pt idx="1221">
                  <c:v>9000</c:v>
                </c:pt>
                <c:pt idx="1222">
                  <c:v>9000</c:v>
                </c:pt>
                <c:pt idx="1223">
                  <c:v>9000</c:v>
                </c:pt>
                <c:pt idx="1224">
                  <c:v>9000</c:v>
                </c:pt>
                <c:pt idx="1225">
                  <c:v>9000</c:v>
                </c:pt>
                <c:pt idx="1226">
                  <c:v>9000</c:v>
                </c:pt>
                <c:pt idx="1227">
                  <c:v>9000</c:v>
                </c:pt>
                <c:pt idx="1228">
                  <c:v>9000</c:v>
                </c:pt>
                <c:pt idx="1229">
                  <c:v>9000</c:v>
                </c:pt>
                <c:pt idx="1230">
                  <c:v>9000</c:v>
                </c:pt>
                <c:pt idx="1231">
                  <c:v>9000</c:v>
                </c:pt>
                <c:pt idx="1232">
                  <c:v>9000</c:v>
                </c:pt>
                <c:pt idx="1233">
                  <c:v>9000</c:v>
                </c:pt>
                <c:pt idx="1234">
                  <c:v>9000</c:v>
                </c:pt>
                <c:pt idx="1235">
                  <c:v>9000</c:v>
                </c:pt>
                <c:pt idx="1236">
                  <c:v>9000</c:v>
                </c:pt>
                <c:pt idx="1237">
                  <c:v>9000</c:v>
                </c:pt>
                <c:pt idx="1238">
                  <c:v>9000</c:v>
                </c:pt>
                <c:pt idx="1239">
                  <c:v>9000</c:v>
                </c:pt>
                <c:pt idx="1240">
                  <c:v>9000</c:v>
                </c:pt>
                <c:pt idx="1241">
                  <c:v>9000</c:v>
                </c:pt>
                <c:pt idx="1242">
                  <c:v>9000</c:v>
                </c:pt>
                <c:pt idx="1243">
                  <c:v>9000</c:v>
                </c:pt>
                <c:pt idx="1244">
                  <c:v>9000</c:v>
                </c:pt>
                <c:pt idx="1245">
                  <c:v>9000</c:v>
                </c:pt>
                <c:pt idx="1246">
                  <c:v>9000</c:v>
                </c:pt>
                <c:pt idx="1247">
                  <c:v>9000</c:v>
                </c:pt>
                <c:pt idx="1248">
                  <c:v>9000</c:v>
                </c:pt>
                <c:pt idx="1249">
                  <c:v>9000</c:v>
                </c:pt>
                <c:pt idx="1250">
                  <c:v>9000</c:v>
                </c:pt>
                <c:pt idx="1251">
                  <c:v>9000</c:v>
                </c:pt>
                <c:pt idx="1252">
                  <c:v>9000</c:v>
                </c:pt>
                <c:pt idx="1253">
                  <c:v>9000</c:v>
                </c:pt>
                <c:pt idx="1254">
                  <c:v>9000</c:v>
                </c:pt>
                <c:pt idx="1255">
                  <c:v>9000</c:v>
                </c:pt>
                <c:pt idx="1256">
                  <c:v>9000</c:v>
                </c:pt>
                <c:pt idx="1257">
                  <c:v>9000</c:v>
                </c:pt>
                <c:pt idx="1258">
                  <c:v>9000</c:v>
                </c:pt>
                <c:pt idx="1259">
                  <c:v>9000</c:v>
                </c:pt>
                <c:pt idx="1260">
                  <c:v>9000</c:v>
                </c:pt>
                <c:pt idx="1261">
                  <c:v>9000</c:v>
                </c:pt>
                <c:pt idx="1262">
                  <c:v>9000</c:v>
                </c:pt>
                <c:pt idx="1263">
                  <c:v>9000</c:v>
                </c:pt>
                <c:pt idx="1264">
                  <c:v>9000</c:v>
                </c:pt>
                <c:pt idx="1265">
                  <c:v>9000</c:v>
                </c:pt>
                <c:pt idx="1266">
                  <c:v>9000</c:v>
                </c:pt>
                <c:pt idx="1267">
                  <c:v>9000</c:v>
                </c:pt>
                <c:pt idx="1268">
                  <c:v>9000</c:v>
                </c:pt>
                <c:pt idx="1269">
                  <c:v>9000</c:v>
                </c:pt>
                <c:pt idx="1270">
                  <c:v>9000</c:v>
                </c:pt>
                <c:pt idx="1271">
                  <c:v>9000</c:v>
                </c:pt>
                <c:pt idx="1272">
                  <c:v>9000</c:v>
                </c:pt>
                <c:pt idx="1273">
                  <c:v>9000</c:v>
                </c:pt>
                <c:pt idx="1274">
                  <c:v>9000</c:v>
                </c:pt>
                <c:pt idx="1275">
                  <c:v>9000</c:v>
                </c:pt>
                <c:pt idx="1276">
                  <c:v>9000</c:v>
                </c:pt>
                <c:pt idx="1277">
                  <c:v>9000</c:v>
                </c:pt>
                <c:pt idx="1278">
                  <c:v>9000</c:v>
                </c:pt>
                <c:pt idx="1279">
                  <c:v>9000</c:v>
                </c:pt>
                <c:pt idx="1280">
                  <c:v>9000</c:v>
                </c:pt>
                <c:pt idx="1281">
                  <c:v>9000</c:v>
                </c:pt>
                <c:pt idx="1282">
                  <c:v>9000</c:v>
                </c:pt>
                <c:pt idx="1283">
                  <c:v>9000</c:v>
                </c:pt>
                <c:pt idx="1284">
                  <c:v>9000</c:v>
                </c:pt>
                <c:pt idx="1285">
                  <c:v>9000</c:v>
                </c:pt>
                <c:pt idx="1286">
                  <c:v>9000</c:v>
                </c:pt>
                <c:pt idx="1287">
                  <c:v>9000</c:v>
                </c:pt>
                <c:pt idx="1288">
                  <c:v>9000</c:v>
                </c:pt>
                <c:pt idx="1289">
                  <c:v>9000</c:v>
                </c:pt>
                <c:pt idx="1290">
                  <c:v>9000</c:v>
                </c:pt>
                <c:pt idx="1291">
                  <c:v>9000</c:v>
                </c:pt>
                <c:pt idx="1292">
                  <c:v>9000</c:v>
                </c:pt>
                <c:pt idx="1293">
                  <c:v>9000</c:v>
                </c:pt>
                <c:pt idx="1294">
                  <c:v>9000</c:v>
                </c:pt>
                <c:pt idx="1295">
                  <c:v>9000</c:v>
                </c:pt>
                <c:pt idx="1296">
                  <c:v>9000</c:v>
                </c:pt>
                <c:pt idx="1297">
                  <c:v>9000</c:v>
                </c:pt>
                <c:pt idx="1298">
                  <c:v>9000</c:v>
                </c:pt>
                <c:pt idx="1299">
                  <c:v>9000</c:v>
                </c:pt>
                <c:pt idx="1300">
                  <c:v>9000</c:v>
                </c:pt>
                <c:pt idx="1301">
                  <c:v>9000</c:v>
                </c:pt>
                <c:pt idx="1302">
                  <c:v>9000</c:v>
                </c:pt>
                <c:pt idx="1303">
                  <c:v>9000</c:v>
                </c:pt>
                <c:pt idx="1304">
                  <c:v>9000</c:v>
                </c:pt>
                <c:pt idx="1305">
                  <c:v>9000</c:v>
                </c:pt>
                <c:pt idx="1306">
                  <c:v>9000</c:v>
                </c:pt>
                <c:pt idx="1307">
                  <c:v>9000</c:v>
                </c:pt>
                <c:pt idx="1308">
                  <c:v>9000</c:v>
                </c:pt>
                <c:pt idx="1309">
                  <c:v>9000</c:v>
                </c:pt>
                <c:pt idx="1310">
                  <c:v>9000</c:v>
                </c:pt>
                <c:pt idx="1311">
                  <c:v>9000</c:v>
                </c:pt>
                <c:pt idx="1312">
                  <c:v>9000</c:v>
                </c:pt>
                <c:pt idx="1313">
                  <c:v>9000</c:v>
                </c:pt>
                <c:pt idx="1314">
                  <c:v>9000</c:v>
                </c:pt>
                <c:pt idx="1315">
                  <c:v>9000</c:v>
                </c:pt>
                <c:pt idx="1316">
                  <c:v>9000</c:v>
                </c:pt>
                <c:pt idx="1317">
                  <c:v>9000</c:v>
                </c:pt>
                <c:pt idx="1318">
                  <c:v>9000</c:v>
                </c:pt>
                <c:pt idx="1319">
                  <c:v>9000</c:v>
                </c:pt>
                <c:pt idx="1320">
                  <c:v>9000</c:v>
                </c:pt>
                <c:pt idx="1321">
                  <c:v>9000</c:v>
                </c:pt>
                <c:pt idx="1322">
                  <c:v>9000</c:v>
                </c:pt>
                <c:pt idx="1323">
                  <c:v>9000</c:v>
                </c:pt>
                <c:pt idx="1324">
                  <c:v>9000</c:v>
                </c:pt>
                <c:pt idx="1325">
                  <c:v>9000</c:v>
                </c:pt>
                <c:pt idx="1326">
                  <c:v>9000</c:v>
                </c:pt>
                <c:pt idx="1327">
                  <c:v>9000</c:v>
                </c:pt>
                <c:pt idx="1328">
                  <c:v>9000</c:v>
                </c:pt>
                <c:pt idx="1329">
                  <c:v>9000</c:v>
                </c:pt>
                <c:pt idx="1330">
                  <c:v>9000</c:v>
                </c:pt>
                <c:pt idx="1331">
                  <c:v>9000</c:v>
                </c:pt>
                <c:pt idx="1332">
                  <c:v>9000</c:v>
                </c:pt>
                <c:pt idx="1333">
                  <c:v>9000</c:v>
                </c:pt>
                <c:pt idx="1334">
                  <c:v>9000</c:v>
                </c:pt>
                <c:pt idx="1335">
                  <c:v>9000</c:v>
                </c:pt>
                <c:pt idx="1336">
                  <c:v>9000</c:v>
                </c:pt>
                <c:pt idx="1337">
                  <c:v>9000</c:v>
                </c:pt>
                <c:pt idx="1338">
                  <c:v>9000</c:v>
                </c:pt>
                <c:pt idx="1339">
                  <c:v>9000</c:v>
                </c:pt>
                <c:pt idx="1340">
                  <c:v>9000</c:v>
                </c:pt>
                <c:pt idx="1341">
                  <c:v>9000</c:v>
                </c:pt>
                <c:pt idx="1342">
                  <c:v>9000</c:v>
                </c:pt>
                <c:pt idx="1343">
                  <c:v>9000</c:v>
                </c:pt>
                <c:pt idx="1344">
                  <c:v>9000</c:v>
                </c:pt>
                <c:pt idx="1345">
                  <c:v>9000</c:v>
                </c:pt>
                <c:pt idx="1346">
                  <c:v>9000</c:v>
                </c:pt>
                <c:pt idx="1347">
                  <c:v>9000</c:v>
                </c:pt>
                <c:pt idx="1348">
                  <c:v>9000</c:v>
                </c:pt>
                <c:pt idx="1349">
                  <c:v>9000</c:v>
                </c:pt>
                <c:pt idx="1350">
                  <c:v>9000</c:v>
                </c:pt>
                <c:pt idx="1351">
                  <c:v>9000</c:v>
                </c:pt>
                <c:pt idx="1352">
                  <c:v>9000</c:v>
                </c:pt>
                <c:pt idx="1353">
                  <c:v>9000</c:v>
                </c:pt>
                <c:pt idx="1354">
                  <c:v>9000</c:v>
                </c:pt>
                <c:pt idx="1355">
                  <c:v>9000</c:v>
                </c:pt>
                <c:pt idx="1356">
                  <c:v>9000</c:v>
                </c:pt>
                <c:pt idx="1357">
                  <c:v>9000</c:v>
                </c:pt>
                <c:pt idx="1358">
                  <c:v>9000</c:v>
                </c:pt>
                <c:pt idx="1359">
                  <c:v>9000</c:v>
                </c:pt>
                <c:pt idx="1360">
                  <c:v>9000</c:v>
                </c:pt>
                <c:pt idx="1361">
                  <c:v>9000</c:v>
                </c:pt>
                <c:pt idx="1362">
                  <c:v>9000</c:v>
                </c:pt>
                <c:pt idx="1363">
                  <c:v>9000</c:v>
                </c:pt>
                <c:pt idx="1364">
                  <c:v>9000</c:v>
                </c:pt>
                <c:pt idx="1365">
                  <c:v>9000</c:v>
                </c:pt>
                <c:pt idx="1366">
                  <c:v>9000</c:v>
                </c:pt>
                <c:pt idx="1367">
                  <c:v>9000</c:v>
                </c:pt>
                <c:pt idx="1368">
                  <c:v>9000</c:v>
                </c:pt>
                <c:pt idx="1369">
                  <c:v>9000</c:v>
                </c:pt>
                <c:pt idx="1370">
                  <c:v>9000</c:v>
                </c:pt>
                <c:pt idx="1371">
                  <c:v>9000</c:v>
                </c:pt>
                <c:pt idx="1372">
                  <c:v>9000</c:v>
                </c:pt>
                <c:pt idx="1373">
                  <c:v>9000</c:v>
                </c:pt>
                <c:pt idx="1374">
                  <c:v>9000</c:v>
                </c:pt>
                <c:pt idx="1375">
                  <c:v>9000</c:v>
                </c:pt>
                <c:pt idx="1376">
                  <c:v>9000</c:v>
                </c:pt>
                <c:pt idx="1377">
                  <c:v>9000</c:v>
                </c:pt>
                <c:pt idx="1378">
                  <c:v>9000</c:v>
                </c:pt>
                <c:pt idx="1379">
                  <c:v>9000</c:v>
                </c:pt>
                <c:pt idx="1380">
                  <c:v>9000</c:v>
                </c:pt>
                <c:pt idx="1381">
                  <c:v>9000</c:v>
                </c:pt>
                <c:pt idx="1382">
                  <c:v>9000</c:v>
                </c:pt>
                <c:pt idx="1383">
                  <c:v>9000</c:v>
                </c:pt>
                <c:pt idx="1384">
                  <c:v>9000</c:v>
                </c:pt>
                <c:pt idx="1385">
                  <c:v>9000</c:v>
                </c:pt>
                <c:pt idx="1386">
                  <c:v>9000</c:v>
                </c:pt>
                <c:pt idx="1387">
                  <c:v>9000</c:v>
                </c:pt>
                <c:pt idx="1388">
                  <c:v>9000</c:v>
                </c:pt>
                <c:pt idx="1389">
                  <c:v>9000</c:v>
                </c:pt>
                <c:pt idx="1390">
                  <c:v>9000</c:v>
                </c:pt>
                <c:pt idx="1391">
                  <c:v>9000</c:v>
                </c:pt>
                <c:pt idx="1392">
                  <c:v>9000</c:v>
                </c:pt>
                <c:pt idx="1393">
                  <c:v>9000</c:v>
                </c:pt>
                <c:pt idx="1394">
                  <c:v>9000</c:v>
                </c:pt>
                <c:pt idx="1395">
                  <c:v>9000</c:v>
                </c:pt>
                <c:pt idx="1396">
                  <c:v>9000</c:v>
                </c:pt>
                <c:pt idx="1397">
                  <c:v>9000</c:v>
                </c:pt>
                <c:pt idx="1398">
                  <c:v>9000</c:v>
                </c:pt>
                <c:pt idx="1399">
                  <c:v>9000</c:v>
                </c:pt>
                <c:pt idx="1400">
                  <c:v>9000</c:v>
                </c:pt>
                <c:pt idx="1401">
                  <c:v>9000</c:v>
                </c:pt>
                <c:pt idx="1402">
                  <c:v>9000</c:v>
                </c:pt>
                <c:pt idx="1403">
                  <c:v>9000</c:v>
                </c:pt>
                <c:pt idx="1404">
                  <c:v>9000</c:v>
                </c:pt>
                <c:pt idx="1405">
                  <c:v>9000</c:v>
                </c:pt>
                <c:pt idx="1406">
                  <c:v>9000</c:v>
                </c:pt>
                <c:pt idx="1407">
                  <c:v>9000</c:v>
                </c:pt>
                <c:pt idx="1408">
                  <c:v>9000</c:v>
                </c:pt>
                <c:pt idx="1409">
                  <c:v>9000</c:v>
                </c:pt>
                <c:pt idx="1410">
                  <c:v>9000</c:v>
                </c:pt>
                <c:pt idx="1411">
                  <c:v>9000</c:v>
                </c:pt>
                <c:pt idx="1412">
                  <c:v>9000</c:v>
                </c:pt>
                <c:pt idx="1413">
                  <c:v>9000</c:v>
                </c:pt>
                <c:pt idx="1414">
                  <c:v>9000</c:v>
                </c:pt>
                <c:pt idx="1415">
                  <c:v>9000</c:v>
                </c:pt>
                <c:pt idx="1416">
                  <c:v>9000</c:v>
                </c:pt>
                <c:pt idx="1417">
                  <c:v>9000</c:v>
                </c:pt>
                <c:pt idx="1418">
                  <c:v>9000</c:v>
                </c:pt>
                <c:pt idx="1419">
                  <c:v>9000</c:v>
                </c:pt>
                <c:pt idx="1420">
                  <c:v>9000</c:v>
                </c:pt>
                <c:pt idx="1421">
                  <c:v>9000</c:v>
                </c:pt>
                <c:pt idx="1422">
                  <c:v>9000</c:v>
                </c:pt>
                <c:pt idx="1423">
                  <c:v>9000</c:v>
                </c:pt>
                <c:pt idx="1424">
                  <c:v>9000</c:v>
                </c:pt>
                <c:pt idx="1425">
                  <c:v>9000</c:v>
                </c:pt>
                <c:pt idx="1426">
                  <c:v>9000</c:v>
                </c:pt>
                <c:pt idx="1427">
                  <c:v>9000</c:v>
                </c:pt>
                <c:pt idx="1428">
                  <c:v>9000</c:v>
                </c:pt>
                <c:pt idx="1429">
                  <c:v>9000</c:v>
                </c:pt>
                <c:pt idx="1430">
                  <c:v>9000</c:v>
                </c:pt>
                <c:pt idx="1431">
                  <c:v>9000</c:v>
                </c:pt>
                <c:pt idx="1432">
                  <c:v>9000</c:v>
                </c:pt>
                <c:pt idx="1433">
                  <c:v>9000</c:v>
                </c:pt>
                <c:pt idx="1434">
                  <c:v>9000</c:v>
                </c:pt>
                <c:pt idx="1435">
                  <c:v>9000</c:v>
                </c:pt>
                <c:pt idx="1436">
                  <c:v>9000</c:v>
                </c:pt>
                <c:pt idx="1437">
                  <c:v>9000</c:v>
                </c:pt>
                <c:pt idx="1438">
                  <c:v>9000</c:v>
                </c:pt>
                <c:pt idx="1439">
                  <c:v>9000</c:v>
                </c:pt>
                <c:pt idx="1440">
                  <c:v>9000</c:v>
                </c:pt>
                <c:pt idx="1441">
                  <c:v>9000</c:v>
                </c:pt>
                <c:pt idx="1442">
                  <c:v>9000</c:v>
                </c:pt>
                <c:pt idx="1443">
                  <c:v>9000</c:v>
                </c:pt>
                <c:pt idx="1444">
                  <c:v>9000</c:v>
                </c:pt>
                <c:pt idx="1445">
                  <c:v>9000</c:v>
                </c:pt>
                <c:pt idx="1446">
                  <c:v>9000</c:v>
                </c:pt>
                <c:pt idx="1447">
                  <c:v>9000</c:v>
                </c:pt>
                <c:pt idx="1448">
                  <c:v>9000</c:v>
                </c:pt>
                <c:pt idx="1449">
                  <c:v>9000</c:v>
                </c:pt>
                <c:pt idx="1450">
                  <c:v>9000</c:v>
                </c:pt>
                <c:pt idx="1451">
                  <c:v>9000</c:v>
                </c:pt>
                <c:pt idx="1452">
                  <c:v>9000</c:v>
                </c:pt>
                <c:pt idx="1453">
                  <c:v>9000</c:v>
                </c:pt>
                <c:pt idx="1454">
                  <c:v>9000</c:v>
                </c:pt>
                <c:pt idx="1455">
                  <c:v>9000</c:v>
                </c:pt>
                <c:pt idx="1456">
                  <c:v>9000</c:v>
                </c:pt>
                <c:pt idx="1457">
                  <c:v>9000</c:v>
                </c:pt>
                <c:pt idx="1458">
                  <c:v>9000</c:v>
                </c:pt>
                <c:pt idx="1459">
                  <c:v>9000</c:v>
                </c:pt>
                <c:pt idx="1460">
                  <c:v>9000</c:v>
                </c:pt>
                <c:pt idx="1461">
                  <c:v>9000</c:v>
                </c:pt>
                <c:pt idx="1462">
                  <c:v>9000</c:v>
                </c:pt>
                <c:pt idx="1463">
                  <c:v>9000</c:v>
                </c:pt>
                <c:pt idx="1464">
                  <c:v>9000</c:v>
                </c:pt>
                <c:pt idx="1465">
                  <c:v>9000</c:v>
                </c:pt>
                <c:pt idx="1466">
                  <c:v>9000</c:v>
                </c:pt>
                <c:pt idx="1467">
                  <c:v>9000</c:v>
                </c:pt>
                <c:pt idx="1468">
                  <c:v>9000</c:v>
                </c:pt>
                <c:pt idx="1469">
                  <c:v>9000</c:v>
                </c:pt>
                <c:pt idx="1470">
                  <c:v>9000</c:v>
                </c:pt>
                <c:pt idx="1471">
                  <c:v>9000</c:v>
                </c:pt>
                <c:pt idx="1472">
                  <c:v>9000</c:v>
                </c:pt>
                <c:pt idx="1473">
                  <c:v>9000</c:v>
                </c:pt>
                <c:pt idx="1474">
                  <c:v>9000</c:v>
                </c:pt>
                <c:pt idx="1475">
                  <c:v>9000</c:v>
                </c:pt>
                <c:pt idx="1476">
                  <c:v>9000</c:v>
                </c:pt>
                <c:pt idx="1477">
                  <c:v>9000</c:v>
                </c:pt>
                <c:pt idx="1478">
                  <c:v>9000</c:v>
                </c:pt>
                <c:pt idx="1479">
                  <c:v>9000</c:v>
                </c:pt>
                <c:pt idx="1480">
                  <c:v>9000</c:v>
                </c:pt>
                <c:pt idx="1481">
                  <c:v>9000</c:v>
                </c:pt>
                <c:pt idx="1482">
                  <c:v>9000</c:v>
                </c:pt>
                <c:pt idx="1483">
                  <c:v>9000</c:v>
                </c:pt>
                <c:pt idx="1484">
                  <c:v>9000</c:v>
                </c:pt>
                <c:pt idx="1485">
                  <c:v>9000</c:v>
                </c:pt>
                <c:pt idx="1486">
                  <c:v>9000</c:v>
                </c:pt>
                <c:pt idx="1487">
                  <c:v>9000</c:v>
                </c:pt>
                <c:pt idx="1488">
                  <c:v>9000</c:v>
                </c:pt>
                <c:pt idx="1489">
                  <c:v>9000</c:v>
                </c:pt>
                <c:pt idx="1490">
                  <c:v>9000</c:v>
                </c:pt>
                <c:pt idx="1491">
                  <c:v>9000</c:v>
                </c:pt>
                <c:pt idx="1492">
                  <c:v>9000</c:v>
                </c:pt>
                <c:pt idx="1493">
                  <c:v>9000</c:v>
                </c:pt>
                <c:pt idx="1494">
                  <c:v>9000</c:v>
                </c:pt>
                <c:pt idx="1495">
                  <c:v>9000</c:v>
                </c:pt>
                <c:pt idx="1496">
                  <c:v>9000</c:v>
                </c:pt>
                <c:pt idx="1497">
                  <c:v>9000</c:v>
                </c:pt>
                <c:pt idx="1498">
                  <c:v>9000</c:v>
                </c:pt>
                <c:pt idx="1499">
                  <c:v>9000</c:v>
                </c:pt>
                <c:pt idx="1500">
                  <c:v>9000</c:v>
                </c:pt>
                <c:pt idx="1501">
                  <c:v>9000</c:v>
                </c:pt>
                <c:pt idx="1502">
                  <c:v>9000</c:v>
                </c:pt>
                <c:pt idx="1503">
                  <c:v>9000</c:v>
                </c:pt>
                <c:pt idx="1504">
                  <c:v>9000</c:v>
                </c:pt>
                <c:pt idx="1505">
                  <c:v>9000</c:v>
                </c:pt>
                <c:pt idx="1506">
                  <c:v>9000</c:v>
                </c:pt>
                <c:pt idx="1507">
                  <c:v>9000</c:v>
                </c:pt>
                <c:pt idx="1508">
                  <c:v>9000</c:v>
                </c:pt>
                <c:pt idx="1509">
                  <c:v>9000</c:v>
                </c:pt>
                <c:pt idx="1510">
                  <c:v>9000</c:v>
                </c:pt>
                <c:pt idx="1511">
                  <c:v>9000</c:v>
                </c:pt>
                <c:pt idx="1512">
                  <c:v>9000</c:v>
                </c:pt>
                <c:pt idx="1513">
                  <c:v>9000</c:v>
                </c:pt>
                <c:pt idx="1514">
                  <c:v>9000</c:v>
                </c:pt>
                <c:pt idx="1515">
                  <c:v>9000</c:v>
                </c:pt>
                <c:pt idx="1516">
                  <c:v>9000</c:v>
                </c:pt>
                <c:pt idx="1517">
                  <c:v>9000</c:v>
                </c:pt>
                <c:pt idx="1518">
                  <c:v>9000</c:v>
                </c:pt>
                <c:pt idx="1519">
                  <c:v>9000</c:v>
                </c:pt>
                <c:pt idx="1520">
                  <c:v>9000</c:v>
                </c:pt>
                <c:pt idx="1521">
                  <c:v>9000</c:v>
                </c:pt>
                <c:pt idx="1522">
                  <c:v>9000</c:v>
                </c:pt>
                <c:pt idx="1523">
                  <c:v>9000</c:v>
                </c:pt>
                <c:pt idx="1524">
                  <c:v>9000</c:v>
                </c:pt>
                <c:pt idx="1525">
                  <c:v>9000</c:v>
                </c:pt>
                <c:pt idx="1526">
                  <c:v>9000</c:v>
                </c:pt>
                <c:pt idx="1527">
                  <c:v>9000</c:v>
                </c:pt>
                <c:pt idx="1528">
                  <c:v>9000</c:v>
                </c:pt>
                <c:pt idx="1529">
                  <c:v>9000</c:v>
                </c:pt>
                <c:pt idx="1530">
                  <c:v>9000</c:v>
                </c:pt>
                <c:pt idx="1531">
                  <c:v>9000</c:v>
                </c:pt>
                <c:pt idx="1532">
                  <c:v>9000</c:v>
                </c:pt>
                <c:pt idx="1533">
                  <c:v>9000</c:v>
                </c:pt>
                <c:pt idx="1534">
                  <c:v>9000</c:v>
                </c:pt>
                <c:pt idx="1535">
                  <c:v>9000</c:v>
                </c:pt>
                <c:pt idx="1536">
                  <c:v>9000</c:v>
                </c:pt>
                <c:pt idx="1537">
                  <c:v>9000</c:v>
                </c:pt>
                <c:pt idx="1538">
                  <c:v>9000</c:v>
                </c:pt>
                <c:pt idx="1539">
                  <c:v>9000</c:v>
                </c:pt>
                <c:pt idx="1540">
                  <c:v>9000</c:v>
                </c:pt>
                <c:pt idx="1541">
                  <c:v>9000</c:v>
                </c:pt>
                <c:pt idx="1542">
                  <c:v>9000</c:v>
                </c:pt>
                <c:pt idx="1543">
                  <c:v>9000</c:v>
                </c:pt>
                <c:pt idx="1544">
                  <c:v>9000</c:v>
                </c:pt>
                <c:pt idx="1545">
                  <c:v>9000</c:v>
                </c:pt>
                <c:pt idx="1546">
                  <c:v>9000</c:v>
                </c:pt>
                <c:pt idx="1547">
                  <c:v>9000</c:v>
                </c:pt>
                <c:pt idx="1548">
                  <c:v>9000</c:v>
                </c:pt>
                <c:pt idx="1549">
                  <c:v>9000</c:v>
                </c:pt>
                <c:pt idx="1550">
                  <c:v>9000</c:v>
                </c:pt>
                <c:pt idx="1551">
                  <c:v>9000</c:v>
                </c:pt>
                <c:pt idx="1552">
                  <c:v>9000</c:v>
                </c:pt>
                <c:pt idx="1553">
                  <c:v>9000</c:v>
                </c:pt>
                <c:pt idx="1554">
                  <c:v>9000</c:v>
                </c:pt>
                <c:pt idx="1555">
                  <c:v>9000</c:v>
                </c:pt>
                <c:pt idx="1556">
                  <c:v>9000</c:v>
                </c:pt>
                <c:pt idx="1557">
                  <c:v>9000</c:v>
                </c:pt>
                <c:pt idx="1558">
                  <c:v>9000</c:v>
                </c:pt>
                <c:pt idx="1559">
                  <c:v>9000</c:v>
                </c:pt>
                <c:pt idx="1560">
                  <c:v>9000</c:v>
                </c:pt>
                <c:pt idx="1561">
                  <c:v>9000</c:v>
                </c:pt>
                <c:pt idx="1562">
                  <c:v>9000</c:v>
                </c:pt>
                <c:pt idx="1563">
                  <c:v>9000</c:v>
                </c:pt>
                <c:pt idx="1564">
                  <c:v>9000</c:v>
                </c:pt>
                <c:pt idx="1565">
                  <c:v>9000</c:v>
                </c:pt>
                <c:pt idx="1566">
                  <c:v>9000</c:v>
                </c:pt>
                <c:pt idx="1567">
                  <c:v>9000</c:v>
                </c:pt>
                <c:pt idx="1568">
                  <c:v>9000</c:v>
                </c:pt>
                <c:pt idx="1569">
                  <c:v>9000</c:v>
                </c:pt>
                <c:pt idx="1570">
                  <c:v>9000</c:v>
                </c:pt>
                <c:pt idx="1571">
                  <c:v>9000</c:v>
                </c:pt>
                <c:pt idx="1572">
                  <c:v>9000</c:v>
                </c:pt>
                <c:pt idx="1573">
                  <c:v>9000</c:v>
                </c:pt>
                <c:pt idx="1574">
                  <c:v>9000</c:v>
                </c:pt>
                <c:pt idx="1575">
                  <c:v>9000</c:v>
                </c:pt>
                <c:pt idx="1576">
                  <c:v>9000</c:v>
                </c:pt>
                <c:pt idx="1577">
                  <c:v>9000</c:v>
                </c:pt>
                <c:pt idx="1578">
                  <c:v>9000</c:v>
                </c:pt>
                <c:pt idx="1579">
                  <c:v>9000</c:v>
                </c:pt>
                <c:pt idx="1580">
                  <c:v>9000</c:v>
                </c:pt>
                <c:pt idx="1581">
                  <c:v>9000</c:v>
                </c:pt>
                <c:pt idx="1582">
                  <c:v>9000</c:v>
                </c:pt>
                <c:pt idx="1583">
                  <c:v>9000</c:v>
                </c:pt>
                <c:pt idx="1584">
                  <c:v>9000</c:v>
                </c:pt>
                <c:pt idx="1585">
                  <c:v>9000</c:v>
                </c:pt>
                <c:pt idx="1586">
                  <c:v>9000</c:v>
                </c:pt>
                <c:pt idx="1587">
                  <c:v>9000</c:v>
                </c:pt>
                <c:pt idx="1588">
                  <c:v>9000</c:v>
                </c:pt>
                <c:pt idx="1589">
                  <c:v>9000</c:v>
                </c:pt>
                <c:pt idx="1590">
                  <c:v>9000</c:v>
                </c:pt>
                <c:pt idx="1591">
                  <c:v>9000</c:v>
                </c:pt>
                <c:pt idx="1592">
                  <c:v>9000</c:v>
                </c:pt>
                <c:pt idx="1593">
                  <c:v>9000</c:v>
                </c:pt>
                <c:pt idx="1594">
                  <c:v>9000</c:v>
                </c:pt>
                <c:pt idx="1595">
                  <c:v>9000</c:v>
                </c:pt>
                <c:pt idx="1596">
                  <c:v>9000</c:v>
                </c:pt>
                <c:pt idx="1597">
                  <c:v>9000</c:v>
                </c:pt>
                <c:pt idx="1598">
                  <c:v>9000</c:v>
                </c:pt>
                <c:pt idx="1599">
                  <c:v>9000</c:v>
                </c:pt>
                <c:pt idx="1600">
                  <c:v>9000</c:v>
                </c:pt>
                <c:pt idx="1601">
                  <c:v>9000</c:v>
                </c:pt>
                <c:pt idx="1602">
                  <c:v>9000</c:v>
                </c:pt>
                <c:pt idx="1603">
                  <c:v>9000</c:v>
                </c:pt>
                <c:pt idx="1604">
                  <c:v>9000</c:v>
                </c:pt>
                <c:pt idx="1605">
                  <c:v>9000</c:v>
                </c:pt>
                <c:pt idx="1606">
                  <c:v>9000</c:v>
                </c:pt>
                <c:pt idx="1607">
                  <c:v>9000</c:v>
                </c:pt>
                <c:pt idx="1608">
                  <c:v>9000</c:v>
                </c:pt>
                <c:pt idx="1609">
                  <c:v>9000</c:v>
                </c:pt>
                <c:pt idx="1610">
                  <c:v>9000</c:v>
                </c:pt>
                <c:pt idx="1611">
                  <c:v>9000</c:v>
                </c:pt>
                <c:pt idx="1612">
                  <c:v>9000</c:v>
                </c:pt>
                <c:pt idx="1613">
                  <c:v>9000</c:v>
                </c:pt>
                <c:pt idx="1614">
                  <c:v>9000</c:v>
                </c:pt>
                <c:pt idx="1615">
                  <c:v>9000</c:v>
                </c:pt>
                <c:pt idx="1616">
                  <c:v>9000</c:v>
                </c:pt>
                <c:pt idx="1617">
                  <c:v>9000</c:v>
                </c:pt>
                <c:pt idx="1618">
                  <c:v>9000</c:v>
                </c:pt>
                <c:pt idx="1619">
                  <c:v>9000</c:v>
                </c:pt>
                <c:pt idx="1620">
                  <c:v>9000</c:v>
                </c:pt>
                <c:pt idx="1621">
                  <c:v>9000</c:v>
                </c:pt>
                <c:pt idx="1622">
                  <c:v>9000</c:v>
                </c:pt>
                <c:pt idx="1623">
                  <c:v>9000</c:v>
                </c:pt>
                <c:pt idx="1624">
                  <c:v>9000</c:v>
                </c:pt>
                <c:pt idx="1625">
                  <c:v>9000</c:v>
                </c:pt>
                <c:pt idx="1626">
                  <c:v>9000</c:v>
                </c:pt>
                <c:pt idx="1627">
                  <c:v>9000</c:v>
                </c:pt>
                <c:pt idx="1628">
                  <c:v>9000</c:v>
                </c:pt>
                <c:pt idx="1629">
                  <c:v>9000</c:v>
                </c:pt>
                <c:pt idx="1630">
                  <c:v>9000</c:v>
                </c:pt>
                <c:pt idx="1631">
                  <c:v>9000</c:v>
                </c:pt>
                <c:pt idx="1632">
                  <c:v>9000</c:v>
                </c:pt>
                <c:pt idx="1633">
                  <c:v>9000</c:v>
                </c:pt>
                <c:pt idx="1634">
                  <c:v>9000</c:v>
                </c:pt>
                <c:pt idx="1635">
                  <c:v>9000</c:v>
                </c:pt>
                <c:pt idx="1636">
                  <c:v>9000</c:v>
                </c:pt>
                <c:pt idx="1637">
                  <c:v>9000</c:v>
                </c:pt>
                <c:pt idx="1638">
                  <c:v>9000</c:v>
                </c:pt>
                <c:pt idx="1639">
                  <c:v>9000</c:v>
                </c:pt>
                <c:pt idx="1640">
                  <c:v>9000</c:v>
                </c:pt>
                <c:pt idx="1641">
                  <c:v>9000</c:v>
                </c:pt>
                <c:pt idx="1642">
                  <c:v>9000</c:v>
                </c:pt>
                <c:pt idx="1643">
                  <c:v>9000</c:v>
                </c:pt>
                <c:pt idx="1644">
                  <c:v>9000</c:v>
                </c:pt>
                <c:pt idx="1645">
                  <c:v>9000</c:v>
                </c:pt>
                <c:pt idx="1646">
                  <c:v>9000</c:v>
                </c:pt>
                <c:pt idx="1647">
                  <c:v>9000</c:v>
                </c:pt>
                <c:pt idx="1648">
                  <c:v>9000</c:v>
                </c:pt>
                <c:pt idx="1649">
                  <c:v>9000</c:v>
                </c:pt>
                <c:pt idx="1650">
                  <c:v>9000</c:v>
                </c:pt>
                <c:pt idx="1651">
                  <c:v>9000</c:v>
                </c:pt>
                <c:pt idx="1652">
                  <c:v>9000</c:v>
                </c:pt>
                <c:pt idx="1653">
                  <c:v>9000</c:v>
                </c:pt>
                <c:pt idx="1654">
                  <c:v>9000</c:v>
                </c:pt>
                <c:pt idx="1655">
                  <c:v>9000</c:v>
                </c:pt>
                <c:pt idx="1656">
                  <c:v>9000</c:v>
                </c:pt>
                <c:pt idx="1657">
                  <c:v>9000</c:v>
                </c:pt>
                <c:pt idx="1658">
                  <c:v>9000</c:v>
                </c:pt>
                <c:pt idx="1659">
                  <c:v>9000</c:v>
                </c:pt>
                <c:pt idx="1660">
                  <c:v>9000</c:v>
                </c:pt>
                <c:pt idx="1661">
                  <c:v>9000</c:v>
                </c:pt>
                <c:pt idx="1662">
                  <c:v>9000</c:v>
                </c:pt>
                <c:pt idx="1663">
                  <c:v>9000</c:v>
                </c:pt>
                <c:pt idx="1664">
                  <c:v>9000</c:v>
                </c:pt>
                <c:pt idx="1665">
                  <c:v>9000</c:v>
                </c:pt>
                <c:pt idx="1666">
                  <c:v>9000</c:v>
                </c:pt>
                <c:pt idx="1667">
                  <c:v>9000</c:v>
                </c:pt>
                <c:pt idx="1668">
                  <c:v>9000</c:v>
                </c:pt>
                <c:pt idx="1669">
                  <c:v>9000</c:v>
                </c:pt>
                <c:pt idx="1670">
                  <c:v>9000</c:v>
                </c:pt>
                <c:pt idx="1671">
                  <c:v>9000</c:v>
                </c:pt>
                <c:pt idx="1672">
                  <c:v>9000</c:v>
                </c:pt>
                <c:pt idx="1673">
                  <c:v>9000</c:v>
                </c:pt>
                <c:pt idx="1674">
                  <c:v>9000</c:v>
                </c:pt>
                <c:pt idx="1675">
                  <c:v>9000</c:v>
                </c:pt>
                <c:pt idx="1676">
                  <c:v>9000</c:v>
                </c:pt>
                <c:pt idx="1677">
                  <c:v>9000</c:v>
                </c:pt>
                <c:pt idx="1678">
                  <c:v>9000</c:v>
                </c:pt>
                <c:pt idx="1679">
                  <c:v>9000</c:v>
                </c:pt>
                <c:pt idx="1680">
                  <c:v>9000</c:v>
                </c:pt>
                <c:pt idx="1681">
                  <c:v>9000</c:v>
                </c:pt>
                <c:pt idx="1682">
                  <c:v>9000</c:v>
                </c:pt>
                <c:pt idx="1683">
                  <c:v>9000</c:v>
                </c:pt>
                <c:pt idx="1684">
                  <c:v>9000</c:v>
                </c:pt>
                <c:pt idx="1685">
                  <c:v>9000</c:v>
                </c:pt>
                <c:pt idx="1686">
                  <c:v>9000</c:v>
                </c:pt>
                <c:pt idx="1687">
                  <c:v>9000</c:v>
                </c:pt>
                <c:pt idx="1688">
                  <c:v>9000</c:v>
                </c:pt>
                <c:pt idx="1689">
                  <c:v>9000</c:v>
                </c:pt>
                <c:pt idx="1690">
                  <c:v>9000</c:v>
                </c:pt>
                <c:pt idx="1691">
                  <c:v>9000</c:v>
                </c:pt>
                <c:pt idx="1692">
                  <c:v>9000</c:v>
                </c:pt>
                <c:pt idx="1693">
                  <c:v>9000</c:v>
                </c:pt>
                <c:pt idx="1694">
                  <c:v>9000</c:v>
                </c:pt>
                <c:pt idx="1695">
                  <c:v>9000</c:v>
                </c:pt>
                <c:pt idx="1696">
                  <c:v>9000</c:v>
                </c:pt>
                <c:pt idx="1697">
                  <c:v>9000</c:v>
                </c:pt>
                <c:pt idx="1698">
                  <c:v>9000</c:v>
                </c:pt>
                <c:pt idx="1699">
                  <c:v>9000</c:v>
                </c:pt>
                <c:pt idx="1700">
                  <c:v>9000</c:v>
                </c:pt>
                <c:pt idx="1701">
                  <c:v>9000</c:v>
                </c:pt>
                <c:pt idx="1702">
                  <c:v>9000</c:v>
                </c:pt>
                <c:pt idx="1703">
                  <c:v>9000</c:v>
                </c:pt>
                <c:pt idx="1704">
                  <c:v>9000</c:v>
                </c:pt>
                <c:pt idx="1705">
                  <c:v>9000</c:v>
                </c:pt>
                <c:pt idx="1706">
                  <c:v>9000</c:v>
                </c:pt>
                <c:pt idx="1707">
                  <c:v>9000</c:v>
                </c:pt>
                <c:pt idx="1708">
                  <c:v>9000</c:v>
                </c:pt>
                <c:pt idx="1709">
                  <c:v>9000</c:v>
                </c:pt>
                <c:pt idx="1710">
                  <c:v>9000</c:v>
                </c:pt>
                <c:pt idx="1711">
                  <c:v>9000</c:v>
                </c:pt>
                <c:pt idx="1712">
                  <c:v>9000</c:v>
                </c:pt>
                <c:pt idx="1713">
                  <c:v>9000</c:v>
                </c:pt>
                <c:pt idx="1714">
                  <c:v>9000</c:v>
                </c:pt>
                <c:pt idx="1715">
                  <c:v>9000</c:v>
                </c:pt>
                <c:pt idx="1716">
                  <c:v>9000</c:v>
                </c:pt>
                <c:pt idx="1717">
                  <c:v>9000</c:v>
                </c:pt>
                <c:pt idx="1718">
                  <c:v>9000</c:v>
                </c:pt>
                <c:pt idx="1719">
                  <c:v>9000</c:v>
                </c:pt>
                <c:pt idx="1720">
                  <c:v>9000</c:v>
                </c:pt>
                <c:pt idx="1721">
                  <c:v>9000</c:v>
                </c:pt>
                <c:pt idx="1722">
                  <c:v>9000</c:v>
                </c:pt>
                <c:pt idx="1723">
                  <c:v>9000</c:v>
                </c:pt>
                <c:pt idx="1724">
                  <c:v>9000</c:v>
                </c:pt>
                <c:pt idx="1725">
                  <c:v>9000</c:v>
                </c:pt>
                <c:pt idx="1726">
                  <c:v>9000</c:v>
                </c:pt>
                <c:pt idx="1727">
                  <c:v>9000</c:v>
                </c:pt>
                <c:pt idx="1728">
                  <c:v>9000</c:v>
                </c:pt>
                <c:pt idx="1729">
                  <c:v>9000</c:v>
                </c:pt>
                <c:pt idx="1730">
                  <c:v>9000</c:v>
                </c:pt>
                <c:pt idx="1731">
                  <c:v>9000</c:v>
                </c:pt>
                <c:pt idx="1732">
                  <c:v>9000</c:v>
                </c:pt>
                <c:pt idx="1733">
                  <c:v>9000</c:v>
                </c:pt>
                <c:pt idx="1734">
                  <c:v>9000</c:v>
                </c:pt>
                <c:pt idx="1735">
                  <c:v>9000</c:v>
                </c:pt>
                <c:pt idx="1736">
                  <c:v>9000</c:v>
                </c:pt>
                <c:pt idx="1737">
                  <c:v>9000</c:v>
                </c:pt>
                <c:pt idx="1738">
                  <c:v>9000</c:v>
                </c:pt>
                <c:pt idx="1739">
                  <c:v>9000</c:v>
                </c:pt>
                <c:pt idx="1740">
                  <c:v>9000</c:v>
                </c:pt>
                <c:pt idx="1741">
                  <c:v>9000</c:v>
                </c:pt>
                <c:pt idx="1742">
                  <c:v>9000</c:v>
                </c:pt>
                <c:pt idx="1743">
                  <c:v>9000</c:v>
                </c:pt>
                <c:pt idx="1744">
                  <c:v>9000</c:v>
                </c:pt>
                <c:pt idx="1745">
                  <c:v>9000</c:v>
                </c:pt>
                <c:pt idx="1746">
                  <c:v>9000</c:v>
                </c:pt>
                <c:pt idx="1747">
                  <c:v>9000</c:v>
                </c:pt>
                <c:pt idx="1748">
                  <c:v>9000</c:v>
                </c:pt>
                <c:pt idx="1749">
                  <c:v>9000</c:v>
                </c:pt>
                <c:pt idx="1750">
                  <c:v>9000</c:v>
                </c:pt>
                <c:pt idx="1751">
                  <c:v>9000</c:v>
                </c:pt>
                <c:pt idx="1752">
                  <c:v>9000</c:v>
                </c:pt>
                <c:pt idx="1753">
                  <c:v>9000</c:v>
                </c:pt>
                <c:pt idx="1754">
                  <c:v>9000</c:v>
                </c:pt>
                <c:pt idx="1755">
                  <c:v>9000</c:v>
                </c:pt>
                <c:pt idx="1756">
                  <c:v>9000</c:v>
                </c:pt>
                <c:pt idx="1757">
                  <c:v>9000</c:v>
                </c:pt>
                <c:pt idx="1758">
                  <c:v>9000</c:v>
                </c:pt>
                <c:pt idx="1759">
                  <c:v>9000</c:v>
                </c:pt>
                <c:pt idx="1760">
                  <c:v>9000</c:v>
                </c:pt>
                <c:pt idx="1761">
                  <c:v>9000</c:v>
                </c:pt>
                <c:pt idx="1762">
                  <c:v>9000</c:v>
                </c:pt>
                <c:pt idx="1763">
                  <c:v>9000</c:v>
                </c:pt>
                <c:pt idx="1764">
                  <c:v>9000</c:v>
                </c:pt>
                <c:pt idx="1765">
                  <c:v>9000</c:v>
                </c:pt>
                <c:pt idx="1766">
                  <c:v>9000</c:v>
                </c:pt>
                <c:pt idx="1767">
                  <c:v>9000</c:v>
                </c:pt>
                <c:pt idx="1768">
                  <c:v>9000</c:v>
                </c:pt>
                <c:pt idx="1769">
                  <c:v>9000</c:v>
                </c:pt>
                <c:pt idx="1770">
                  <c:v>9000</c:v>
                </c:pt>
                <c:pt idx="1771">
                  <c:v>9000</c:v>
                </c:pt>
                <c:pt idx="1772">
                  <c:v>9000</c:v>
                </c:pt>
                <c:pt idx="1773">
                  <c:v>9000</c:v>
                </c:pt>
                <c:pt idx="1774">
                  <c:v>9000</c:v>
                </c:pt>
                <c:pt idx="1775">
                  <c:v>9000</c:v>
                </c:pt>
                <c:pt idx="1776">
                  <c:v>9000</c:v>
                </c:pt>
                <c:pt idx="1777">
                  <c:v>9000</c:v>
                </c:pt>
                <c:pt idx="1778">
                  <c:v>9000</c:v>
                </c:pt>
                <c:pt idx="1779">
                  <c:v>9000</c:v>
                </c:pt>
                <c:pt idx="1780">
                  <c:v>9000</c:v>
                </c:pt>
                <c:pt idx="1781">
                  <c:v>9000</c:v>
                </c:pt>
                <c:pt idx="1782">
                  <c:v>9000</c:v>
                </c:pt>
                <c:pt idx="1783">
                  <c:v>9000</c:v>
                </c:pt>
                <c:pt idx="1784">
                  <c:v>9000</c:v>
                </c:pt>
                <c:pt idx="1785">
                  <c:v>9000</c:v>
                </c:pt>
                <c:pt idx="1786">
                  <c:v>9000</c:v>
                </c:pt>
                <c:pt idx="1787">
                  <c:v>9000</c:v>
                </c:pt>
                <c:pt idx="1788">
                  <c:v>9000</c:v>
                </c:pt>
                <c:pt idx="1789">
                  <c:v>9000</c:v>
                </c:pt>
                <c:pt idx="1790">
                  <c:v>9000</c:v>
                </c:pt>
                <c:pt idx="1791">
                  <c:v>9000</c:v>
                </c:pt>
                <c:pt idx="1792">
                  <c:v>9000</c:v>
                </c:pt>
                <c:pt idx="1793">
                  <c:v>9000</c:v>
                </c:pt>
                <c:pt idx="1794">
                  <c:v>9000</c:v>
                </c:pt>
                <c:pt idx="1795">
                  <c:v>9000</c:v>
                </c:pt>
                <c:pt idx="1796">
                  <c:v>9000</c:v>
                </c:pt>
                <c:pt idx="1797">
                  <c:v>9000</c:v>
                </c:pt>
                <c:pt idx="1798">
                  <c:v>9000</c:v>
                </c:pt>
                <c:pt idx="1799">
                  <c:v>9000</c:v>
                </c:pt>
                <c:pt idx="1800">
                  <c:v>9000</c:v>
                </c:pt>
                <c:pt idx="1801">
                  <c:v>9000</c:v>
                </c:pt>
                <c:pt idx="1802">
                  <c:v>9000</c:v>
                </c:pt>
                <c:pt idx="1803">
                  <c:v>9000</c:v>
                </c:pt>
                <c:pt idx="1804">
                  <c:v>9000</c:v>
                </c:pt>
                <c:pt idx="1805">
                  <c:v>9000</c:v>
                </c:pt>
                <c:pt idx="1806">
                  <c:v>9000</c:v>
                </c:pt>
                <c:pt idx="1807">
                  <c:v>9000</c:v>
                </c:pt>
                <c:pt idx="1808">
                  <c:v>9000</c:v>
                </c:pt>
                <c:pt idx="1809">
                  <c:v>9000</c:v>
                </c:pt>
                <c:pt idx="1810">
                  <c:v>9000</c:v>
                </c:pt>
                <c:pt idx="1811">
                  <c:v>9000</c:v>
                </c:pt>
                <c:pt idx="1812">
                  <c:v>9000</c:v>
                </c:pt>
                <c:pt idx="1813">
                  <c:v>9000</c:v>
                </c:pt>
                <c:pt idx="1814">
                  <c:v>9000</c:v>
                </c:pt>
                <c:pt idx="1815">
                  <c:v>9000</c:v>
                </c:pt>
                <c:pt idx="1816">
                  <c:v>9000</c:v>
                </c:pt>
                <c:pt idx="1817">
                  <c:v>9000</c:v>
                </c:pt>
                <c:pt idx="1818">
                  <c:v>9000</c:v>
                </c:pt>
                <c:pt idx="1819">
                  <c:v>9000</c:v>
                </c:pt>
                <c:pt idx="1820">
                  <c:v>9000</c:v>
                </c:pt>
                <c:pt idx="1821">
                  <c:v>9000</c:v>
                </c:pt>
                <c:pt idx="1822">
                  <c:v>9000</c:v>
                </c:pt>
                <c:pt idx="1823">
                  <c:v>9000</c:v>
                </c:pt>
                <c:pt idx="1824">
                  <c:v>9000</c:v>
                </c:pt>
                <c:pt idx="1825">
                  <c:v>9000</c:v>
                </c:pt>
                <c:pt idx="1826">
                  <c:v>9000</c:v>
                </c:pt>
                <c:pt idx="1827">
                  <c:v>9000</c:v>
                </c:pt>
                <c:pt idx="1828">
                  <c:v>9000</c:v>
                </c:pt>
                <c:pt idx="1829">
                  <c:v>9000</c:v>
                </c:pt>
                <c:pt idx="1830">
                  <c:v>9000</c:v>
                </c:pt>
                <c:pt idx="1831">
                  <c:v>9000</c:v>
                </c:pt>
                <c:pt idx="1832">
                  <c:v>9000</c:v>
                </c:pt>
                <c:pt idx="1833">
                  <c:v>9000</c:v>
                </c:pt>
                <c:pt idx="1834">
                  <c:v>9000</c:v>
                </c:pt>
                <c:pt idx="1835">
                  <c:v>9000</c:v>
                </c:pt>
                <c:pt idx="1836">
                  <c:v>9000</c:v>
                </c:pt>
                <c:pt idx="1837">
                  <c:v>9000</c:v>
                </c:pt>
                <c:pt idx="1838">
                  <c:v>9000</c:v>
                </c:pt>
                <c:pt idx="1839">
                  <c:v>9000</c:v>
                </c:pt>
                <c:pt idx="1840">
                  <c:v>9000</c:v>
                </c:pt>
                <c:pt idx="1841">
                  <c:v>9000</c:v>
                </c:pt>
                <c:pt idx="1842">
                  <c:v>9000</c:v>
                </c:pt>
                <c:pt idx="1843">
                  <c:v>9000</c:v>
                </c:pt>
                <c:pt idx="1844">
                  <c:v>9000</c:v>
                </c:pt>
                <c:pt idx="1845">
                  <c:v>9000</c:v>
                </c:pt>
                <c:pt idx="1846">
                  <c:v>9000</c:v>
                </c:pt>
                <c:pt idx="1847">
                  <c:v>9000</c:v>
                </c:pt>
                <c:pt idx="1848">
                  <c:v>9000</c:v>
                </c:pt>
                <c:pt idx="1849">
                  <c:v>9000</c:v>
                </c:pt>
                <c:pt idx="1850">
                  <c:v>9000</c:v>
                </c:pt>
                <c:pt idx="1851">
                  <c:v>9000</c:v>
                </c:pt>
                <c:pt idx="1852">
                  <c:v>9000</c:v>
                </c:pt>
                <c:pt idx="1853">
                  <c:v>9000</c:v>
                </c:pt>
                <c:pt idx="1854">
                  <c:v>9000</c:v>
                </c:pt>
                <c:pt idx="1855">
                  <c:v>9000</c:v>
                </c:pt>
                <c:pt idx="1856">
                  <c:v>9000</c:v>
                </c:pt>
                <c:pt idx="1857">
                  <c:v>9000</c:v>
                </c:pt>
                <c:pt idx="1858">
                  <c:v>9000</c:v>
                </c:pt>
                <c:pt idx="1859">
                  <c:v>9000</c:v>
                </c:pt>
                <c:pt idx="1860">
                  <c:v>9000</c:v>
                </c:pt>
                <c:pt idx="1861">
                  <c:v>9000</c:v>
                </c:pt>
                <c:pt idx="1862">
                  <c:v>9000</c:v>
                </c:pt>
                <c:pt idx="1863">
                  <c:v>9000</c:v>
                </c:pt>
                <c:pt idx="1864">
                  <c:v>9000</c:v>
                </c:pt>
                <c:pt idx="1865">
                  <c:v>9000</c:v>
                </c:pt>
                <c:pt idx="1866">
                  <c:v>9000</c:v>
                </c:pt>
                <c:pt idx="1867">
                  <c:v>9000</c:v>
                </c:pt>
                <c:pt idx="1868">
                  <c:v>9000</c:v>
                </c:pt>
                <c:pt idx="1869">
                  <c:v>9000</c:v>
                </c:pt>
                <c:pt idx="1870">
                  <c:v>9000</c:v>
                </c:pt>
                <c:pt idx="1871">
                  <c:v>9000</c:v>
                </c:pt>
                <c:pt idx="1872">
                  <c:v>9000</c:v>
                </c:pt>
                <c:pt idx="1873">
                  <c:v>9000</c:v>
                </c:pt>
                <c:pt idx="1874">
                  <c:v>9000</c:v>
                </c:pt>
                <c:pt idx="1875">
                  <c:v>9000</c:v>
                </c:pt>
                <c:pt idx="1876">
                  <c:v>9000</c:v>
                </c:pt>
                <c:pt idx="1877">
                  <c:v>9000</c:v>
                </c:pt>
                <c:pt idx="1878">
                  <c:v>9000</c:v>
                </c:pt>
                <c:pt idx="1879">
                  <c:v>9000</c:v>
                </c:pt>
                <c:pt idx="1880">
                  <c:v>9000</c:v>
                </c:pt>
                <c:pt idx="1881">
                  <c:v>9000</c:v>
                </c:pt>
                <c:pt idx="1882">
                  <c:v>9000</c:v>
                </c:pt>
                <c:pt idx="1883">
                  <c:v>9000</c:v>
                </c:pt>
                <c:pt idx="1884">
                  <c:v>9000</c:v>
                </c:pt>
                <c:pt idx="1885">
                  <c:v>9000</c:v>
                </c:pt>
                <c:pt idx="1886">
                  <c:v>9000</c:v>
                </c:pt>
                <c:pt idx="1887">
                  <c:v>9000</c:v>
                </c:pt>
                <c:pt idx="1888">
                  <c:v>9000</c:v>
                </c:pt>
                <c:pt idx="1889">
                  <c:v>9000</c:v>
                </c:pt>
                <c:pt idx="1890">
                  <c:v>9000</c:v>
                </c:pt>
                <c:pt idx="1891">
                  <c:v>9000</c:v>
                </c:pt>
                <c:pt idx="1892">
                  <c:v>9000</c:v>
                </c:pt>
                <c:pt idx="1893">
                  <c:v>9000</c:v>
                </c:pt>
                <c:pt idx="1894">
                  <c:v>9000</c:v>
                </c:pt>
                <c:pt idx="1895">
                  <c:v>9000</c:v>
                </c:pt>
                <c:pt idx="1896">
                  <c:v>9000</c:v>
                </c:pt>
                <c:pt idx="1897">
                  <c:v>9000</c:v>
                </c:pt>
                <c:pt idx="1898">
                  <c:v>9000</c:v>
                </c:pt>
                <c:pt idx="1899">
                  <c:v>9000</c:v>
                </c:pt>
                <c:pt idx="1900">
                  <c:v>9000</c:v>
                </c:pt>
                <c:pt idx="1901">
                  <c:v>9000</c:v>
                </c:pt>
                <c:pt idx="1902">
                  <c:v>9000</c:v>
                </c:pt>
                <c:pt idx="1903">
                  <c:v>9000</c:v>
                </c:pt>
                <c:pt idx="1904">
                  <c:v>9000</c:v>
                </c:pt>
                <c:pt idx="1905">
                  <c:v>9000</c:v>
                </c:pt>
                <c:pt idx="1906">
                  <c:v>9000</c:v>
                </c:pt>
                <c:pt idx="1907">
                  <c:v>9000</c:v>
                </c:pt>
                <c:pt idx="1908">
                  <c:v>9000</c:v>
                </c:pt>
                <c:pt idx="1909">
                  <c:v>9000</c:v>
                </c:pt>
                <c:pt idx="1910">
                  <c:v>9000</c:v>
                </c:pt>
                <c:pt idx="1911">
                  <c:v>9000</c:v>
                </c:pt>
                <c:pt idx="1912">
                  <c:v>9000</c:v>
                </c:pt>
                <c:pt idx="1913">
                  <c:v>9000</c:v>
                </c:pt>
                <c:pt idx="1914">
                  <c:v>9000</c:v>
                </c:pt>
                <c:pt idx="1915">
                  <c:v>9000</c:v>
                </c:pt>
                <c:pt idx="1916">
                  <c:v>9000</c:v>
                </c:pt>
                <c:pt idx="1917">
                  <c:v>9000</c:v>
                </c:pt>
                <c:pt idx="1918">
                  <c:v>9000</c:v>
                </c:pt>
                <c:pt idx="1919">
                  <c:v>9000</c:v>
                </c:pt>
                <c:pt idx="1920">
                  <c:v>9000</c:v>
                </c:pt>
                <c:pt idx="1921">
                  <c:v>9000</c:v>
                </c:pt>
                <c:pt idx="1922">
                  <c:v>9000</c:v>
                </c:pt>
                <c:pt idx="1923">
                  <c:v>9000</c:v>
                </c:pt>
                <c:pt idx="1924">
                  <c:v>9000</c:v>
                </c:pt>
                <c:pt idx="1925">
                  <c:v>9000</c:v>
                </c:pt>
                <c:pt idx="1926">
                  <c:v>9000</c:v>
                </c:pt>
                <c:pt idx="1927">
                  <c:v>9000</c:v>
                </c:pt>
                <c:pt idx="1928">
                  <c:v>9000</c:v>
                </c:pt>
                <c:pt idx="1929">
                  <c:v>9000</c:v>
                </c:pt>
                <c:pt idx="1930">
                  <c:v>9000</c:v>
                </c:pt>
                <c:pt idx="1931">
                  <c:v>9000</c:v>
                </c:pt>
                <c:pt idx="1932">
                  <c:v>9000</c:v>
                </c:pt>
                <c:pt idx="1933">
                  <c:v>9000</c:v>
                </c:pt>
                <c:pt idx="1934">
                  <c:v>9000</c:v>
                </c:pt>
                <c:pt idx="1935">
                  <c:v>9000</c:v>
                </c:pt>
                <c:pt idx="1936">
                  <c:v>9000</c:v>
                </c:pt>
                <c:pt idx="1937">
                  <c:v>9000</c:v>
                </c:pt>
                <c:pt idx="1938">
                  <c:v>9000</c:v>
                </c:pt>
                <c:pt idx="1939">
                  <c:v>9000</c:v>
                </c:pt>
                <c:pt idx="1940">
                  <c:v>9000</c:v>
                </c:pt>
                <c:pt idx="1941">
                  <c:v>9000</c:v>
                </c:pt>
                <c:pt idx="1942">
                  <c:v>9000</c:v>
                </c:pt>
                <c:pt idx="1943">
                  <c:v>9000</c:v>
                </c:pt>
                <c:pt idx="1944">
                  <c:v>9000</c:v>
                </c:pt>
                <c:pt idx="1945">
                  <c:v>9000</c:v>
                </c:pt>
                <c:pt idx="1946">
                  <c:v>9000</c:v>
                </c:pt>
                <c:pt idx="1947">
                  <c:v>9000</c:v>
                </c:pt>
                <c:pt idx="1948">
                  <c:v>9000</c:v>
                </c:pt>
                <c:pt idx="1949">
                  <c:v>9000</c:v>
                </c:pt>
                <c:pt idx="1950">
                  <c:v>9000</c:v>
                </c:pt>
                <c:pt idx="1951">
                  <c:v>9000</c:v>
                </c:pt>
                <c:pt idx="1952">
                  <c:v>9000</c:v>
                </c:pt>
                <c:pt idx="1953">
                  <c:v>9000</c:v>
                </c:pt>
                <c:pt idx="1954">
                  <c:v>9000</c:v>
                </c:pt>
                <c:pt idx="1955">
                  <c:v>9000</c:v>
                </c:pt>
                <c:pt idx="1956">
                  <c:v>9000</c:v>
                </c:pt>
                <c:pt idx="1957">
                  <c:v>9000</c:v>
                </c:pt>
                <c:pt idx="1958">
                  <c:v>9000</c:v>
                </c:pt>
                <c:pt idx="1959">
                  <c:v>9000</c:v>
                </c:pt>
                <c:pt idx="1960">
                  <c:v>9000</c:v>
                </c:pt>
                <c:pt idx="1961">
                  <c:v>9000</c:v>
                </c:pt>
                <c:pt idx="1962">
                  <c:v>9000</c:v>
                </c:pt>
                <c:pt idx="1963">
                  <c:v>9000</c:v>
                </c:pt>
                <c:pt idx="1964">
                  <c:v>9000</c:v>
                </c:pt>
                <c:pt idx="1965">
                  <c:v>9000</c:v>
                </c:pt>
                <c:pt idx="1966">
                  <c:v>9000</c:v>
                </c:pt>
                <c:pt idx="1967">
                  <c:v>9000</c:v>
                </c:pt>
                <c:pt idx="1968">
                  <c:v>9000</c:v>
                </c:pt>
                <c:pt idx="1969">
                  <c:v>9000</c:v>
                </c:pt>
                <c:pt idx="1970">
                  <c:v>9000</c:v>
                </c:pt>
                <c:pt idx="1971">
                  <c:v>9000</c:v>
                </c:pt>
                <c:pt idx="1972">
                  <c:v>9000</c:v>
                </c:pt>
                <c:pt idx="1973">
                  <c:v>9000</c:v>
                </c:pt>
                <c:pt idx="1974">
                  <c:v>9000</c:v>
                </c:pt>
                <c:pt idx="1975">
                  <c:v>9000</c:v>
                </c:pt>
                <c:pt idx="1976">
                  <c:v>9000</c:v>
                </c:pt>
                <c:pt idx="1977">
                  <c:v>9000</c:v>
                </c:pt>
                <c:pt idx="1978">
                  <c:v>9000</c:v>
                </c:pt>
                <c:pt idx="1979">
                  <c:v>9000</c:v>
                </c:pt>
                <c:pt idx="1980">
                  <c:v>9000</c:v>
                </c:pt>
                <c:pt idx="1981">
                  <c:v>9000</c:v>
                </c:pt>
                <c:pt idx="1982">
                  <c:v>9000</c:v>
                </c:pt>
                <c:pt idx="1983">
                  <c:v>9000</c:v>
                </c:pt>
                <c:pt idx="1984">
                  <c:v>9000</c:v>
                </c:pt>
                <c:pt idx="1985">
                  <c:v>9000</c:v>
                </c:pt>
                <c:pt idx="1986">
                  <c:v>9000</c:v>
                </c:pt>
                <c:pt idx="1987">
                  <c:v>9000</c:v>
                </c:pt>
                <c:pt idx="1988">
                  <c:v>9000</c:v>
                </c:pt>
                <c:pt idx="1989">
                  <c:v>9000</c:v>
                </c:pt>
                <c:pt idx="1990">
                  <c:v>9000</c:v>
                </c:pt>
                <c:pt idx="1991">
                  <c:v>9000</c:v>
                </c:pt>
                <c:pt idx="1992">
                  <c:v>9000</c:v>
                </c:pt>
                <c:pt idx="1993">
                  <c:v>9000</c:v>
                </c:pt>
                <c:pt idx="1994">
                  <c:v>9000</c:v>
                </c:pt>
                <c:pt idx="1995">
                  <c:v>9000</c:v>
                </c:pt>
                <c:pt idx="1996">
                  <c:v>9000</c:v>
                </c:pt>
                <c:pt idx="1997">
                  <c:v>9000</c:v>
                </c:pt>
                <c:pt idx="1998">
                  <c:v>9000</c:v>
                </c:pt>
                <c:pt idx="1999">
                  <c:v>9000</c:v>
                </c:pt>
                <c:pt idx="2000">
                  <c:v>9000</c:v>
                </c:pt>
                <c:pt idx="2001">
                  <c:v>6637.9617071399798</c:v>
                </c:pt>
                <c:pt idx="2002">
                  <c:v>6635.0153380156598</c:v>
                </c:pt>
                <c:pt idx="2003">
                  <c:v>6632.0671460666899</c:v>
                </c:pt>
                <c:pt idx="2004">
                  <c:v>6629.1171334322398</c:v>
                </c:pt>
                <c:pt idx="2005">
                  <c:v>6626.1653022568598</c:v>
                </c:pt>
                <c:pt idx="2006">
                  <c:v>6623.2116546904499</c:v>
                </c:pt>
                <c:pt idx="2007">
                  <c:v>6620.2561928882396</c:v>
                </c:pt>
                <c:pt idx="2008">
                  <c:v>6617.2989190108101</c:v>
                </c:pt>
                <c:pt idx="2009">
                  <c:v>6614.3398352240602</c:v>
                </c:pt>
                <c:pt idx="2010">
                  <c:v>6611.3789436992402</c:v>
                </c:pt>
                <c:pt idx="2011">
                  <c:v>6608.4162466129001</c:v>
                </c:pt>
                <c:pt idx="2012">
                  <c:v>6605.4517461469204</c:v>
                </c:pt>
                <c:pt idx="2013">
                  <c:v>6602.4854444884904</c:v>
                </c:pt>
                <c:pt idx="2014">
                  <c:v>6599.5173438301299</c:v>
                </c:pt>
                <c:pt idx="2015">
                  <c:v>6596.54744636962</c:v>
                </c:pt>
                <c:pt idx="2016">
                  <c:v>6593.5757543100699</c:v>
                </c:pt>
                <c:pt idx="2017">
                  <c:v>6590.6022698598799</c:v>
                </c:pt>
                <c:pt idx="2018">
                  <c:v>6587.6269952327402</c:v>
                </c:pt>
                <c:pt idx="2019">
                  <c:v>6584.6499326476096</c:v>
                </c:pt>
                <c:pt idx="2020">
                  <c:v>6581.6710843287301</c:v>
                </c:pt>
                <c:pt idx="2021">
                  <c:v>6578.6904525056298</c:v>
                </c:pt>
                <c:pt idx="2022">
                  <c:v>6575.7080394130899</c:v>
                </c:pt>
                <c:pt idx="2023">
                  <c:v>6572.7238472911504</c:v>
                </c:pt>
                <c:pt idx="2024">
                  <c:v>6569.73787838513</c:v>
                </c:pt>
                <c:pt idx="2025">
                  <c:v>6566.7501349455697</c:v>
                </c:pt>
                <c:pt idx="2026">
                  <c:v>6563.7606192282701</c:v>
                </c:pt>
                <c:pt idx="2027">
                  <c:v>6560.7693334942796</c:v>
                </c:pt>
                <c:pt idx="2028">
                  <c:v>6557.7762800098799</c:v>
                </c:pt>
                <c:pt idx="2029">
                  <c:v>6554.7814610465603</c:v>
                </c:pt>
                <c:pt idx="2030">
                  <c:v>6551.7848788810697</c:v>
                </c:pt>
                <c:pt idx="2031">
                  <c:v>6548.7865357953397</c:v>
                </c:pt>
                <c:pt idx="2032">
                  <c:v>6545.78643407655</c:v>
                </c:pt>
                <c:pt idx="2033">
                  <c:v>6542.7845760170603</c:v>
                </c:pt>
                <c:pt idx="2034">
                  <c:v>6539.7809639144398</c:v>
                </c:pt>
                <c:pt idx="2035">
                  <c:v>6536.7756000714699</c:v>
                </c:pt>
                <c:pt idx="2036">
                  <c:v>6533.7684867960998</c:v>
                </c:pt>
                <c:pt idx="2037">
                  <c:v>6530.7596264014701</c:v>
                </c:pt>
                <c:pt idx="2038">
                  <c:v>6527.7490212059101</c:v>
                </c:pt>
                <c:pt idx="2039">
                  <c:v>6524.7366735329097</c:v>
                </c:pt>
                <c:pt idx="2040">
                  <c:v>6521.7225857111398</c:v>
                </c:pt>
                <c:pt idx="2041">
                  <c:v>6518.7067600744303</c:v>
                </c:pt>
                <c:pt idx="2042">
                  <c:v>6515.6891989617498</c:v>
                </c:pt>
                <c:pt idx="2043">
                  <c:v>6512.6699047172397</c:v>
                </c:pt>
                <c:pt idx="2044">
                  <c:v>6509.6488796901804</c:v>
                </c:pt>
                <c:pt idx="2045">
                  <c:v>6506.6261262349799</c:v>
                </c:pt>
                <c:pt idx="2046">
                  <c:v>6503.6016467111904</c:v>
                </c:pt>
                <c:pt idx="2047">
                  <c:v>6500.5754434834798</c:v>
                </c:pt>
                <c:pt idx="2048">
                  <c:v>6497.5475189216504</c:v>
                </c:pt>
                <c:pt idx="2049">
                  <c:v>6494.5178754006101</c:v>
                </c:pt>
                <c:pt idx="2050">
                  <c:v>6491.4865153003702</c:v>
                </c:pt>
                <c:pt idx="2051">
                  <c:v>6488.4534410060596</c:v>
                </c:pt>
                <c:pt idx="2052">
                  <c:v>6485.4186549078904</c:v>
                </c:pt>
                <c:pt idx="2053">
                  <c:v>6482.3821594011697</c:v>
                </c:pt>
                <c:pt idx="2054">
                  <c:v>6479.3439568862896</c:v>
                </c:pt>
                <c:pt idx="2055">
                  <c:v>6476.3040497687098</c:v>
                </c:pt>
                <c:pt idx="2056">
                  <c:v>6473.2624404589797</c:v>
                </c:pt>
                <c:pt idx="2057">
                  <c:v>6470.2191313727099</c:v>
                </c:pt>
                <c:pt idx="2058">
                  <c:v>6467.1741249305496</c:v>
                </c:pt>
                <c:pt idx="2059">
                  <c:v>6464.1274235582196</c:v>
                </c:pt>
                <c:pt idx="2060">
                  <c:v>6461.0790296864798</c:v>
                </c:pt>
                <c:pt idx="2061">
                  <c:v>6458.0289457511499</c:v>
                </c:pt>
                <c:pt idx="2062">
                  <c:v>6454.9771741930499</c:v>
                </c:pt>
                <c:pt idx="2063">
                  <c:v>6451.9237174580503</c:v>
                </c:pt>
                <c:pt idx="2064">
                  <c:v>6448.8685779970301</c:v>
                </c:pt>
                <c:pt idx="2065">
                  <c:v>6445.8117582658897</c:v>
                </c:pt>
                <c:pt idx="2066">
                  <c:v>6442.7532607255398</c:v>
                </c:pt>
                <c:pt idx="2067">
                  <c:v>6439.6930878418898</c:v>
                </c:pt>
                <c:pt idx="2068">
                  <c:v>6436.6312420858403</c:v>
                </c:pt>
                <c:pt idx="2069">
                  <c:v>6433.5677259332697</c:v>
                </c:pt>
                <c:pt idx="2070">
                  <c:v>6430.5025418650703</c:v>
                </c:pt>
                <c:pt idx="2071">
                  <c:v>6427.4356923670703</c:v>
                </c:pt>
                <c:pt idx="2072">
                  <c:v>6424.3671799300901</c:v>
                </c:pt>
                <c:pt idx="2073">
                  <c:v>6421.2970070499196</c:v>
                </c:pt>
                <c:pt idx="2074">
                  <c:v>6418.2251762272699</c:v>
                </c:pt>
                <c:pt idx="2075">
                  <c:v>6415.15168996783</c:v>
                </c:pt>
                <c:pt idx="2076">
                  <c:v>6412.0765507822198</c:v>
                </c:pt>
                <c:pt idx="2077">
                  <c:v>6408.9997611859899</c:v>
                </c:pt>
                <c:pt idx="2078">
                  <c:v>6405.9213236996202</c:v>
                </c:pt>
                <c:pt idx="2079">
                  <c:v>6402.8412408485301</c:v>
                </c:pt>
                <c:pt idx="2080">
                  <c:v>6399.7595151630103</c:v>
                </c:pt>
                <c:pt idx="2081">
                  <c:v>6396.67614917831</c:v>
                </c:pt>
                <c:pt idx="2082">
                  <c:v>6393.5911454345396</c:v>
                </c:pt>
                <c:pt idx="2083">
                  <c:v>6390.50450647671</c:v>
                </c:pt>
                <c:pt idx="2084">
                  <c:v>6387.4162348547397</c:v>
                </c:pt>
                <c:pt idx="2085">
                  <c:v>6384.3263331233902</c:v>
                </c:pt>
                <c:pt idx="2086">
                  <c:v>6381.2348038423297</c:v>
                </c:pt>
                <c:pt idx="2087">
                  <c:v>6378.1416495760805</c:v>
                </c:pt>
                <c:pt idx="2088">
                  <c:v>6375.0468728940004</c:v>
                </c:pt>
                <c:pt idx="2089">
                  <c:v>6371.9504763703299</c:v>
                </c:pt>
                <c:pt idx="2090">
                  <c:v>6368.8524625841401</c:v>
                </c:pt>
                <c:pt idx="2091">
                  <c:v>6365.7528341193201</c:v>
                </c:pt>
                <c:pt idx="2092">
                  <c:v>6362.6515935646203</c:v>
                </c:pt>
                <c:pt idx="2093">
                  <c:v>6359.5487435136001</c:v>
                </c:pt>
                <c:pt idx="2094">
                  <c:v>6356.4442865646197</c:v>
                </c:pt>
                <c:pt idx="2095">
                  <c:v>6353.3382253208601</c:v>
                </c:pt>
                <c:pt idx="2096">
                  <c:v>6350.2305623903003</c:v>
                </c:pt>
                <c:pt idx="2097">
                  <c:v>6347.1213003857201</c:v>
                </c:pt>
                <c:pt idx="2098">
                  <c:v>6344.01044192466</c:v>
                </c:pt>
                <c:pt idx="2099">
                  <c:v>6340.8979896294704</c:v>
                </c:pt>
                <c:pt idx="2100">
                  <c:v>6337.7839461272497</c:v>
                </c:pt>
                <c:pt idx="2101">
                  <c:v>6334.6683140498599</c:v>
                </c:pt>
                <c:pt idx="2102">
                  <c:v>6331.5510960339298</c:v>
                </c:pt>
                <c:pt idx="2103">
                  <c:v>6328.4322947208302</c:v>
                </c:pt>
                <c:pt idx="2104">
                  <c:v>6325.3119127566697</c:v>
                </c:pt>
                <c:pt idx="2105">
                  <c:v>6322.1899527922897</c:v>
                </c:pt>
                <c:pt idx="2106">
                  <c:v>6319.06641748326</c:v>
                </c:pt>
                <c:pt idx="2107">
                  <c:v>6315.94130948987</c:v>
                </c:pt>
                <c:pt idx="2108">
                  <c:v>6312.8146314771202</c:v>
                </c:pt>
                <c:pt idx="2109">
                  <c:v>6309.6863861147003</c:v>
                </c:pt>
                <c:pt idx="2110">
                  <c:v>6306.5565760769996</c:v>
                </c:pt>
                <c:pt idx="2111">
                  <c:v>6303.4252040431202</c:v>
                </c:pt>
                <c:pt idx="2112">
                  <c:v>6300.2922726968</c:v>
                </c:pt>
                <c:pt idx="2113">
                  <c:v>6297.1577847264798</c:v>
                </c:pt>
                <c:pt idx="2114">
                  <c:v>6294.0217428252499</c:v>
                </c:pt>
                <c:pt idx="2115">
                  <c:v>6290.8841496908599</c:v>
                </c:pt>
                <c:pt idx="2116">
                  <c:v>6287.7450080257204</c:v>
                </c:pt>
                <c:pt idx="2117">
                  <c:v>6284.6043205368496</c:v>
                </c:pt>
                <c:pt idx="2118">
                  <c:v>6281.4620899359297</c:v>
                </c:pt>
                <c:pt idx="2119">
                  <c:v>6278.3183189392503</c:v>
                </c:pt>
                <c:pt idx="2120">
                  <c:v>6275.1730102677302</c:v>
                </c:pt>
                <c:pt idx="2121">
                  <c:v>6272.0261666468796</c:v>
                </c:pt>
                <c:pt idx="2122">
                  <c:v>6268.8777908068096</c:v>
                </c:pt>
                <c:pt idx="2123">
                  <c:v>6265.7278854822498</c:v>
                </c:pt>
                <c:pt idx="2124">
                  <c:v>6262.5764534124901</c:v>
                </c:pt>
                <c:pt idx="2125">
                  <c:v>6259.4234973413904</c:v>
                </c:pt>
                <c:pt idx="2126">
                  <c:v>6256.2690200174002</c:v>
                </c:pt>
                <c:pt idx="2127">
                  <c:v>6253.1130241935098</c:v>
                </c:pt>
                <c:pt idx="2128">
                  <c:v>6249.9555126272899</c:v>
                </c:pt>
                <c:pt idx="2129">
                  <c:v>6246.7964880808104</c:v>
                </c:pt>
                <c:pt idx="2130">
                  <c:v>6243.6359533207096</c:v>
                </c:pt>
                <c:pt idx="2131">
                  <c:v>6240.4739111181498</c:v>
                </c:pt>
                <c:pt idx="2132">
                  <c:v>6237.3103642487904</c:v>
                </c:pt>
                <c:pt idx="2133">
                  <c:v>6234.1453154928404</c:v>
                </c:pt>
                <c:pt idx="2134">
                  <c:v>6230.9787676349697</c:v>
                </c:pt>
                <c:pt idx="2135">
                  <c:v>6227.8107234643603</c:v>
                </c:pt>
                <c:pt idx="2136">
                  <c:v>6224.6411857746798</c:v>
                </c:pt>
                <c:pt idx="2137">
                  <c:v>6221.4701573640796</c:v>
                </c:pt>
                <c:pt idx="2138">
                  <c:v>6218.2976410351703</c:v>
                </c:pt>
                <c:pt idx="2139">
                  <c:v>6215.12363959501</c:v>
                </c:pt>
                <c:pt idx="2140">
                  <c:v>6211.9481558551397</c:v>
                </c:pt>
                <c:pt idx="2141">
                  <c:v>6208.7711926315196</c:v>
                </c:pt>
                <c:pt idx="2142">
                  <c:v>6205.5927527445601</c:v>
                </c:pt>
                <c:pt idx="2143">
                  <c:v>6202.4128390190699</c:v>
                </c:pt>
                <c:pt idx="2144">
                  <c:v>6199.2314542843096</c:v>
                </c:pt>
                <c:pt idx="2145">
                  <c:v>6196.0486013739301</c:v>
                </c:pt>
                <c:pt idx="2146">
                  <c:v>6192.8642831259904</c:v>
                </c:pt>
                <c:pt idx="2147">
                  <c:v>6189.6785023829198</c:v>
                </c:pt>
                <c:pt idx="2148">
                  <c:v>6186.4912619915704</c:v>
                </c:pt>
                <c:pt idx="2149">
                  <c:v>6183.3025648031398</c:v>
                </c:pt>
                <c:pt idx="2150">
                  <c:v>6180.1124136731896</c:v>
                </c:pt>
                <c:pt idx="2151">
                  <c:v>6176.9208114616504</c:v>
                </c:pt>
                <c:pt idx="2152">
                  <c:v>6173.7277610327901</c:v>
                </c:pt>
                <c:pt idx="2153">
                  <c:v>6170.5332652552397</c:v>
                </c:pt>
                <c:pt idx="2154">
                  <c:v>6167.3373270019201</c:v>
                </c:pt>
                <c:pt idx="2155">
                  <c:v>6164.1399491501197</c:v>
                </c:pt>
                <c:pt idx="2156">
                  <c:v>6160.9411345814096</c:v>
                </c:pt>
                <c:pt idx="2157">
                  <c:v>6157.7408861816602</c:v>
                </c:pt>
                <c:pt idx="2158">
                  <c:v>6154.5392068410601</c:v>
                </c:pt>
                <c:pt idx="2159">
                  <c:v>6151.3360994540699</c:v>
                </c:pt>
                <c:pt idx="2160">
                  <c:v>6148.13156691944</c:v>
                </c:pt>
                <c:pt idx="2161">
                  <c:v>6144.9256121401604</c:v>
                </c:pt>
                <c:pt idx="2162">
                  <c:v>6141.7182380235099</c:v>
                </c:pt>
                <c:pt idx="2163">
                  <c:v>6138.5094474810003</c:v>
                </c:pt>
                <c:pt idx="2164">
                  <c:v>6135.2992434283897</c:v>
                </c:pt>
                <c:pt idx="2165">
                  <c:v>6132.08762878568</c:v>
                </c:pt>
                <c:pt idx="2166">
                  <c:v>6128.8746064770703</c:v>
                </c:pt>
                <c:pt idx="2167">
                  <c:v>6125.660179431</c:v>
                </c:pt>
                <c:pt idx="2168">
                  <c:v>6122.44435058009</c:v>
                </c:pt>
                <c:pt idx="2169">
                  <c:v>6119.2271228611698</c:v>
                </c:pt>
                <c:pt idx="2170">
                  <c:v>6116.0084992152397</c:v>
                </c:pt>
                <c:pt idx="2171">
                  <c:v>6112.7884825875099</c:v>
                </c:pt>
                <c:pt idx="2172">
                  <c:v>6109.5670759273298</c:v>
                </c:pt>
                <c:pt idx="2173">
                  <c:v>6106.3442821881999</c:v>
                </c:pt>
                <c:pt idx="2174">
                  <c:v>6103.1201043278097</c:v>
                </c:pt>
                <c:pt idx="2175">
                  <c:v>6099.8945453079396</c:v>
                </c:pt>
                <c:pt idx="2176">
                  <c:v>6096.6676080945299</c:v>
                </c:pt>
                <c:pt idx="2177">
                  <c:v>6093.4392956576403</c:v>
                </c:pt>
                <c:pt idx="2178">
                  <c:v>6090.2096109714303</c:v>
                </c:pt>
                <c:pt idx="2179">
                  <c:v>6086.9785570141803</c:v>
                </c:pt>
                <c:pt idx="2180">
                  <c:v>6083.7461367682299</c:v>
                </c:pt>
                <c:pt idx="2181">
                  <c:v>6080.5123532200396</c:v>
                </c:pt>
                <c:pt idx="2182">
                  <c:v>6077.2772093601197</c:v>
                </c:pt>
                <c:pt idx="2183">
                  <c:v>6074.0407081830599</c:v>
                </c:pt>
                <c:pt idx="2184">
                  <c:v>6070.8028526874796</c:v>
                </c:pt>
                <c:pt idx="2185">
                  <c:v>6067.56364587608</c:v>
                </c:pt>
                <c:pt idx="2186">
                  <c:v>6064.3230907555599</c:v>
                </c:pt>
                <c:pt idx="2187">
                  <c:v>6061.0811903366703</c:v>
                </c:pt>
                <c:pt idx="2188">
                  <c:v>6057.8379476341797</c:v>
                </c:pt>
                <c:pt idx="2189">
                  <c:v>6054.5933656668303</c:v>
                </c:pt>
                <c:pt idx="2190">
                  <c:v>6051.3474474574004</c:v>
                </c:pt>
                <c:pt idx="2191">
                  <c:v>6048.1001960326403</c:v>
                </c:pt>
                <c:pt idx="2192">
                  <c:v>6044.8516144232699</c:v>
                </c:pt>
                <c:pt idx="2193">
                  <c:v>6041.6017056639803</c:v>
                </c:pt>
                <c:pt idx="2194">
                  <c:v>6038.3504727934296</c:v>
                </c:pt>
                <c:pt idx="2195">
                  <c:v>6035.0979188542096</c:v>
                </c:pt>
                <c:pt idx="2196">
                  <c:v>6031.8440468928702</c:v>
                </c:pt>
                <c:pt idx="2197">
                  <c:v>6028.5888599598702</c:v>
                </c:pt>
                <c:pt idx="2198">
                  <c:v>6025.3323611095902</c:v>
                </c:pt>
                <c:pt idx="2199">
                  <c:v>6022.0745534003399</c:v>
                </c:pt>
                <c:pt idx="2200">
                  <c:v>6018.8154398942997</c:v>
                </c:pt>
                <c:pt idx="2201">
                  <c:v>6015.55502365755</c:v>
                </c:pt>
                <c:pt idx="2202">
                  <c:v>6012.2933077600601</c:v>
                </c:pt>
                <c:pt idx="2203">
                  <c:v>6009.0302952756401</c:v>
                </c:pt>
                <c:pt idx="2204">
                  <c:v>6005.7659892820002</c:v>
                </c:pt>
                <c:pt idx="2205">
                  <c:v>6002.5003928606602</c:v>
                </c:pt>
                <c:pt idx="2206">
                  <c:v>5999.23350909701</c:v>
                </c:pt>
                <c:pt idx="2207">
                  <c:v>5995.9653410802403</c:v>
                </c:pt>
                <c:pt idx="2208">
                  <c:v>5992.6958919033796</c:v>
                </c:pt>
                <c:pt idx="2209">
                  <c:v>5989.4251646632601</c:v>
                </c:pt>
                <c:pt idx="2210">
                  <c:v>5986.1531624605004</c:v>
                </c:pt>
                <c:pt idx="2211">
                  <c:v>5982.8798883995396</c:v>
                </c:pt>
                <c:pt idx="2212">
                  <c:v>5979.6053455885503</c:v>
                </c:pt>
                <c:pt idx="2213">
                  <c:v>5976.3295371395097</c:v>
                </c:pt>
                <c:pt idx="2214">
                  <c:v>5973.0524661681302</c:v>
                </c:pt>
                <c:pt idx="2215">
                  <c:v>5969.7741357938803</c:v>
                </c:pt>
                <c:pt idx="2216">
                  <c:v>5966.4945491399703</c:v>
                </c:pt>
                <c:pt idx="2217">
                  <c:v>5963.2137093333304</c:v>
                </c:pt>
                <c:pt idx="2218">
                  <c:v>5959.9316195046104</c:v>
                </c:pt>
                <c:pt idx="2219">
                  <c:v>5956.64828278816</c:v>
                </c:pt>
                <c:pt idx="2220">
                  <c:v>5953.3637023220299</c:v>
                </c:pt>
                <c:pt idx="2221">
                  <c:v>5950.0778812479602</c:v>
                </c:pt>
                <c:pt idx="2222">
                  <c:v>5946.7908227113503</c:v>
                </c:pt>
                <c:pt idx="2223">
                  <c:v>5943.50252986128</c:v>
                </c:pt>
                <c:pt idx="2224">
                  <c:v>5940.2130058504799</c:v>
                </c:pt>
                <c:pt idx="2225">
                  <c:v>5936.9222538353197</c:v>
                </c:pt>
                <c:pt idx="2226">
                  <c:v>5933.6302769758104</c:v>
                </c:pt>
                <c:pt idx="2227">
                  <c:v>5930.3370784355702</c:v>
                </c:pt>
                <c:pt idx="2228">
                  <c:v>5927.0426613818399</c:v>
                </c:pt>
                <c:pt idx="2229">
                  <c:v>5923.74702898546</c:v>
                </c:pt>
                <c:pt idx="2230">
                  <c:v>5920.4501844208698</c:v>
                </c:pt>
                <c:pt idx="2231">
                  <c:v>5917.1521308660704</c:v>
                </c:pt>
                <c:pt idx="2232">
                  <c:v>5913.8528715026596</c:v>
                </c:pt>
                <c:pt idx="2233">
                  <c:v>5910.5524095157598</c:v>
                </c:pt>
                <c:pt idx="2234">
                  <c:v>5907.2507480940603</c:v>
                </c:pt>
                <c:pt idx="2235">
                  <c:v>5903.9478904298003</c:v>
                </c:pt>
                <c:pt idx="2236">
                  <c:v>5900.6438397187303</c:v>
                </c:pt>
                <c:pt idx="2237">
                  <c:v>5897.3385991601099</c:v>
                </c:pt>
                <c:pt idx="2238">
                  <c:v>5894.03217195672</c:v>
                </c:pt>
                <c:pt idx="2239">
                  <c:v>5890.7245613148298</c:v>
                </c:pt>
                <c:pt idx="2240">
                  <c:v>5887.4157704441895</c:v>
                </c:pt>
                <c:pt idx="2241">
                  <c:v>5884.1058025580296</c:v>
                </c:pt>
                <c:pt idx="2242">
                  <c:v>5880.7946608730299</c:v>
                </c:pt>
                <c:pt idx="2243">
                  <c:v>5877.4823486093401</c:v>
                </c:pt>
                <c:pt idx="2244">
                  <c:v>5874.1688689905304</c:v>
                </c:pt>
                <c:pt idx="2245">
                  <c:v>5870.85422524362</c:v>
                </c:pt>
                <c:pt idx="2246">
                  <c:v>5867.5384205990304</c:v>
                </c:pt>
                <c:pt idx="2247">
                  <c:v>5864.2214582905999</c:v>
                </c:pt>
                <c:pt idx="2248">
                  <c:v>5860.9033415555596</c:v>
                </c:pt>
                <c:pt idx="2249">
                  <c:v>5857.5840736345299</c:v>
                </c:pt>
                <c:pt idx="2250">
                  <c:v>5854.2636577714902</c:v>
                </c:pt>
                <c:pt idx="2251">
                  <c:v>5850.9420972138096</c:v>
                </c:pt>
                <c:pt idx="2252">
                  <c:v>5847.6193952122003</c:v>
                </c:pt>
                <c:pt idx="2253">
                  <c:v>5844.2955550206998</c:v>
                </c:pt>
                <c:pt idx="2254">
                  <c:v>5840.9705798966897</c:v>
                </c:pt>
                <c:pt idx="2255">
                  <c:v>5837.6444731008796</c:v>
                </c:pt>
                <c:pt idx="2256">
                  <c:v>5834.3172378972804</c:v>
                </c:pt>
                <c:pt idx="2257">
                  <c:v>5830.9888775531799</c:v>
                </c:pt>
                <c:pt idx="2258">
                  <c:v>5827.6593953391703</c:v>
                </c:pt>
                <c:pt idx="2259">
                  <c:v>5824.3287945291304</c:v>
                </c:pt>
                <c:pt idx="2260">
                  <c:v>5820.9970784001898</c:v>
                </c:pt>
                <c:pt idx="2261">
                  <c:v>5817.6642502327104</c:v>
                </c:pt>
                <c:pt idx="2262">
                  <c:v>5814.33031331033</c:v>
                </c:pt>
                <c:pt idx="2263">
                  <c:v>5810.9952709198997</c:v>
                </c:pt>
                <c:pt idx="2264">
                  <c:v>5807.6591263514802</c:v>
                </c:pt>
                <c:pt idx="2265">
                  <c:v>5804.3218828983499</c:v>
                </c:pt>
                <c:pt idx="2266">
                  <c:v>5800.9835438569899</c:v>
                </c:pt>
                <c:pt idx="2267">
                  <c:v>5797.6441125270503</c:v>
                </c:pt>
                <c:pt idx="2268">
                  <c:v>5794.3035922113604</c:v>
                </c:pt>
                <c:pt idx="2269">
                  <c:v>5790.9619862159097</c:v>
                </c:pt>
                <c:pt idx="2270">
                  <c:v>5787.6192978498402</c:v>
                </c:pt>
                <c:pt idx="2271">
                  <c:v>5784.2755304254297</c:v>
                </c:pt>
                <c:pt idx="2272">
                  <c:v>5780.9306872581001</c:v>
                </c:pt>
                <c:pt idx="2273">
                  <c:v>5777.5847716663502</c:v>
                </c:pt>
                <c:pt idx="2274">
                  <c:v>5774.2377869718202</c:v>
                </c:pt>
                <c:pt idx="2275">
                  <c:v>5770.8897364992299</c:v>
                </c:pt>
                <c:pt idx="2276">
                  <c:v>5767.5406235763703</c:v>
                </c:pt>
                <c:pt idx="2277">
                  <c:v>5764.1904515341203</c:v>
                </c:pt>
                <c:pt idx="2278">
                  <c:v>5760.8392237063999</c:v>
                </c:pt>
                <c:pt idx="2279">
                  <c:v>5757.4869434302</c:v>
                </c:pt>
                <c:pt idx="2280">
                  <c:v>5754.1336140455096</c:v>
                </c:pt>
                <c:pt idx="2281">
                  <c:v>5750.7792388953603</c:v>
                </c:pt>
                <c:pt idx="2282">
                  <c:v>5747.4238213258104</c:v>
                </c:pt>
                <c:pt idx="2283">
                  <c:v>5744.0673646859004</c:v>
                </c:pt>
                <c:pt idx="2284">
                  <c:v>5740.7098723276504</c:v>
                </c:pt>
                <c:pt idx="2285">
                  <c:v>5737.3513476060698</c:v>
                </c:pt>
                <c:pt idx="2286">
                  <c:v>5733.9917938791395</c:v>
                </c:pt>
                <c:pt idx="2287">
                  <c:v>5730.63121450778</c:v>
                </c:pt>
                <c:pt idx="2288">
                  <c:v>5727.26961285585</c:v>
                </c:pt>
                <c:pt idx="2289">
                  <c:v>5723.9069922901499</c:v>
                </c:pt>
                <c:pt idx="2290">
                  <c:v>5720.5433561803802</c:v>
                </c:pt>
                <c:pt idx="2291">
                  <c:v>5717.1787078991802</c:v>
                </c:pt>
                <c:pt idx="2292">
                  <c:v>5713.8130508220502</c:v>
                </c:pt>
                <c:pt idx="2293">
                  <c:v>5710.4463883273702</c:v>
                </c:pt>
                <c:pt idx="2294">
                  <c:v>5707.0787237964196</c:v>
                </c:pt>
                <c:pt idx="2295">
                  <c:v>5703.7100606133099</c:v>
                </c:pt>
                <c:pt idx="2296">
                  <c:v>5700.3404021650103</c:v>
                </c:pt>
                <c:pt idx="2297">
                  <c:v>5696.9697518413104</c:v>
                </c:pt>
                <c:pt idx="2298">
                  <c:v>5693.59811303485</c:v>
                </c:pt>
                <c:pt idx="2299">
                  <c:v>5690.2254891410503</c:v>
                </c:pt>
                <c:pt idx="2300">
                  <c:v>5686.8518835581499</c:v>
                </c:pt>
                <c:pt idx="2301">
                  <c:v>5683.4772996871498</c:v>
                </c:pt>
                <c:pt idx="2302">
                  <c:v>5680.1017409318501</c:v>
                </c:pt>
                <c:pt idx="2303">
                  <c:v>5676.7252106987899</c:v>
                </c:pt>
                <c:pt idx="2304">
                  <c:v>5673.3477123972898</c:v>
                </c:pt>
                <c:pt idx="2305">
                  <c:v>5669.9692494393703</c:v>
                </c:pt>
                <c:pt idx="2306">
                  <c:v>5666.5898252398101</c:v>
                </c:pt>
                <c:pt idx="2307">
                  <c:v>5663.2094432160702</c:v>
                </c:pt>
                <c:pt idx="2308">
                  <c:v>5659.8281067883399</c:v>
                </c:pt>
                <c:pt idx="2309">
                  <c:v>5656.4458193794799</c:v>
                </c:pt>
                <c:pt idx="2310">
                  <c:v>5653.06258441504</c:v>
                </c:pt>
                <c:pt idx="2311">
                  <c:v>5649.6784053232204</c:v>
                </c:pt>
                <c:pt idx="2312">
                  <c:v>5646.2932855348799</c:v>
                </c:pt>
                <c:pt idx="2313">
                  <c:v>5642.9072284835202</c:v>
                </c:pt>
                <c:pt idx="2314">
                  <c:v>5639.5202376052703</c:v>
                </c:pt>
                <c:pt idx="2315">
                  <c:v>5636.1323163388697</c:v>
                </c:pt>
                <c:pt idx="2316">
                  <c:v>5632.74346812566</c:v>
                </c:pt>
                <c:pt idx="2317">
                  <c:v>5629.3536964095802</c:v>
                </c:pt>
                <c:pt idx="2318">
                  <c:v>5625.9630046371403</c:v>
                </c:pt>
                <c:pt idx="2319">
                  <c:v>5622.57139625743</c:v>
                </c:pt>
                <c:pt idx="2320">
                  <c:v>5619.1788747220598</c:v>
                </c:pt>
                <c:pt idx="2321">
                  <c:v>5615.7854434852197</c:v>
                </c:pt>
                <c:pt idx="2322">
                  <c:v>5612.3911060035998</c:v>
                </c:pt>
                <c:pt idx="2323">
                  <c:v>5608.9958657364296</c:v>
                </c:pt>
                <c:pt idx="2324">
                  <c:v>5605.5997261454104</c:v>
                </c:pt>
                <c:pt idx="2325">
                  <c:v>5602.2026906947704</c:v>
                </c:pt>
                <c:pt idx="2326">
                  <c:v>5598.8047628511904</c:v>
                </c:pt>
                <c:pt idx="2327">
                  <c:v>5595.4059460838198</c:v>
                </c:pt>
                <c:pt idx="2328">
                  <c:v>5592.0062438642699</c:v>
                </c:pt>
                <c:pt idx="2329">
                  <c:v>5588.6056596666003</c:v>
                </c:pt>
                <c:pt idx="2330">
                  <c:v>5585.20419696727</c:v>
                </c:pt>
                <c:pt idx="2331">
                  <c:v>5581.8018592451799</c:v>
                </c:pt>
                <c:pt idx="2332">
                  <c:v>5578.3986499816201</c:v>
                </c:pt>
                <c:pt idx="2333">
                  <c:v>5574.99457266027</c:v>
                </c:pt>
                <c:pt idx="2334">
                  <c:v>5571.5896307671901</c:v>
                </c:pt>
                <c:pt idx="2335">
                  <c:v>5568.18382779083</c:v>
                </c:pt>
                <c:pt idx="2336">
                  <c:v>5564.7771672219296</c:v>
                </c:pt>
                <c:pt idx="2337">
                  <c:v>5561.3696525536297</c:v>
                </c:pt>
                <c:pt idx="2338">
                  <c:v>5557.9612872813595</c:v>
                </c:pt>
                <c:pt idx="2339">
                  <c:v>5554.5520749028801</c:v>
                </c:pt>
                <c:pt idx="2340">
                  <c:v>5551.14201891825</c:v>
                </c:pt>
                <c:pt idx="2341">
                  <c:v>5547.7311228298004</c:v>
                </c:pt>
                <c:pt idx="2342">
                  <c:v>5544.3193901421701</c:v>
                </c:pt>
                <c:pt idx="2343">
                  <c:v>5540.9068243622196</c:v>
                </c:pt>
                <c:pt idx="2344">
                  <c:v>5537.4934289990897</c:v>
                </c:pt>
                <c:pt idx="2345">
                  <c:v>5534.0792075641402</c:v>
                </c:pt>
                <c:pt idx="2346">
                  <c:v>5530.6641635709602</c:v>
                </c:pt>
                <c:pt idx="2347">
                  <c:v>5527.2483005353497</c:v>
                </c:pt>
                <c:pt idx="2348">
                  <c:v>5523.8316219752996</c:v>
                </c:pt>
                <c:pt idx="2349">
                  <c:v>5520.4141314110002</c:v>
                </c:pt>
                <c:pt idx="2350">
                  <c:v>5516.9958323647897</c:v>
                </c:pt>
                <c:pt idx="2351">
                  <c:v>5513.5767283612004</c:v>
                </c:pt>
                <c:pt idx="2352">
                  <c:v>5510.1568229268596</c:v>
                </c:pt>
                <c:pt idx="2353">
                  <c:v>5506.7361195905696</c:v>
                </c:pt>
                <c:pt idx="2354">
                  <c:v>5503.3146218832298</c:v>
                </c:pt>
                <c:pt idx="2355">
                  <c:v>5499.8923333378598</c:v>
                </c:pt>
                <c:pt idx="2356">
                  <c:v>5496.4692574895598</c:v>
                </c:pt>
                <c:pt idx="2357">
                  <c:v>5493.0453978755104</c:v>
                </c:pt>
                <c:pt idx="2358">
                  <c:v>5489.6207580349501</c:v>
                </c:pt>
                <c:pt idx="2359">
                  <c:v>5486.1953415092103</c:v>
                </c:pt>
                <c:pt idx="2360">
                  <c:v>5482.7691518416004</c:v>
                </c:pt>
                <c:pt idx="2361">
                  <c:v>5479.3421925775201</c:v>
                </c:pt>
                <c:pt idx="2362">
                  <c:v>5475.9144672643297</c:v>
                </c:pt>
                <c:pt idx="2363">
                  <c:v>5472.4859794514196</c:v>
                </c:pt>
                <c:pt idx="2364">
                  <c:v>5469.0567326901601</c:v>
                </c:pt>
                <c:pt idx="2365">
                  <c:v>5465.6267305338897</c:v>
                </c:pt>
                <c:pt idx="2366">
                  <c:v>5462.1959765379097</c:v>
                </c:pt>
                <c:pt idx="2367">
                  <c:v>5458.7644742594803</c:v>
                </c:pt>
                <c:pt idx="2368">
                  <c:v>5455.3322272577698</c:v>
                </c:pt>
                <c:pt idx="2369">
                  <c:v>5451.8992390938902</c:v>
                </c:pt>
                <c:pt idx="2370">
                  <c:v>5448.4655133308397</c:v>
                </c:pt>
                <c:pt idx="2371">
                  <c:v>5445.0310535335302</c:v>
                </c:pt>
                <c:pt idx="2372">
                  <c:v>5441.5958632687398</c:v>
                </c:pt>
                <c:pt idx="2373">
                  <c:v>5438.1599461051101</c:v>
                </c:pt>
                <c:pt idx="2374">
                  <c:v>5434.7233056131399</c:v>
                </c:pt>
                <c:pt idx="2375">
                  <c:v>5431.2859453651799</c:v>
                </c:pt>
                <c:pt idx="2376">
                  <c:v>5427.8478689353797</c:v>
                </c:pt>
                <c:pt idx="2377">
                  <c:v>5424.4090798997104</c:v>
                </c:pt>
                <c:pt idx="2378">
                  <c:v>5420.9695818359596</c:v>
                </c:pt>
                <c:pt idx="2379">
                  <c:v>5417.5293783236802</c:v>
                </c:pt>
                <c:pt idx="2380">
                  <c:v>5414.0884729441996</c:v>
                </c:pt>
                <c:pt idx="2381">
                  <c:v>5410.6468692805902</c:v>
                </c:pt>
                <c:pt idx="2382">
                  <c:v>5407.2045709177</c:v>
                </c:pt>
                <c:pt idx="2383">
                  <c:v>5403.7615814420797</c:v>
                </c:pt>
                <c:pt idx="2384">
                  <c:v>5400.3179044420003</c:v>
                </c:pt>
                <c:pt idx="2385">
                  <c:v>5396.8735435074404</c:v>
                </c:pt>
                <c:pt idx="2386">
                  <c:v>5393.4285022300601</c:v>
                </c:pt>
                <c:pt idx="2387">
                  <c:v>5389.98278420321</c:v>
                </c:pt>
                <c:pt idx="2388">
                  <c:v>5386.53639302188</c:v>
                </c:pt>
                <c:pt idx="2389">
                  <c:v>5383.0893322827196</c:v>
                </c:pt>
                <c:pt idx="2390">
                  <c:v>5379.64160558401</c:v>
                </c:pt>
                <c:pt idx="2391">
                  <c:v>5376.1932165256503</c:v>
                </c:pt>
                <c:pt idx="2392">
                  <c:v>5372.7441687091396</c:v>
                </c:pt>
                <c:pt idx="2393">
                  <c:v>5369.2944657375801</c:v>
                </c:pt>
                <c:pt idx="2394">
                  <c:v>5365.8441112156297</c:v>
                </c:pt>
                <c:pt idx="2395">
                  <c:v>5362.3931087495503</c:v>
                </c:pt>
                <c:pt idx="2396">
                  <c:v>5358.9414619470999</c:v>
                </c:pt>
                <c:pt idx="2397">
                  <c:v>5355.4891744176102</c:v>
                </c:pt>
                <c:pt idx="2398">
                  <c:v>5352.0362497719298</c:v>
                </c:pt>
                <c:pt idx="2399">
                  <c:v>5348.5826916223896</c:v>
                </c:pt>
                <c:pt idx="2400">
                  <c:v>5345.1285035828396</c:v>
                </c:pt>
                <c:pt idx="2401">
                  <c:v>5341.6736892686004</c:v>
                </c:pt>
                <c:pt idx="2402">
                  <c:v>5338.2182522964604</c:v>
                </c:pt>
                <c:pt idx="2403">
                  <c:v>5334.7621962846397</c:v>
                </c:pt>
                <c:pt idx="2404">
                  <c:v>5331.3055248528099</c:v>
                </c:pt>
                <c:pt idx="2405">
                  <c:v>5327.8482416220804</c:v>
                </c:pt>
                <c:pt idx="2406">
                  <c:v>5324.3903502149396</c:v>
                </c:pt>
                <c:pt idx="2407">
                  <c:v>5320.9318542552801</c:v>
                </c:pt>
                <c:pt idx="2408">
                  <c:v>5317.4727573683804</c:v>
                </c:pt>
                <c:pt idx="2409">
                  <c:v>5314.0130631808697</c:v>
                </c:pt>
                <c:pt idx="2410">
                  <c:v>5310.5527753207398</c:v>
                </c:pt>
                <c:pt idx="2411">
                  <c:v>5307.0918974173101</c:v>
                </c:pt>
                <c:pt idx="2412">
                  <c:v>5303.6304331012298</c:v>
                </c:pt>
                <c:pt idx="2413">
                  <c:v>5300.1683860044504</c:v>
                </c:pt>
                <c:pt idx="2414">
                  <c:v>5296.7057597602197</c:v>
                </c:pt>
                <c:pt idx="2415">
                  <c:v>5293.2425580030604</c:v>
                </c:pt>
                <c:pt idx="2416">
                  <c:v>5289.7787843687502</c:v>
                </c:pt>
                <c:pt idx="2417">
                  <c:v>5286.3144424943303</c:v>
                </c:pt>
                <c:pt idx="2418">
                  <c:v>5282.8495360180696</c:v>
                </c:pt>
                <c:pt idx="2419">
                  <c:v>5279.3840685794503</c:v>
                </c:pt>
                <c:pt idx="2420">
                  <c:v>5275.9180438191797</c:v>
                </c:pt>
                <c:pt idx="2421">
                  <c:v>5272.4514653791402</c:v>
                </c:pt>
                <c:pt idx="2422">
                  <c:v>5268.9843369024002</c:v>
                </c:pt>
                <c:pt idx="2423">
                  <c:v>5265.5166620331602</c:v>
                </c:pt>
                <c:pt idx="2424">
                  <c:v>5262.0484444168096</c:v>
                </c:pt>
                <c:pt idx="2425">
                  <c:v>5258.5796876998502</c:v>
                </c:pt>
                <c:pt idx="2426">
                  <c:v>5255.1103955298804</c:v>
                </c:pt>
                <c:pt idx="2427">
                  <c:v>5251.6405715556402</c:v>
                </c:pt>
                <c:pt idx="2428">
                  <c:v>5248.1702194269201</c:v>
                </c:pt>
                <c:pt idx="2429">
                  <c:v>5244.69934279462</c:v>
                </c:pt>
                <c:pt idx="2430">
                  <c:v>5241.2279453106603</c:v>
                </c:pt>
                <c:pt idx="2431">
                  <c:v>5237.7560306280202</c:v>
                </c:pt>
                <c:pt idx="2432">
                  <c:v>5234.2836024007202</c:v>
                </c:pt>
                <c:pt idx="2433">
                  <c:v>5230.8106642837702</c:v>
                </c:pt>
                <c:pt idx="2434">
                  <c:v>5227.3372199331898</c:v>
                </c:pt>
                <c:pt idx="2435">
                  <c:v>5223.8632730059799</c:v>
                </c:pt>
                <c:pt idx="2436">
                  <c:v>5220.3888271600999</c:v>
                </c:pt>
                <c:pt idx="2437">
                  <c:v>5216.9138860544799</c:v>
                </c:pt>
                <c:pt idx="2438">
                  <c:v>5213.4384533489701</c:v>
                </c:pt>
                <c:pt idx="2439">
                  <c:v>5209.9625327043505</c:v>
                </c:pt>
                <c:pt idx="2440">
                  <c:v>5206.4861277823102</c:v>
                </c:pt>
                <c:pt idx="2441">
                  <c:v>5203.00924224542</c:v>
                </c:pt>
                <c:pt idx="2442">
                  <c:v>5199.5318797571399</c:v>
                </c:pt>
                <c:pt idx="2443">
                  <c:v>5196.0540439817796</c:v>
                </c:pt>
                <c:pt idx="2444">
                  <c:v>5192.5757385845</c:v>
                </c:pt>
                <c:pt idx="2445">
                  <c:v>5189.0969672312804</c:v>
                </c:pt>
                <c:pt idx="2446">
                  <c:v>5185.6177335889497</c:v>
                </c:pt>
                <c:pt idx="2447">
                  <c:v>5182.1380413250999</c:v>
                </c:pt>
                <c:pt idx="2448">
                  <c:v>5178.6578941081098</c:v>
                </c:pt>
                <c:pt idx="2449">
                  <c:v>5175.17729560715</c:v>
                </c:pt>
                <c:pt idx="2450">
                  <c:v>5171.6962494921199</c:v>
                </c:pt>
                <c:pt idx="2451">
                  <c:v>5168.2147594336802</c:v>
                </c:pt>
                <c:pt idx="2452">
                  <c:v>5164.7328291031899</c:v>
                </c:pt>
                <c:pt idx="2453">
                  <c:v>5161.2504621727303</c:v>
                </c:pt>
                <c:pt idx="2454">
                  <c:v>5157.7677973230102</c:v>
                </c:pt>
                <c:pt idx="2455">
                  <c:v>5154.2845688042698</c:v>
                </c:pt>
                <c:pt idx="2456">
                  <c:v>5150.8009156468897</c:v>
                </c:pt>
                <c:pt idx="2457">
                  <c:v>5147.3168415261798</c:v>
                </c:pt>
                <c:pt idx="2458">
                  <c:v>5143.8323501184605</c:v>
                </c:pt>
                <c:pt idx="2459">
                  <c:v>5140.3474451009897</c:v>
                </c:pt>
                <c:pt idx="2460">
                  <c:v>5136.8621301520197</c:v>
                </c:pt>
                <c:pt idx="2461">
                  <c:v>5133.3764089507204</c:v>
                </c:pt>
                <c:pt idx="2462">
                  <c:v>5129.89028517716</c:v>
                </c:pt>
                <c:pt idx="2463">
                  <c:v>5126.4037625123601</c:v>
                </c:pt>
                <c:pt idx="2464">
                  <c:v>5122.91684463819</c:v>
                </c:pt>
                <c:pt idx="2465">
                  <c:v>5119.4295352374302</c:v>
                </c:pt>
                <c:pt idx="2466">
                  <c:v>5115.9418379936897</c:v>
                </c:pt>
                <c:pt idx="2467">
                  <c:v>5112.4537565914497</c:v>
                </c:pt>
                <c:pt idx="2468">
                  <c:v>5108.9652947159902</c:v>
                </c:pt>
                <c:pt idx="2469">
                  <c:v>5105.4764560534304</c:v>
                </c:pt>
                <c:pt idx="2470">
                  <c:v>5101.9872442906899</c:v>
                </c:pt>
                <c:pt idx="2471">
                  <c:v>5098.4976631154404</c:v>
                </c:pt>
                <c:pt idx="2472">
                  <c:v>5095.0077162161597</c:v>
                </c:pt>
                <c:pt idx="2473">
                  <c:v>5091.51740728205</c:v>
                </c:pt>
                <c:pt idx="2474">
                  <c:v>5088.0267400030598</c:v>
                </c:pt>
                <c:pt idx="2475">
                  <c:v>5084.5357180698602</c:v>
                </c:pt>
                <c:pt idx="2476">
                  <c:v>5081.0443451738402</c:v>
                </c:pt>
                <c:pt idx="2477">
                  <c:v>5077.5526250070498</c:v>
                </c:pt>
                <c:pt idx="2478">
                  <c:v>5074.0605612622403</c:v>
                </c:pt>
                <c:pt idx="2479">
                  <c:v>5070.5681576328298</c:v>
                </c:pt>
                <c:pt idx="2480">
                  <c:v>5067.07541781286</c:v>
                </c:pt>
                <c:pt idx="2481">
                  <c:v>5063.5823454970096</c:v>
                </c:pt>
                <c:pt idx="2482">
                  <c:v>5060.08894438059</c:v>
                </c:pt>
                <c:pt idx="2483">
                  <c:v>5056.5952181594903</c:v>
                </c:pt>
                <c:pt idx="2484">
                  <c:v>5053.1011705301999</c:v>
                </c:pt>
                <c:pt idx="2485">
                  <c:v>5049.6068051897801</c:v>
                </c:pt>
                <c:pt idx="2486">
                  <c:v>5046.1121258358398</c:v>
                </c:pt>
                <c:pt idx="2487">
                  <c:v>5042.6171361665301</c:v>
                </c:pt>
                <c:pt idx="2488">
                  <c:v>5039.1218398805304</c:v>
                </c:pt>
                <c:pt idx="2489">
                  <c:v>5035.6262406770302</c:v>
                </c:pt>
                <c:pt idx="2490">
                  <c:v>5032.1303422557203</c:v>
                </c:pt>
                <c:pt idx="2491">
                  <c:v>5028.6341483167598</c:v>
                </c:pt>
                <c:pt idx="2492">
                  <c:v>5025.1376625608</c:v>
                </c:pt>
                <c:pt idx="2493">
                  <c:v>5021.6408886889103</c:v>
                </c:pt>
                <c:pt idx="2494">
                  <c:v>5018.1438304026096</c:v>
                </c:pt>
                <c:pt idx="2495">
                  <c:v>5014.6464914038597</c:v>
                </c:pt>
                <c:pt idx="2496">
                  <c:v>5011.1488753949998</c:v>
                </c:pt>
                <c:pt idx="2497">
                  <c:v>5007.6509860787701</c:v>
                </c:pt>
                <c:pt idx="2498">
                  <c:v>5004.1528271583102</c:v>
                </c:pt>
                <c:pt idx="2499">
                  <c:v>5000.6544023370798</c:v>
                </c:pt>
                <c:pt idx="2500">
                  <c:v>4997.1557153189397</c:v>
                </c:pt>
                <c:pt idx="2501">
                  <c:v>4993.6567698080398</c:v>
                </c:pt>
                <c:pt idx="2502">
                  <c:v>4990.1575695088704</c:v>
                </c:pt>
                <c:pt idx="2503">
                  <c:v>4986.65811812623</c:v>
                </c:pt>
                <c:pt idx="2504">
                  <c:v>4983.1584193651797</c:v>
                </c:pt>
                <c:pt idx="2505">
                  <c:v>4979.6584769311003</c:v>
                </c:pt>
                <c:pt idx="2506">
                  <c:v>4976.1582945295904</c:v>
                </c:pt>
                <c:pt idx="2507">
                  <c:v>4972.65787586652</c:v>
                </c:pt>
                <c:pt idx="2508">
                  <c:v>4969.15722464799</c:v>
                </c:pt>
                <c:pt idx="2509">
                  <c:v>4965.6563445803104</c:v>
                </c:pt>
                <c:pt idx="2510">
                  <c:v>4962.1552393699803</c:v>
                </c:pt>
                <c:pt idx="2511">
                  <c:v>4958.6539127237302</c:v>
                </c:pt>
                <c:pt idx="2512">
                  <c:v>4955.1523683484102</c:v>
                </c:pt>
                <c:pt idx="2513">
                  <c:v>4951.6506099510798</c:v>
                </c:pt>
                <c:pt idx="2514">
                  <c:v>4948.1486412389004</c:v>
                </c:pt>
                <c:pt idx="2515">
                  <c:v>4944.6464659191997</c:v>
                </c:pt>
                <c:pt idx="2516">
                  <c:v>4941.1440876994002</c:v>
                </c:pt>
                <c:pt idx="2517">
                  <c:v>4937.6415102870296</c:v>
                </c:pt>
                <c:pt idx="2518">
                  <c:v>4934.1387373897196</c:v>
                </c:pt>
                <c:pt idx="2519">
                  <c:v>4930.6357727151399</c:v>
                </c:pt>
                <c:pt idx="2520">
                  <c:v>4927.1326199710602</c:v>
                </c:pt>
                <c:pt idx="2521">
                  <c:v>4923.6292828652704</c:v>
                </c:pt>
                <c:pt idx="2522">
                  <c:v>4920.1257651055903</c:v>
                </c:pt>
                <c:pt idx="2523">
                  <c:v>4916.6220703998597</c:v>
                </c:pt>
                <c:pt idx="2524">
                  <c:v>4913.1182024559303</c:v>
                </c:pt>
                <c:pt idx="2525">
                  <c:v>4909.61416498164</c:v>
                </c:pt>
                <c:pt idx="2526">
                  <c:v>4906.1099616847696</c:v>
                </c:pt>
                <c:pt idx="2527">
                  <c:v>4902.6055962731098</c:v>
                </c:pt>
                <c:pt idx="2528">
                  <c:v>4899.1010724543503</c:v>
                </c:pt>
                <c:pt idx="2529">
                  <c:v>4895.59639393614</c:v>
                </c:pt>
                <c:pt idx="2530">
                  <c:v>4892.0915644260403</c:v>
                </c:pt>
                <c:pt idx="2531">
                  <c:v>4888.5865876315102</c:v>
                </c:pt>
                <c:pt idx="2532">
                  <c:v>4885.0814672598899</c:v>
                </c:pt>
                <c:pt idx="2533">
                  <c:v>4881.5762070184101</c:v>
                </c:pt>
                <c:pt idx="2534">
                  <c:v>4878.0708106141601</c:v>
                </c:pt>
                <c:pt idx="2535">
                  <c:v>4874.5652817540704</c:v>
                </c:pt>
                <c:pt idx="2536">
                  <c:v>4871.0596241448902</c:v>
                </c:pt>
                <c:pt idx="2537">
                  <c:v>4867.5538414932198</c:v>
                </c:pt>
                <c:pt idx="2538">
                  <c:v>4864.0479375054301</c:v>
                </c:pt>
                <c:pt idx="2539">
                  <c:v>4860.5419158877103</c:v>
                </c:pt>
                <c:pt idx="2540">
                  <c:v>4857.0357803460101</c:v>
                </c:pt>
                <c:pt idx="2541">
                  <c:v>4853.5295345860504</c:v>
                </c:pt>
                <c:pt idx="2542">
                  <c:v>4850.0231823132799</c:v>
                </c:pt>
                <c:pt idx="2543">
                  <c:v>4846.5167272329199</c:v>
                </c:pt>
                <c:pt idx="2544">
                  <c:v>4843.01017304989</c:v>
                </c:pt>
                <c:pt idx="2545">
                  <c:v>4839.5035234688003</c:v>
                </c:pt>
                <c:pt idx="2546">
                  <c:v>4835.9967821939899</c:v>
                </c:pt>
                <c:pt idx="2547">
                  <c:v>4832.4899529294498</c:v>
                </c:pt>
                <c:pt idx="2548">
                  <c:v>4828.9830393788498</c:v>
                </c:pt>
                <c:pt idx="2549">
                  <c:v>4825.4760452455102</c:v>
                </c:pt>
                <c:pt idx="2550">
                  <c:v>4821.9689742323799</c:v>
                </c:pt>
                <c:pt idx="2551">
                  <c:v>4818.4618300420498</c:v>
                </c:pt>
                <c:pt idx="2552">
                  <c:v>4814.9546163767</c:v>
                </c:pt>
                <c:pt idx="2553">
                  <c:v>4811.4473369381103</c:v>
                </c:pt>
                <c:pt idx="2554">
                  <c:v>4807.9399954276696</c:v>
                </c:pt>
                <c:pt idx="2555">
                  <c:v>4804.43259554631</c:v>
                </c:pt>
                <c:pt idx="2556">
                  <c:v>4800.92514099452</c:v>
                </c:pt>
                <c:pt idx="2557">
                  <c:v>4797.4176354723404</c:v>
                </c:pt>
                <c:pt idx="2558">
                  <c:v>4793.9100826793301</c:v>
                </c:pt>
                <c:pt idx="2559">
                  <c:v>4790.4024863145696</c:v>
                </c:pt>
                <c:pt idx="2560">
                  <c:v>4786.8948500766301</c:v>
                </c:pt>
                <c:pt idx="2561">
                  <c:v>4783.3871776635997</c:v>
                </c:pt>
                <c:pt idx="2562">
                  <c:v>4779.8794727729901</c:v>
                </c:pt>
                <c:pt idx="2563">
                  <c:v>4776.3717391018199</c:v>
                </c:pt>
                <c:pt idx="2564">
                  <c:v>4772.8639803465303</c:v>
                </c:pt>
                <c:pt idx="2565">
                  <c:v>4769.3562002029903</c:v>
                </c:pt>
                <c:pt idx="2566">
                  <c:v>4765.8484023665096</c:v>
                </c:pt>
                <c:pt idx="2567">
                  <c:v>4762.3405905317804</c:v>
                </c:pt>
                <c:pt idx="2568">
                  <c:v>4758.8327683929001</c:v>
                </c:pt>
                <c:pt idx="2569">
                  <c:v>4755.3249396433403</c:v>
                </c:pt>
                <c:pt idx="2570">
                  <c:v>4751.8171079759504</c:v>
                </c:pt>
                <c:pt idx="2571">
                  <c:v>4748.3092770828998</c:v>
                </c:pt>
                <c:pt idx="2572">
                  <c:v>4744.8014506557402</c:v>
                </c:pt>
                <c:pt idx="2573">
                  <c:v>4741.2936323853</c:v>
                </c:pt>
                <c:pt idx="2574">
                  <c:v>4737.7858259617497</c:v>
                </c:pt>
                <c:pt idx="2575">
                  <c:v>4734.2780350745597</c:v>
                </c:pt>
                <c:pt idx="2576">
                  <c:v>4730.7702634124798</c:v>
                </c:pt>
                <c:pt idx="2577">
                  <c:v>4727.2625146635</c:v>
                </c:pt>
                <c:pt idx="2578">
                  <c:v>4723.7547925149102</c:v>
                </c:pt>
                <c:pt idx="2579">
                  <c:v>4720.2471006532296</c:v>
                </c:pt>
                <c:pt idx="2580">
                  <c:v>4716.7394427642002</c:v>
                </c:pt>
                <c:pt idx="2581">
                  <c:v>4713.2318225327899</c:v>
                </c:pt>
                <c:pt idx="2582">
                  <c:v>4709.7242436431798</c:v>
                </c:pt>
                <c:pt idx="2583">
                  <c:v>4706.2167097787096</c:v>
                </c:pt>
                <c:pt idx="2584">
                  <c:v>4702.7092246219399</c:v>
                </c:pt>
                <c:pt idx="2585">
                  <c:v>4699.2017918545498</c:v>
                </c:pt>
                <c:pt idx="2586">
                  <c:v>4695.6944151574098</c:v>
                </c:pt>
                <c:pt idx="2587">
                  <c:v>4692.1870982105002</c:v>
                </c:pt>
                <c:pt idx="2588">
                  <c:v>4688.6798446929497</c:v>
                </c:pt>
                <c:pt idx="2589">
                  <c:v>4685.1726582829597</c:v>
                </c:pt>
                <c:pt idx="2590">
                  <c:v>4681.66554265788</c:v>
                </c:pt>
                <c:pt idx="2591">
                  <c:v>4678.1585014941102</c:v>
                </c:pt>
                <c:pt idx="2592">
                  <c:v>4674.6515384671402</c:v>
                </c:pt>
                <c:pt idx="2593">
                  <c:v>4671.1446572514897</c:v>
                </c:pt>
                <c:pt idx="2594">
                  <c:v>4667.6378615207504</c:v>
                </c:pt>
                <c:pt idx="2595">
                  <c:v>4664.1311549475504</c:v>
                </c:pt>
                <c:pt idx="2596">
                  <c:v>4660.6245412035096</c:v>
                </c:pt>
                <c:pt idx="2597">
                  <c:v>4657.1180239592904</c:v>
                </c:pt>
                <c:pt idx="2598">
                  <c:v>4653.6116068845004</c:v>
                </c:pt>
                <c:pt idx="2599">
                  <c:v>4650.1052936477699</c:v>
                </c:pt>
                <c:pt idx="2600">
                  <c:v>4646.5990879166702</c:v>
                </c:pt>
                <c:pt idx="2601">
                  <c:v>4643.0929933577399</c:v>
                </c:pt>
                <c:pt idx="2602">
                  <c:v>4639.5870136364601</c:v>
                </c:pt>
                <c:pt idx="2603">
                  <c:v>4636.0811524172304</c:v>
                </c:pt>
                <c:pt idx="2604">
                  <c:v>4632.57541336336</c:v>
                </c:pt>
                <c:pt idx="2605">
                  <c:v>4629.0698001370702</c:v>
                </c:pt>
                <c:pt idx="2606">
                  <c:v>4625.56431639946</c:v>
                </c:pt>
                <c:pt idx="2607">
                  <c:v>4622.05896581053</c:v>
                </c:pt>
                <c:pt idx="2608">
                  <c:v>4618.55375202911</c:v>
                </c:pt>
                <c:pt idx="2609">
                  <c:v>4615.0486787129003</c:v>
                </c:pt>
                <c:pt idx="2610">
                  <c:v>4611.5437495184296</c:v>
                </c:pt>
                <c:pt idx="2611">
                  <c:v>4608.0389681010502</c:v>
                </c:pt>
                <c:pt idx="2612">
                  <c:v>4604.5343381149396</c:v>
                </c:pt>
                <c:pt idx="2613">
                  <c:v>4601.0298632130498</c:v>
                </c:pt>
                <c:pt idx="2614">
                  <c:v>4597.5255470471302</c:v>
                </c:pt>
                <c:pt idx="2615">
                  <c:v>4594.0213932676998</c:v>
                </c:pt>
                <c:pt idx="2616">
                  <c:v>4590.5174055240504</c:v>
                </c:pt>
                <c:pt idx="2617">
                  <c:v>4587.0135874642001</c:v>
                </c:pt>
                <c:pt idx="2618">
                  <c:v>4583.5099427349096</c:v>
                </c:pt>
                <c:pt idx="2619">
                  <c:v>4580.0064749816602</c:v>
                </c:pt>
                <c:pt idx="2620">
                  <c:v>4576.5031878486498</c:v>
                </c:pt>
                <c:pt idx="2621">
                  <c:v>4573.0000849787602</c:v>
                </c:pt>
                <c:pt idx="2622">
                  <c:v>4569.4971700135602</c:v>
                </c:pt>
                <c:pt idx="2623">
                  <c:v>4565.9944465932904</c:v>
                </c:pt>
                <c:pt idx="2624">
                  <c:v>4562.49191835684</c:v>
                </c:pt>
                <c:pt idx="2625">
                  <c:v>4558.9895889417603</c:v>
                </c:pt>
                <c:pt idx="2626">
                  <c:v>4555.4874619842103</c:v>
                </c:pt>
                <c:pt idx="2627">
                  <c:v>4551.9855411189801</c:v>
                </c:pt>
                <c:pt idx="2628">
                  <c:v>4548.4838299794801</c:v>
                </c:pt>
                <c:pt idx="2629">
                  <c:v>4544.9823321977001</c:v>
                </c:pt>
                <c:pt idx="2630">
                  <c:v>4541.4810514042101</c:v>
                </c:pt>
                <c:pt idx="2631">
                  <c:v>4537.9799912281496</c:v>
                </c:pt>
                <c:pt idx="2632">
                  <c:v>4534.4791552972201</c:v>
                </c:pt>
                <c:pt idx="2633">
                  <c:v>4530.9785472376598</c:v>
                </c:pt>
                <c:pt idx="2634">
                  <c:v>4527.4781706742397</c:v>
                </c:pt>
                <c:pt idx="2635">
                  <c:v>4523.9780292302503</c:v>
                </c:pt>
                <c:pt idx="2636">
                  <c:v>4520.4781265274896</c:v>
                </c:pt>
                <c:pt idx="2637">
                  <c:v>4516.9784661862504</c:v>
                </c:pt>
                <c:pt idx="2638">
                  <c:v>4513.4790518252903</c:v>
                </c:pt>
                <c:pt idx="2639">
                  <c:v>4509.9798870618597</c:v>
                </c:pt>
                <c:pt idx="2640">
                  <c:v>4506.4809755116403</c:v>
                </c:pt>
                <c:pt idx="2641">
                  <c:v>4502.9823207887803</c:v>
                </c:pt>
                <c:pt idx="2642">
                  <c:v>4499.4839265058399</c:v>
                </c:pt>
                <c:pt idx="2643">
                  <c:v>4495.9857962738197</c:v>
                </c:pt>
                <c:pt idx="2644">
                  <c:v>4492.4879337020902</c:v>
                </c:pt>
                <c:pt idx="2645">
                  <c:v>4488.9903423984397</c:v>
                </c:pt>
                <c:pt idx="2646">
                  <c:v>4485.49302596905</c:v>
                </c:pt>
                <c:pt idx="2647">
                  <c:v>4481.9959880184497</c:v>
                </c:pt>
                <c:pt idx="2648">
                  <c:v>4478.4992321495201</c:v>
                </c:pt>
                <c:pt idx="2649">
                  <c:v>4475.0027619635102</c:v>
                </c:pt>
                <c:pt idx="2650">
                  <c:v>4471.5065810599799</c:v>
                </c:pt>
                <c:pt idx="2651">
                  <c:v>4468.0106930368202</c:v>
                </c:pt>
                <c:pt idx="2652">
                  <c:v>4464.5151014902203</c:v>
                </c:pt>
                <c:pt idx="2653">
                  <c:v>4461.0198100146699</c:v>
                </c:pt>
                <c:pt idx="2654">
                  <c:v>4457.5248222029404</c:v>
                </c:pt>
                <c:pt idx="2655">
                  <c:v>4454.0301416460698</c:v>
                </c:pt>
                <c:pt idx="2656">
                  <c:v>4450.5357719333597</c:v>
                </c:pt>
                <c:pt idx="2657">
                  <c:v>4447.0417166523603</c:v>
                </c:pt>
                <c:pt idx="2658">
                  <c:v>4443.5479793888298</c:v>
                </c:pt>
                <c:pt idx="2659">
                  <c:v>4440.0545637267996</c:v>
                </c:pt>
                <c:pt idx="2660">
                  <c:v>4436.5614732484501</c:v>
                </c:pt>
                <c:pt idx="2661">
                  <c:v>4433.0687115341998</c:v>
                </c:pt>
                <c:pt idx="2662">
                  <c:v>4429.5762821626404</c:v>
                </c:pt>
                <c:pt idx="2663">
                  <c:v>4426.0841887105198</c:v>
                </c:pt>
                <c:pt idx="2664">
                  <c:v>4422.5924347527898</c:v>
                </c:pt>
                <c:pt idx="2665">
                  <c:v>4419.1010238624904</c:v>
                </c:pt>
                <c:pt idx="2666">
                  <c:v>4415.6099596108597</c:v>
                </c:pt>
                <c:pt idx="2667">
                  <c:v>4412.1192455672099</c:v>
                </c:pt>
                <c:pt idx="2668">
                  <c:v>4408.6288852989901</c:v>
                </c:pt>
                <c:pt idx="2669">
                  <c:v>4405.1388823717598</c:v>
                </c:pt>
                <c:pt idx="2670">
                  <c:v>4401.6492403491402</c:v>
                </c:pt>
                <c:pt idx="2671">
                  <c:v>4398.1599627928399</c:v>
                </c:pt>
                <c:pt idx="2672">
                  <c:v>4394.6710532626303</c:v>
                </c:pt>
                <c:pt idx="2673">
                  <c:v>4391.18251531635</c:v>
                </c:pt>
                <c:pt idx="2674">
                  <c:v>4387.6943525098604</c:v>
                </c:pt>
                <c:pt idx="2675">
                  <c:v>4384.2065683970504</c:v>
                </c:pt>
                <c:pt idx="2676">
                  <c:v>4380.7191665298396</c:v>
                </c:pt>
                <c:pt idx="2677">
                  <c:v>4377.2321504581296</c:v>
                </c:pt>
                <c:pt idx="2678">
                  <c:v>4373.74552372985</c:v>
                </c:pt>
                <c:pt idx="2679">
                  <c:v>4370.2592898908797</c:v>
                </c:pt>
                <c:pt idx="2680">
                  <c:v>4366.7734524850703</c:v>
                </c:pt>
                <c:pt idx="2681">
                  <c:v>4363.2880150542396</c:v>
                </c:pt>
                <c:pt idx="2682">
                  <c:v>4359.8029811381502</c:v>
                </c:pt>
                <c:pt idx="2683">
                  <c:v>4356.3183542745001</c:v>
                </c:pt>
                <c:pt idx="2684">
                  <c:v>4352.8341379988897</c:v>
                </c:pt>
                <c:pt idx="2685">
                  <c:v>4349.3503358448597</c:v>
                </c:pt>
                <c:pt idx="2686">
                  <c:v>4345.8669513438199</c:v>
                </c:pt>
                <c:pt idx="2687">
                  <c:v>4342.3839880250898</c:v>
                </c:pt>
                <c:pt idx="2688">
                  <c:v>4338.90144941585</c:v>
                </c:pt>
                <c:pt idx="2689">
                  <c:v>4335.4193390411401</c:v>
                </c:pt>
                <c:pt idx="2690">
                  <c:v>4331.9376604238696</c:v>
                </c:pt>
                <c:pt idx="2691">
                  <c:v>4328.4564170847598</c:v>
                </c:pt>
                <c:pt idx="2692">
                  <c:v>4324.9756125423801</c:v>
                </c:pt>
                <c:pt idx="2693">
                  <c:v>4321.4952503131199</c:v>
                </c:pt>
                <c:pt idx="2694">
                  <c:v>4318.0153339111603</c:v>
                </c:pt>
                <c:pt idx="2695">
                  <c:v>4314.5358668484696</c:v>
                </c:pt>
                <c:pt idx="2696">
                  <c:v>4311.0568526348197</c:v>
                </c:pt>
                <c:pt idx="2697">
                  <c:v>4307.5782947777298</c:v>
                </c:pt>
                <c:pt idx="2698">
                  <c:v>4304.1001967824895</c:v>
                </c:pt>
                <c:pt idx="2699">
                  <c:v>4300.6225621521398</c:v>
                </c:pt>
                <c:pt idx="2700">
                  <c:v>4297.1453943874403</c:v>
                </c:pt>
                <c:pt idx="2701">
                  <c:v>4293.6686969868897</c:v>
                </c:pt>
                <c:pt idx="2702">
                  <c:v>4290.1924734466802</c:v>
                </c:pt>
                <c:pt idx="2703">
                  <c:v>4286.7167272607303</c:v>
                </c:pt>
                <c:pt idx="2704">
                  <c:v>4283.2414619206202</c:v>
                </c:pt>
                <c:pt idx="2705">
                  <c:v>4279.7666809156399</c:v>
                </c:pt>
                <c:pt idx="2706">
                  <c:v>4276.2923877327103</c:v>
                </c:pt>
                <c:pt idx="2707">
                  <c:v>4272.8185858564302</c:v>
                </c:pt>
                <c:pt idx="2708">
                  <c:v>4269.3452787690303</c:v>
                </c:pt>
                <c:pt idx="2709">
                  <c:v>4265.87246995039</c:v>
                </c:pt>
                <c:pt idx="2710">
                  <c:v>4262.4001628779797</c:v>
                </c:pt>
                <c:pt idx="2711">
                  <c:v>4258.9283610269104</c:v>
                </c:pt>
                <c:pt idx="2712">
                  <c:v>4255.4570678698801</c:v>
                </c:pt>
                <c:pt idx="2713">
                  <c:v>4251.9862868771597</c:v>
                </c:pt>
                <c:pt idx="2714">
                  <c:v>4248.5160215166197</c:v>
                </c:pt>
                <c:pt idx="2715">
                  <c:v>4245.0462752536696</c:v>
                </c:pt>
                <c:pt idx="2716">
                  <c:v>4241.5770515512904</c:v>
                </c:pt>
                <c:pt idx="2717">
                  <c:v>4238.1083538700004</c:v>
                </c:pt>
                <c:pt idx="2718">
                  <c:v>4234.6401856678503</c:v>
                </c:pt>
                <c:pt idx="2719">
                  <c:v>4231.1725504003898</c:v>
                </c:pt>
                <c:pt idx="2720">
                  <c:v>4227.7054515207001</c:v>
                </c:pt>
                <c:pt idx="2721">
                  <c:v>4224.2388924793704</c:v>
                </c:pt>
                <c:pt idx="2722">
                  <c:v>4220.7728767244298</c:v>
                </c:pt>
                <c:pt idx="2723">
                  <c:v>4217.3074077014298</c:v>
                </c:pt>
                <c:pt idx="2724">
                  <c:v>4213.84248885335</c:v>
                </c:pt>
                <c:pt idx="2725">
                  <c:v>4210.3781236206496</c:v>
                </c:pt>
                <c:pt idx="2726">
                  <c:v>4206.9143154412104</c:v>
                </c:pt>
                <c:pt idx="2727">
                  <c:v>4203.4510677503604</c:v>
                </c:pt>
                <c:pt idx="2728">
                  <c:v>4199.9883839808199</c:v>
                </c:pt>
                <c:pt idx="2729">
                  <c:v>4196.52626756275</c:v>
                </c:pt>
                <c:pt idx="2730">
                  <c:v>4193.0647219236898</c:v>
                </c:pt>
                <c:pt idx="2731">
                  <c:v>4189.6037504885699</c:v>
                </c:pt>
                <c:pt idx="2732">
                  <c:v>4186.1433566797004</c:v>
                </c:pt>
                <c:pt idx="2733">
                  <c:v>4182.6835439167298</c:v>
                </c:pt>
                <c:pt idx="2734">
                  <c:v>4179.2243156166996</c:v>
                </c:pt>
                <c:pt idx="2735">
                  <c:v>4175.7656751939803</c:v>
                </c:pt>
                <c:pt idx="2736">
                  <c:v>4172.3076260602502</c:v>
                </c:pt>
                <c:pt idx="2737">
                  <c:v>4168.85017162453</c:v>
                </c:pt>
                <c:pt idx="2738">
                  <c:v>4165.3933152931504</c:v>
                </c:pt>
                <c:pt idx="2739">
                  <c:v>4161.9370604697397</c:v>
                </c:pt>
                <c:pt idx="2740">
                  <c:v>4158.4814105552196</c:v>
                </c:pt>
                <c:pt idx="2741">
                  <c:v>4155.0263689477597</c:v>
                </c:pt>
                <c:pt idx="2742">
                  <c:v>4151.5719390428403</c:v>
                </c:pt>
                <c:pt idx="2743">
                  <c:v>4148.1181242331504</c:v>
                </c:pt>
                <c:pt idx="2744">
                  <c:v>4144.6649279086796</c:v>
                </c:pt>
                <c:pt idx="2745">
                  <c:v>4141.2123534565999</c:v>
                </c:pt>
                <c:pt idx="2746">
                  <c:v>4137.7604042613302</c:v>
                </c:pt>
                <c:pt idx="2747">
                  <c:v>4134.3090837045102</c:v>
                </c:pt>
                <c:pt idx="2748">
                  <c:v>4130.8583951649598</c:v>
                </c:pt>
                <c:pt idx="2749">
                  <c:v>4127.4083420187098</c:v>
                </c:pt>
                <c:pt idx="2750">
                  <c:v>4123.9589276389697</c:v>
                </c:pt>
                <c:pt idx="2751">
                  <c:v>4120.5101553961003</c:v>
                </c:pt>
                <c:pt idx="2752">
                  <c:v>4117.0620286576504</c:v>
                </c:pt>
                <c:pt idx="2753">
                  <c:v>4113.6145507883002</c:v>
                </c:pt>
                <c:pt idx="2754">
                  <c:v>4110.1677251498704</c:v>
                </c:pt>
                <c:pt idx="2755">
                  <c:v>4106.7215551013096</c:v>
                </c:pt>
                <c:pt idx="2756">
                  <c:v>4103.2760439986996</c:v>
                </c:pt>
                <c:pt idx="2757">
                  <c:v>4099.8311951952001</c:v>
                </c:pt>
                <c:pt idx="2758">
                  <c:v>4096.3870120410902</c:v>
                </c:pt>
                <c:pt idx="2759">
                  <c:v>4092.9434978837198</c:v>
                </c:pt>
                <c:pt idx="2760">
                  <c:v>4089.5006560675401</c:v>
                </c:pt>
                <c:pt idx="2761">
                  <c:v>4086.0584899340502</c:v>
                </c:pt>
                <c:pt idx="2762">
                  <c:v>4082.6170028217798</c:v>
                </c:pt>
                <c:pt idx="2763">
                  <c:v>4079.17619806636</c:v>
                </c:pt>
                <c:pt idx="2764">
                  <c:v>4075.7360790004</c:v>
                </c:pt>
                <c:pt idx="2765">
                  <c:v>4072.2966489535602</c:v>
                </c:pt>
                <c:pt idx="2766">
                  <c:v>4068.8579112525199</c:v>
                </c:pt>
                <c:pt idx="2767">
                  <c:v>4065.4198692209602</c:v>
                </c:pt>
                <c:pt idx="2768">
                  <c:v>4061.9825261795199</c:v>
                </c:pt>
                <c:pt idx="2769">
                  <c:v>4058.5458854458702</c:v>
                </c:pt>
                <c:pt idx="2770">
                  <c:v>4055.10995033463</c:v>
                </c:pt>
                <c:pt idx="2771">
                  <c:v>4051.6747241573798</c:v>
                </c:pt>
                <c:pt idx="2772">
                  <c:v>4048.2402102226501</c:v>
                </c:pt>
                <c:pt idx="2773">
                  <c:v>4044.8064118359298</c:v>
                </c:pt>
                <c:pt idx="2774">
                  <c:v>4041.37333229962</c:v>
                </c:pt>
                <c:pt idx="2775">
                  <c:v>4037.94097491306</c:v>
                </c:pt>
                <c:pt idx="2776">
                  <c:v>4034.5093429724702</c:v>
                </c:pt>
                <c:pt idx="2777">
                  <c:v>4031.0784397710199</c:v>
                </c:pt>
                <c:pt idx="2778">
                  <c:v>4027.6482685987298</c:v>
                </c:pt>
                <c:pt idx="2779">
                  <c:v>4024.2188327425201</c:v>
                </c:pt>
                <c:pt idx="2780">
                  <c:v>4020.7901354861701</c:v>
                </c:pt>
                <c:pt idx="2781">
                  <c:v>4017.36218011034</c:v>
                </c:pt>
                <c:pt idx="2782">
                  <c:v>4013.9349698925098</c:v>
                </c:pt>
                <c:pt idx="2783">
                  <c:v>4010.5085081070301</c:v>
                </c:pt>
                <c:pt idx="2784">
                  <c:v>4007.0827980250701</c:v>
                </c:pt>
                <c:pt idx="2785">
                  <c:v>4003.6578429146198</c:v>
                </c:pt>
                <c:pt idx="2786">
                  <c:v>4000.2336460404899</c:v>
                </c:pt>
                <c:pt idx="2787">
                  <c:v>3996.81021066427</c:v>
                </c:pt>
                <c:pt idx="2788">
                  <c:v>3993.3875400443699</c:v>
                </c:pt>
                <c:pt idx="2789">
                  <c:v>3989.9656374359502</c:v>
                </c:pt>
                <c:pt idx="2790">
                  <c:v>3986.5445060909801</c:v>
                </c:pt>
                <c:pt idx="2791">
                  <c:v>3983.1241492581498</c:v>
                </c:pt>
                <c:pt idx="2792">
                  <c:v>3979.7045701829302</c:v>
                </c:pt>
                <c:pt idx="2793">
                  <c:v>3976.2857721075302</c:v>
                </c:pt>
                <c:pt idx="2794">
                  <c:v>3972.8677582708801</c:v>
                </c:pt>
                <c:pt idx="2795">
                  <c:v>3969.4505319086402</c:v>
                </c:pt>
                <c:pt idx="2796">
                  <c:v>3966.03409625318</c:v>
                </c:pt>
                <c:pt idx="2797">
                  <c:v>3962.61845453359</c:v>
                </c:pt>
                <c:pt idx="2798">
                  <c:v>3959.2036099756301</c:v>
                </c:pt>
                <c:pt idx="2799">
                  <c:v>3955.7895658017401</c:v>
                </c:pt>
                <c:pt idx="2800">
                  <c:v>3952.37632523108</c:v>
                </c:pt>
                <c:pt idx="2801">
                  <c:v>3948.96389147941</c:v>
                </c:pt>
                <c:pt idx="2802">
                  <c:v>3945.5522677591998</c:v>
                </c:pt>
                <c:pt idx="2803">
                  <c:v>3942.1414572795302</c:v>
                </c:pt>
                <c:pt idx="2804">
                  <c:v>3938.7314632461398</c:v>
                </c:pt>
                <c:pt idx="2805">
                  <c:v>3935.32228886138</c:v>
                </c:pt>
                <c:pt idx="2806">
                  <c:v>3931.9139373242201</c:v>
                </c:pt>
                <c:pt idx="2807">
                  <c:v>3928.5064118302398</c:v>
                </c:pt>
                <c:pt idx="2808">
                  <c:v>3925.09971557163</c:v>
                </c:pt>
                <c:pt idx="2809">
                  <c:v>3921.69385173714</c:v>
                </c:pt>
                <c:pt idx="2810">
                  <c:v>3918.28882351212</c:v>
                </c:pt>
                <c:pt idx="2811">
                  <c:v>3914.8846340784999</c:v>
                </c:pt>
                <c:pt idx="2812">
                  <c:v>3911.4812866147299</c:v>
                </c:pt>
                <c:pt idx="2813">
                  <c:v>3908.0787842958598</c:v>
                </c:pt>
                <c:pt idx="2814">
                  <c:v>3904.6771302934399</c:v>
                </c:pt>
                <c:pt idx="2815">
                  <c:v>3901.2763277755798</c:v>
                </c:pt>
                <c:pt idx="2816">
                  <c:v>3897.8763799069002</c:v>
                </c:pt>
                <c:pt idx="2817">
                  <c:v>3894.4772898485398</c:v>
                </c:pt>
                <c:pt idx="2818">
                  <c:v>3891.0790607581398</c:v>
                </c:pt>
                <c:pt idx="2819">
                  <c:v>3887.68169578983</c:v>
                </c:pt>
                <c:pt idx="2820">
                  <c:v>3884.2851980942301</c:v>
                </c:pt>
                <c:pt idx="2821">
                  <c:v>3880.88957081846</c:v>
                </c:pt>
                <c:pt idx="2822">
                  <c:v>3877.49481710605</c:v>
                </c:pt>
                <c:pt idx="2823">
                  <c:v>3874.1009400970602</c:v>
                </c:pt>
                <c:pt idx="2824">
                  <c:v>3870.7079429279402</c:v>
                </c:pt>
                <c:pt idx="2825">
                  <c:v>3867.3158287316101</c:v>
                </c:pt>
                <c:pt idx="2826">
                  <c:v>3863.9246006374201</c:v>
                </c:pt>
                <c:pt idx="2827">
                  <c:v>3860.5342617711299</c:v>
                </c:pt>
                <c:pt idx="2828">
                  <c:v>3857.1448152549301</c:v>
                </c:pt>
                <c:pt idx="2829">
                  <c:v>3853.7562642073899</c:v>
                </c:pt>
                <c:pt idx="2830">
                  <c:v>3850.36861174349</c:v>
                </c:pt>
                <c:pt idx="2831">
                  <c:v>3846.9818609745898</c:v>
                </c:pt>
                <c:pt idx="2832">
                  <c:v>3843.5960150084502</c:v>
                </c:pt>
                <c:pt idx="2833">
                  <c:v>3840.2110769491601</c:v>
                </c:pt>
                <c:pt idx="2834">
                  <c:v>3836.8270498971901</c:v>
                </c:pt>
                <c:pt idx="2835">
                  <c:v>3833.4439369493698</c:v>
                </c:pt>
                <c:pt idx="2836">
                  <c:v>3830.0617411988401</c:v>
                </c:pt>
                <c:pt idx="2837">
                  <c:v>3826.6804657350999</c:v>
                </c:pt>
                <c:pt idx="2838">
                  <c:v>3823.3001136439698</c:v>
                </c:pt>
                <c:pt idx="2839">
                  <c:v>3819.9206880075799</c:v>
                </c:pt>
                <c:pt idx="2840">
                  <c:v>3816.5421919043501</c:v>
                </c:pt>
                <c:pt idx="2841">
                  <c:v>3813.1646284090298</c:v>
                </c:pt>
                <c:pt idx="2842">
                  <c:v>3809.7880005926199</c:v>
                </c:pt>
                <c:pt idx="2843">
                  <c:v>3806.4123115224402</c:v>
                </c:pt>
                <c:pt idx="2844">
                  <c:v>3803.0375642620602</c:v>
                </c:pt>
                <c:pt idx="2845">
                  <c:v>3799.6637618712998</c:v>
                </c:pt>
                <c:pt idx="2846">
                  <c:v>3796.29090740625</c:v>
                </c:pt>
                <c:pt idx="2847">
                  <c:v>3792.9190039192499</c:v>
                </c:pt>
                <c:pt idx="2848">
                  <c:v>3789.54805445887</c:v>
                </c:pt>
                <c:pt idx="2849">
                  <c:v>3786.1780620698901</c:v>
                </c:pt>
                <c:pt idx="2850">
                  <c:v>3782.80902979334</c:v>
                </c:pt>
                <c:pt idx="2851">
                  <c:v>3779.4409606664399</c:v>
                </c:pt>
                <c:pt idx="2852">
                  <c:v>3776.0738577226098</c:v>
                </c:pt>
                <c:pt idx="2853">
                  <c:v>3772.7077239914902</c:v>
                </c:pt>
                <c:pt idx="2854">
                  <c:v>3769.3425624988599</c:v>
                </c:pt>
                <c:pt idx="2855">
                  <c:v>3765.9783762667298</c:v>
                </c:pt>
                <c:pt idx="2856">
                  <c:v>3762.6151683132298</c:v>
                </c:pt>
                <c:pt idx="2857">
                  <c:v>3759.25294165268</c:v>
                </c:pt>
                <c:pt idx="2858">
                  <c:v>3755.8916992955401</c:v>
                </c:pt>
                <c:pt idx="2859">
                  <c:v>3752.53144424841</c:v>
                </c:pt>
                <c:pt idx="2860">
                  <c:v>3749.1721795140302</c:v>
                </c:pt>
                <c:pt idx="2861">
                  <c:v>3745.8139080912702</c:v>
                </c:pt>
                <c:pt idx="2862">
                  <c:v>3742.4566329751101</c:v>
                </c:pt>
                <c:pt idx="2863">
                  <c:v>3739.1003571566398</c:v>
                </c:pt>
                <c:pt idx="2864">
                  <c:v>3735.7450836230601</c:v>
                </c:pt>
                <c:pt idx="2865">
                  <c:v>3732.3908153576499</c:v>
                </c:pt>
                <c:pt idx="2866">
                  <c:v>3729.0375553397798</c:v>
                </c:pt>
                <c:pt idx="2867">
                  <c:v>3725.6853065449</c:v>
                </c:pt>
                <c:pt idx="2868">
                  <c:v>3722.33407194454</c:v>
                </c:pt>
                <c:pt idx="2869">
                  <c:v>3718.9838545062498</c:v>
                </c:pt>
                <c:pt idx="2870">
                  <c:v>3715.6346571936801</c:v>
                </c:pt>
                <c:pt idx="2871">
                  <c:v>3712.28648296649</c:v>
                </c:pt>
                <c:pt idx="2872">
                  <c:v>3708.9393347803998</c:v>
                </c:pt>
                <c:pt idx="2873">
                  <c:v>3705.5932155871401</c:v>
                </c:pt>
                <c:pt idx="2874">
                  <c:v>3702.24812833446</c:v>
                </c:pt>
                <c:pt idx="2875">
                  <c:v>3698.9040759661402</c:v>
                </c:pt>
                <c:pt idx="2876">
                  <c:v>3695.5610614219499</c:v>
                </c:pt>
                <c:pt idx="2877">
                  <c:v>3692.2190876376399</c:v>
                </c:pt>
                <c:pt idx="2878">
                  <c:v>3688.8781575449798</c:v>
                </c:pt>
                <c:pt idx="2879">
                  <c:v>3685.53827407171</c:v>
                </c:pt>
                <c:pt idx="2880">
                  <c:v>3682.19944014152</c:v>
                </c:pt>
                <c:pt idx="2881">
                  <c:v>3678.86165867409</c:v>
                </c:pt>
                <c:pt idx="2882">
                  <c:v>3675.52493258504</c:v>
                </c:pt>
                <c:pt idx="2883">
                  <c:v>3672.1892647859499</c:v>
                </c:pt>
                <c:pt idx="2884">
                  <c:v>3668.8546581843302</c:v>
                </c:pt>
                <c:pt idx="2885">
                  <c:v>3665.5211156836399</c:v>
                </c:pt>
                <c:pt idx="2886">
                  <c:v>3662.1886401832398</c:v>
                </c:pt>
                <c:pt idx="2887">
                  <c:v>3658.85723457841</c:v>
                </c:pt>
                <c:pt idx="2888">
                  <c:v>3655.52690176037</c:v>
                </c:pt>
                <c:pt idx="2889">
                  <c:v>3652.1976446162098</c:v>
                </c:pt>
                <c:pt idx="2890">
                  <c:v>3648.8694660289302</c:v>
                </c:pt>
                <c:pt idx="2891">
                  <c:v>3645.5423688773999</c:v>
                </c:pt>
                <c:pt idx="2892">
                  <c:v>3642.2163560363801</c:v>
                </c:pt>
                <c:pt idx="2893">
                  <c:v>3638.8914303765</c:v>
                </c:pt>
                <c:pt idx="2894">
                  <c:v>3635.5675947642499</c:v>
                </c:pt>
                <c:pt idx="2895">
                  <c:v>3632.2448520619801</c:v>
                </c:pt>
                <c:pt idx="2896">
                  <c:v>3628.92320512789</c:v>
                </c:pt>
                <c:pt idx="2897">
                  <c:v>3625.60265681602</c:v>
                </c:pt>
                <c:pt idx="2898">
                  <c:v>3622.28320997623</c:v>
                </c:pt>
                <c:pt idx="2899">
                  <c:v>3618.96486745421</c:v>
                </c:pt>
                <c:pt idx="2900">
                  <c:v>3615.6476320914899</c:v>
                </c:pt>
                <c:pt idx="2901">
                  <c:v>3612.3315067253802</c:v>
                </c:pt>
                <c:pt idx="2902">
                  <c:v>3609.0164941890098</c:v>
                </c:pt>
                <c:pt idx="2903">
                  <c:v>3605.7025973113</c:v>
                </c:pt>
                <c:pt idx="2904">
                  <c:v>3602.3898189169599</c:v>
                </c:pt>
                <c:pt idx="2905">
                  <c:v>3599.07816182648</c:v>
                </c:pt>
                <c:pt idx="2906">
                  <c:v>3595.7676288561402</c:v>
                </c:pt>
                <c:pt idx="2907">
                  <c:v>3592.4582228179502</c:v>
                </c:pt>
                <c:pt idx="2908">
                  <c:v>3589.1500815355998</c:v>
                </c:pt>
                <c:pt idx="2909">
                  <c:v>3585.8429381382398</c:v>
                </c:pt>
                <c:pt idx="2910">
                  <c:v>3582.5369305539598</c:v>
                </c:pt>
                <c:pt idx="2911">
                  <c:v>3579.2320615779599</c:v>
                </c:pt>
                <c:pt idx="2912">
                  <c:v>3575.9283340012198</c:v>
                </c:pt>
                <c:pt idx="2913">
                  <c:v>3572.6257506105599</c:v>
                </c:pt>
                <c:pt idx="2914">
                  <c:v>3569.3243141885901</c:v>
                </c:pt>
                <c:pt idx="2915">
                  <c:v>3566.0240275137198</c:v>
                </c:pt>
                <c:pt idx="2916">
                  <c:v>3562.72489336017</c:v>
                </c:pt>
                <c:pt idx="2917">
                  <c:v>3559.4269144978998</c:v>
                </c:pt>
                <c:pt idx="2918">
                  <c:v>3556.1300936927</c:v>
                </c:pt>
                <c:pt idx="2919">
                  <c:v>3552.8344337060798</c:v>
                </c:pt>
                <c:pt idx="2920">
                  <c:v>3549.5399372953498</c:v>
                </c:pt>
                <c:pt idx="2921">
                  <c:v>3546.2466072135499</c:v>
                </c:pt>
                <c:pt idx="2922">
                  <c:v>3542.95444620948</c:v>
                </c:pt>
                <c:pt idx="2923">
                  <c:v>3539.6634570276801</c:v>
                </c:pt>
                <c:pt idx="2924">
                  <c:v>3536.37364240843</c:v>
                </c:pt>
                <c:pt idx="2925">
                  <c:v>3533.0850050877302</c:v>
                </c:pt>
                <c:pt idx="2926">
                  <c:v>3529.7975477973</c:v>
                </c:pt>
                <c:pt idx="2927">
                  <c:v>3526.5112732645898</c:v>
                </c:pt>
                <c:pt idx="2928">
                  <c:v>3523.22618421273</c:v>
                </c:pt>
                <c:pt idx="2929">
                  <c:v>3519.94228336059</c:v>
                </c:pt>
                <c:pt idx="2930">
                  <c:v>3516.6595734226898</c:v>
                </c:pt>
                <c:pt idx="2931">
                  <c:v>3513.3780571092698</c:v>
                </c:pt>
                <c:pt idx="2932">
                  <c:v>3510.0977371262302</c:v>
                </c:pt>
                <c:pt idx="2933">
                  <c:v>3506.8186161751801</c:v>
                </c:pt>
                <c:pt idx="2934">
                  <c:v>3503.5406969533501</c:v>
                </c:pt>
                <c:pt idx="2935">
                  <c:v>3500.26398215366</c:v>
                </c:pt>
                <c:pt idx="2936">
                  <c:v>3496.9884744646802</c:v>
                </c:pt>
                <c:pt idx="2937">
                  <c:v>3493.7141765706301</c:v>
                </c:pt>
                <c:pt idx="2938">
                  <c:v>3490.4410911513701</c:v>
                </c:pt>
                <c:pt idx="2939">
                  <c:v>3487.1692208823902</c:v>
                </c:pt>
                <c:pt idx="2940">
                  <c:v>3483.8985684348299</c:v>
                </c:pt>
                <c:pt idx="2941">
                  <c:v>3480.6291364754202</c:v>
                </c:pt>
                <c:pt idx="2942">
                  <c:v>3477.3609276665302</c:v>
                </c:pt>
                <c:pt idx="2943">
                  <c:v>3474.09394466615</c:v>
                </c:pt>
                <c:pt idx="2944">
                  <c:v>3470.8281901278301</c:v>
                </c:pt>
                <c:pt idx="2945">
                  <c:v>3467.5636667007702</c:v>
                </c:pt>
                <c:pt idx="2946">
                  <c:v>3464.30037702973</c:v>
                </c:pt>
                <c:pt idx="2947">
                  <c:v>3461.03832375507</c:v>
                </c:pt>
                <c:pt idx="2948">
                  <c:v>3457.7775095127199</c:v>
                </c:pt>
                <c:pt idx="2949">
                  <c:v>3454.5179369341799</c:v>
                </c:pt>
                <c:pt idx="2950">
                  <c:v>3451.2596086465301</c:v>
                </c:pt>
                <c:pt idx="2951">
                  <c:v>3448.0025272724001</c:v>
                </c:pt>
                <c:pt idx="2952">
                  <c:v>3444.7466954299798</c:v>
                </c:pt>
                <c:pt idx="2953">
                  <c:v>3441.49211573302</c:v>
                </c:pt>
                <c:pt idx="2954">
                  <c:v>3438.2387907907901</c:v>
                </c:pt>
                <c:pt idx="2955">
                  <c:v>3434.9867232081201</c:v>
                </c:pt>
                <c:pt idx="2956">
                  <c:v>3431.7359155853501</c:v>
                </c:pt>
                <c:pt idx="2957">
                  <c:v>3428.4863705183602</c:v>
                </c:pt>
                <c:pt idx="2958">
                  <c:v>3425.2380905985501</c:v>
                </c:pt>
                <c:pt idx="2959">
                  <c:v>3421.9910784128301</c:v>
                </c:pt>
                <c:pt idx="2960">
                  <c:v>3418.7453365435999</c:v>
                </c:pt>
                <c:pt idx="2961">
                  <c:v>3415.5008675688</c:v>
                </c:pt>
                <c:pt idx="2962">
                  <c:v>3412.2576740618401</c:v>
                </c:pt>
                <c:pt idx="2963">
                  <c:v>3409.0157585916299</c:v>
                </c:pt>
                <c:pt idx="2964">
                  <c:v>3405.7751237225598</c:v>
                </c:pt>
                <c:pt idx="2965">
                  <c:v>3402.5357720144898</c:v>
                </c:pt>
                <c:pt idx="2966">
                  <c:v>3399.29770602279</c:v>
                </c:pt>
                <c:pt idx="2967">
                  <c:v>3396.06092829825</c:v>
                </c:pt>
                <c:pt idx="2968">
                  <c:v>3392.82544138716</c:v>
                </c:pt>
                <c:pt idx="2969">
                  <c:v>3389.5912478312598</c:v>
                </c:pt>
                <c:pt idx="2970">
                  <c:v>3386.3583501677199</c:v>
                </c:pt>
                <c:pt idx="2971">
                  <c:v>3383.1267509291902</c:v>
                </c:pt>
                <c:pt idx="2972">
                  <c:v>3379.8964526437198</c:v>
                </c:pt>
                <c:pt idx="2973">
                  <c:v>3376.6674578348402</c:v>
                </c:pt>
                <c:pt idx="2974">
                  <c:v>3373.4397690214801</c:v>
                </c:pt>
                <c:pt idx="2975">
                  <c:v>3370.2133887180098</c:v>
                </c:pt>
                <c:pt idx="2976">
                  <c:v>3366.9883194342101</c:v>
                </c:pt>
                <c:pt idx="2977">
                  <c:v>3363.76456367527</c:v>
                </c:pt>
                <c:pt idx="2978">
                  <c:v>3360.5421239418001</c:v>
                </c:pt>
                <c:pt idx="2979">
                  <c:v>3357.3210027298201</c:v>
                </c:pt>
                <c:pt idx="2980">
                  <c:v>3354.10120253073</c:v>
                </c:pt>
                <c:pt idx="2981">
                  <c:v>3350.8827258313299</c:v>
                </c:pt>
                <c:pt idx="2982">
                  <c:v>3347.6655751138201</c:v>
                </c:pt>
                <c:pt idx="2983">
                  <c:v>3344.4497528557699</c:v>
                </c:pt>
                <c:pt idx="2984">
                  <c:v>3341.2352615301202</c:v>
                </c:pt>
                <c:pt idx="2985">
                  <c:v>3338.0221036051998</c:v>
                </c:pt>
                <c:pt idx="2986">
                  <c:v>3334.8102815447101</c:v>
                </c:pt>
                <c:pt idx="2987">
                  <c:v>3331.5997978076998</c:v>
                </c:pt>
                <c:pt idx="2988">
                  <c:v>3328.3906548485902</c:v>
                </c:pt>
                <c:pt idx="2989">
                  <c:v>3325.1828551171402</c:v>
                </c:pt>
                <c:pt idx="2990">
                  <c:v>3321.9764010584599</c:v>
                </c:pt>
                <c:pt idx="2991">
                  <c:v>3318.7712951130202</c:v>
                </c:pt>
                <c:pt idx="2992">
                  <c:v>3315.5675397166001</c:v>
                </c:pt>
                <c:pt idx="2993">
                  <c:v>3312.3651373003399</c:v>
                </c:pt>
                <c:pt idx="2994">
                  <c:v>3309.1640902907102</c:v>
                </c:pt>
                <c:pt idx="2995">
                  <c:v>3305.9644011094801</c:v>
                </c:pt>
                <c:pt idx="2996">
                  <c:v>3302.7660721737502</c:v>
                </c:pt>
                <c:pt idx="2997">
                  <c:v>3299.5691058959401</c:v>
                </c:pt>
                <c:pt idx="2998">
                  <c:v>3296.3735046837801</c:v>
                </c:pt>
                <c:pt idx="2999">
                  <c:v>3293.1792709402998</c:v>
                </c:pt>
                <c:pt idx="3000">
                  <c:v>3289.98640706384</c:v>
                </c:pt>
                <c:pt idx="3001">
                  <c:v>3286.7949154480202</c:v>
                </c:pt>
                <c:pt idx="3002">
                  <c:v>3283.6047984817601</c:v>
                </c:pt>
                <c:pt idx="3003">
                  <c:v>3280.41605854928</c:v>
                </c:pt>
                <c:pt idx="3004">
                  <c:v>3277.2286980300601</c:v>
                </c:pt>
                <c:pt idx="3005">
                  <c:v>3274.04271929887</c:v>
                </c:pt>
                <c:pt idx="3006">
                  <c:v>3270.8581247257598</c:v>
                </c:pt>
                <c:pt idx="3007">
                  <c:v>3267.6749166760401</c:v>
                </c:pt>
                <c:pt idx="3008">
                  <c:v>3264.4930975102802</c:v>
                </c:pt>
                <c:pt idx="3009">
                  <c:v>3261.3126695843198</c:v>
                </c:pt>
                <c:pt idx="3010">
                  <c:v>3258.1336352492499</c:v>
                </c:pt>
                <c:pt idx="3011">
                  <c:v>3254.95599685143</c:v>
                </c:pt>
                <c:pt idx="3012">
                  <c:v>3251.7797567324301</c:v>
                </c:pt>
                <c:pt idx="3013">
                  <c:v>3248.60491722911</c:v>
                </c:pt>
                <c:pt idx="3014">
                  <c:v>3245.4314806735301</c:v>
                </c:pt>
                <c:pt idx="3015">
                  <c:v>3242.2594493930101</c:v>
                </c:pt>
                <c:pt idx="3016">
                  <c:v>3239.0888257100801</c:v>
                </c:pt>
                <c:pt idx="3017">
                  <c:v>3235.9196119425201</c:v>
                </c:pt>
                <c:pt idx="3018">
                  <c:v>3232.7518104033102</c:v>
                </c:pt>
                <c:pt idx="3019">
                  <c:v>3229.5854234006702</c:v>
                </c:pt>
                <c:pt idx="3020">
                  <c:v>3226.4204532380299</c:v>
                </c:pt>
                <c:pt idx="3021">
                  <c:v>3223.2569022140001</c:v>
                </c:pt>
                <c:pt idx="3022">
                  <c:v>3220.0947726224499</c:v>
                </c:pt>
                <c:pt idx="3023">
                  <c:v>3216.9340667524002</c:v>
                </c:pt>
                <c:pt idx="3024">
                  <c:v>3213.7747868881102</c:v>
                </c:pt>
                <c:pt idx="3025">
                  <c:v>3210.6169353089999</c:v>
                </c:pt>
                <c:pt idx="3026">
                  <c:v>3207.4605142897199</c:v>
                </c:pt>
                <c:pt idx="3027">
                  <c:v>3204.30552610007</c:v>
                </c:pt>
                <c:pt idx="3028">
                  <c:v>3201.15197300506</c:v>
                </c:pt>
                <c:pt idx="3029">
                  <c:v>3197.9998572648601</c:v>
                </c:pt>
                <c:pt idx="3030">
                  <c:v>3194.8491811348299</c:v>
                </c:pt>
                <c:pt idx="3031">
                  <c:v>3191.6999468654899</c:v>
                </c:pt>
                <c:pt idx="3032">
                  <c:v>3188.5521567025398</c:v>
                </c:pt>
                <c:pt idx="3033">
                  <c:v>3185.4058128868301</c:v>
                </c:pt>
                <c:pt idx="3034">
                  <c:v>3182.2609176544001</c:v>
                </c:pt>
                <c:pt idx="3035">
                  <c:v>3179.1174732364102</c:v>
                </c:pt>
                <c:pt idx="3036">
                  <c:v>3175.9754818592</c:v>
                </c:pt>
                <c:pt idx="3037">
                  <c:v>3172.83494574426</c:v>
                </c:pt>
                <c:pt idx="3038">
                  <c:v>3169.6958671082002</c:v>
                </c:pt>
                <c:pt idx="3039">
                  <c:v>3166.5582481627998</c:v>
                </c:pt>
                <c:pt idx="3040">
                  <c:v>3163.4220911149901</c:v>
                </c:pt>
                <c:pt idx="3041">
                  <c:v>3160.2873981667899</c:v>
                </c:pt>
                <c:pt idx="3042">
                  <c:v>3157.1541715154099</c:v>
                </c:pt>
                <c:pt idx="3043">
                  <c:v>3154.0224133531401</c:v>
                </c:pt>
                <c:pt idx="3044">
                  <c:v>3150.89212586743</c:v>
                </c:pt>
                <c:pt idx="3045">
                  <c:v>3147.7633112408398</c:v>
                </c:pt>
                <c:pt idx="3046">
                  <c:v>3144.6359716510401</c:v>
                </c:pt>
                <c:pt idx="3047">
                  <c:v>3141.5101092708401</c:v>
                </c:pt>
                <c:pt idx="3048">
                  <c:v>3138.3857262681499</c:v>
                </c:pt>
                <c:pt idx="3049">
                  <c:v>3135.26282480598</c:v>
                </c:pt>
                <c:pt idx="3050">
                  <c:v>3132.1414070424698</c:v>
                </c:pt>
                <c:pt idx="3051">
                  <c:v>3129.0214751308399</c:v>
                </c:pt>
                <c:pt idx="3052">
                  <c:v>3125.90303121943</c:v>
                </c:pt>
                <c:pt idx="3053">
                  <c:v>3122.7860774516598</c:v>
                </c:pt>
                <c:pt idx="3054">
                  <c:v>3119.6706159660598</c:v>
                </c:pt>
                <c:pt idx="3055">
                  <c:v>3116.5566488962399</c:v>
                </c:pt>
                <c:pt idx="3056">
                  <c:v>3113.4441783709099</c:v>
                </c:pt>
                <c:pt idx="3057">
                  <c:v>3110.3332065138502</c:v>
                </c:pt>
                <c:pt idx="3058">
                  <c:v>3107.2237354439399</c:v>
                </c:pt>
                <c:pt idx="3059">
                  <c:v>3104.1157672751101</c:v>
                </c:pt>
                <c:pt idx="3060">
                  <c:v>3101.00930411642</c:v>
                </c:pt>
                <c:pt idx="3061">
                  <c:v>3097.9043480719401</c:v>
                </c:pt>
                <c:pt idx="3062">
                  <c:v>3094.8009012408502</c:v>
                </c:pt>
                <c:pt idx="3063">
                  <c:v>3091.6989657173999</c:v>
                </c:pt>
                <c:pt idx="3064">
                  <c:v>3088.5985435908901</c:v>
                </c:pt>
                <c:pt idx="3065">
                  <c:v>3085.4996369456699</c:v>
                </c:pt>
                <c:pt idx="3066">
                  <c:v>3082.4022478611901</c:v>
                </c:pt>
                <c:pt idx="3067">
                  <c:v>3079.3063784119299</c:v>
                </c:pt>
                <c:pt idx="3068">
                  <c:v>3076.2120306674101</c:v>
                </c:pt>
                <c:pt idx="3069">
                  <c:v>3073.1192066922399</c:v>
                </c:pt>
                <c:pt idx="3070">
                  <c:v>3070.0279085460502</c:v>
                </c:pt>
                <c:pt idx="3071">
                  <c:v>3066.93813828353</c:v>
                </c:pt>
                <c:pt idx="3072">
                  <c:v>3063.8498979544102</c:v>
                </c:pt>
                <c:pt idx="3073">
                  <c:v>3060.76318960345</c:v>
                </c:pt>
                <c:pt idx="3074">
                  <c:v>3057.67801527047</c:v>
                </c:pt>
                <c:pt idx="3075">
                  <c:v>3054.5943769903201</c:v>
                </c:pt>
                <c:pt idx="3076">
                  <c:v>3051.5122767928801</c:v>
                </c:pt>
                <c:pt idx="3077">
                  <c:v>3048.4317167030499</c:v>
                </c:pt>
                <c:pt idx="3078">
                  <c:v>3045.3526987407799</c:v>
                </c:pt>
                <c:pt idx="3079">
                  <c:v>3042.2752249210398</c:v>
                </c:pt>
                <c:pt idx="3080">
                  <c:v>3039.1992972538101</c:v>
                </c:pt>
                <c:pt idx="3081">
                  <c:v>3036.12491774413</c:v>
                </c:pt>
                <c:pt idx="3082">
                  <c:v>3033.0520883920099</c:v>
                </c:pt>
                <c:pt idx="3083">
                  <c:v>3029.9808111925099</c:v>
                </c:pt>
                <c:pt idx="3084">
                  <c:v>3026.9110881357001</c:v>
                </c:pt>
                <c:pt idx="3085">
                  <c:v>3023.8429212066599</c:v>
                </c:pt>
                <c:pt idx="3086">
                  <c:v>3020.7763123854802</c:v>
                </c:pt>
                <c:pt idx="3087">
                  <c:v>3017.7112636472698</c:v>
                </c:pt>
                <c:pt idx="3088">
                  <c:v>3014.6477769621201</c:v>
                </c:pt>
                <c:pt idx="3089">
                  <c:v>3011.5858542951601</c:v>
                </c:pt>
                <c:pt idx="3090">
                  <c:v>3008.5254976064898</c:v>
                </c:pt>
                <c:pt idx="3091">
                  <c:v>3005.4667088512301</c:v>
                </c:pt>
                <c:pt idx="3092">
                  <c:v>3002.4094899795</c:v>
                </c:pt>
                <c:pt idx="3093">
                  <c:v>2999.3538429364098</c:v>
                </c:pt>
                <c:pt idx="3094">
                  <c:v>2996.29976966205</c:v>
                </c:pt>
                <c:pt idx="3095">
                  <c:v>2993.2472720915298</c:v>
                </c:pt>
                <c:pt idx="3096">
                  <c:v>2990.1963521549401</c:v>
                </c:pt>
                <c:pt idx="3097">
                  <c:v>2987.1470117773501</c:v>
                </c:pt>
                <c:pt idx="3098">
                  <c:v>2984.0992528788302</c:v>
                </c:pt>
                <c:pt idx="3099">
                  <c:v>2981.0530773744199</c:v>
                </c:pt>
                <c:pt idx="3100">
                  <c:v>2978.0084871741701</c:v>
                </c:pt>
                <c:pt idx="3101">
                  <c:v>2974.9654841830802</c:v>
                </c:pt>
                <c:pt idx="3102">
                  <c:v>2971.9240703011501</c:v>
                </c:pt>
                <c:pt idx="3103">
                  <c:v>2968.8842474233502</c:v>
                </c:pt>
                <c:pt idx="3104">
                  <c:v>2965.84601743963</c:v>
                </c:pt>
                <c:pt idx="3105">
                  <c:v>2962.8093822349201</c:v>
                </c:pt>
                <c:pt idx="3106">
                  <c:v>2959.7743436891101</c:v>
                </c:pt>
                <c:pt idx="3107">
                  <c:v>2956.74090367706</c:v>
                </c:pt>
                <c:pt idx="3108">
                  <c:v>2953.7090640686401</c:v>
                </c:pt>
                <c:pt idx="3109">
                  <c:v>2950.6788267286302</c:v>
                </c:pt>
                <c:pt idx="3110">
                  <c:v>2947.6501935168098</c:v>
                </c:pt>
                <c:pt idx="3111">
                  <c:v>2944.62316628792</c:v>
                </c:pt>
                <c:pt idx="3112">
                  <c:v>2941.5977468916799</c:v>
                </c:pt>
                <c:pt idx="3113">
                  <c:v>2938.57393717273</c:v>
                </c:pt>
                <c:pt idx="3114">
                  <c:v>2935.5517389707202</c:v>
                </c:pt>
                <c:pt idx="3115">
                  <c:v>2932.53115412023</c:v>
                </c:pt>
                <c:pt idx="3116">
                  <c:v>2929.5121844507999</c:v>
                </c:pt>
                <c:pt idx="3117">
                  <c:v>2926.4948317869498</c:v>
                </c:pt>
                <c:pt idx="3118">
                  <c:v>2923.4790979481199</c:v>
                </c:pt>
                <c:pt idx="3119">
                  <c:v>2920.4649847487399</c:v>
                </c:pt>
                <c:pt idx="3120">
                  <c:v>2917.4524939981602</c:v>
                </c:pt>
                <c:pt idx="3121">
                  <c:v>2914.4416275007102</c:v>
                </c:pt>
                <c:pt idx="3122">
                  <c:v>2911.43238705566</c:v>
                </c:pt>
                <c:pt idx="3123">
                  <c:v>2908.4247744572299</c:v>
                </c:pt>
                <c:pt idx="3124">
                  <c:v>2905.4187914945901</c:v>
                </c:pt>
                <c:pt idx="3125">
                  <c:v>2902.41443995184</c:v>
                </c:pt>
                <c:pt idx="3126">
                  <c:v>2899.4117216080599</c:v>
                </c:pt>
                <c:pt idx="3127">
                  <c:v>2896.4106382372502</c:v>
                </c:pt>
                <c:pt idx="3128">
                  <c:v>2893.4111916083598</c:v>
                </c:pt>
                <c:pt idx="3129">
                  <c:v>2890.4133834852901</c:v>
                </c:pt>
                <c:pt idx="3130">
                  <c:v>2887.4172156268601</c:v>
                </c:pt>
                <c:pt idx="3131">
                  <c:v>2884.4226897868698</c:v>
                </c:pt>
                <c:pt idx="3132">
                  <c:v>2881.4298077140302</c:v>
                </c:pt>
                <c:pt idx="3133">
                  <c:v>2878.4385711519899</c:v>
                </c:pt>
                <c:pt idx="3134">
                  <c:v>2875.4489818393499</c:v>
                </c:pt>
                <c:pt idx="3135">
                  <c:v>2872.4610415096499</c:v>
                </c:pt>
                <c:pt idx="3136">
                  <c:v>2869.47475189136</c:v>
                </c:pt>
                <c:pt idx="3137">
                  <c:v>2866.4901147078799</c:v>
                </c:pt>
                <c:pt idx="3138">
                  <c:v>2863.5071316775502</c:v>
                </c:pt>
                <c:pt idx="3139">
                  <c:v>2860.5258045136602</c:v>
                </c:pt>
                <c:pt idx="3140">
                  <c:v>2857.5461349244001</c:v>
                </c:pt>
                <c:pt idx="3141">
                  <c:v>2854.5681246129302</c:v>
                </c:pt>
                <c:pt idx="3142">
                  <c:v>2851.5917752773198</c:v>
                </c:pt>
                <c:pt idx="3143">
                  <c:v>2848.6170886105801</c:v>
                </c:pt>
                <c:pt idx="3144">
                  <c:v>2845.6440663006501</c:v>
                </c:pt>
                <c:pt idx="3145">
                  <c:v>2842.6727100303901</c:v>
                </c:pt>
                <c:pt idx="3146">
                  <c:v>2839.7030214776</c:v>
                </c:pt>
                <c:pt idx="3147">
                  <c:v>2836.7350023150202</c:v>
                </c:pt>
                <c:pt idx="3148">
                  <c:v>2833.7686542103002</c:v>
                </c:pt>
                <c:pt idx="3149">
                  <c:v>2830.8039788260198</c:v>
                </c:pt>
                <c:pt idx="3150">
                  <c:v>2827.8409778197001</c:v>
                </c:pt>
                <c:pt idx="3151">
                  <c:v>2824.8796528437902</c:v>
                </c:pt>
                <c:pt idx="3152">
                  <c:v>2821.9200055456399</c:v>
                </c:pt>
                <c:pt idx="3153">
                  <c:v>2818.9620375675599</c:v>
                </c:pt>
                <c:pt idx="3154">
                  <c:v>2816.0057505467598</c:v>
                </c:pt>
                <c:pt idx="3155">
                  <c:v>2813.0511461154001</c:v>
                </c:pt>
                <c:pt idx="3156">
                  <c:v>2810.09822590055</c:v>
                </c:pt>
                <c:pt idx="3157">
                  <c:v>2807.1469915242001</c:v>
                </c:pt>
                <c:pt idx="3158">
                  <c:v>2804.19744460328</c:v>
                </c:pt>
                <c:pt idx="3159">
                  <c:v>2801.24958674964</c:v>
                </c:pt>
                <c:pt idx="3160">
                  <c:v>2798.3034195700502</c:v>
                </c:pt>
                <c:pt idx="3161">
                  <c:v>2795.3589446662099</c:v>
                </c:pt>
                <c:pt idx="3162">
                  <c:v>2792.4161636347499</c:v>
                </c:pt>
                <c:pt idx="3163">
                  <c:v>2789.4750780671998</c:v>
                </c:pt>
                <c:pt idx="3164">
                  <c:v>2786.5356895500499</c:v>
                </c:pt>
                <c:pt idx="3165">
                  <c:v>2783.5979996646802</c:v>
                </c:pt>
                <c:pt idx="3166">
                  <c:v>2780.6620099874099</c:v>
                </c:pt>
                <c:pt idx="3167">
                  <c:v>2777.7277220894898</c:v>
                </c:pt>
                <c:pt idx="3168">
                  <c:v>2774.7951375370899</c:v>
                </c:pt>
                <c:pt idx="3169">
                  <c:v>2771.86425789129</c:v>
                </c:pt>
                <c:pt idx="3170">
                  <c:v>2768.93508470811</c:v>
                </c:pt>
                <c:pt idx="3171">
                  <c:v>2766.00761953849</c:v>
                </c:pt>
                <c:pt idx="3172">
                  <c:v>2763.0818639282902</c:v>
                </c:pt>
                <c:pt idx="3173">
                  <c:v>2760.1578194183098</c:v>
                </c:pt>
                <c:pt idx="3174">
                  <c:v>2757.2354875442402</c:v>
                </c:pt>
                <c:pt idx="3175">
                  <c:v>2754.3148698367399</c:v>
                </c:pt>
                <c:pt idx="3176">
                  <c:v>2751.39596782135</c:v>
                </c:pt>
                <c:pt idx="3177">
                  <c:v>2748.4787830185701</c:v>
                </c:pt>
                <c:pt idx="3178">
                  <c:v>2745.5633169438202</c:v>
                </c:pt>
                <c:pt idx="3179">
                  <c:v>2742.6495711074199</c:v>
                </c:pt>
                <c:pt idx="3180">
                  <c:v>2739.7375470146299</c:v>
                </c:pt>
                <c:pt idx="3181">
                  <c:v>2736.8272461656602</c:v>
                </c:pt>
                <c:pt idx="3182">
                  <c:v>2733.9186700556202</c:v>
                </c:pt>
                <c:pt idx="3183">
                  <c:v>2731.0118201745499</c:v>
                </c:pt>
                <c:pt idx="3184">
                  <c:v>2728.1066980074102</c:v>
                </c:pt>
                <c:pt idx="3185">
                  <c:v>2725.2033050341101</c:v>
                </c:pt>
                <c:pt idx="3186">
                  <c:v>2722.3016427294801</c:v>
                </c:pt>
                <c:pt idx="3187">
                  <c:v>2719.4017125632699</c:v>
                </c:pt>
                <c:pt idx="3188">
                  <c:v>2716.5035160001598</c:v>
                </c:pt>
                <c:pt idx="3189">
                  <c:v>2713.6070544997601</c:v>
                </c:pt>
                <c:pt idx="3190">
                  <c:v>2710.7123295166298</c:v>
                </c:pt>
                <c:pt idx="3191">
                  <c:v>2707.8193425002401</c:v>
                </c:pt>
                <c:pt idx="3192">
                  <c:v>2704.9280948949799</c:v>
                </c:pt>
                <c:pt idx="3193">
                  <c:v>2702.0385881402099</c:v>
                </c:pt>
                <c:pt idx="3194">
                  <c:v>2699.1508236701902</c:v>
                </c:pt>
                <c:pt idx="3195">
                  <c:v>2696.2648029141201</c:v>
                </c:pt>
                <c:pt idx="3196">
                  <c:v>2693.3805272961499</c:v>
                </c:pt>
                <c:pt idx="3197">
                  <c:v>2690.4979982353302</c:v>
                </c:pt>
                <c:pt idx="3198">
                  <c:v>2687.6172171457001</c:v>
                </c:pt>
                <c:pt idx="3199">
                  <c:v>2684.7381854361802</c:v>
                </c:pt>
                <c:pt idx="3200">
                  <c:v>2681.86090451066</c:v>
                </c:pt>
                <c:pt idx="3201">
                  <c:v>2678.9853757679498</c:v>
                </c:pt>
                <c:pt idx="3202">
                  <c:v>2676.1116006018201</c:v>
                </c:pt>
                <c:pt idx="3203">
                  <c:v>2673.2395804009602</c:v>
                </c:pt>
                <c:pt idx="3204">
                  <c:v>2670.3693165490099</c:v>
                </c:pt>
                <c:pt idx="3205">
                  <c:v>2667.5008104245499</c:v>
                </c:pt>
                <c:pt idx="3206">
                  <c:v>2664.6340634010899</c:v>
                </c:pt>
                <c:pt idx="3207">
                  <c:v>2661.7690768471102</c:v>
                </c:pt>
                <c:pt idx="3208">
                  <c:v>2658.9058521260099</c:v>
                </c:pt>
                <c:pt idx="3209">
                  <c:v>2656.0443905961401</c:v>
                </c:pt>
                <c:pt idx="3210">
                  <c:v>2653.1846936108</c:v>
                </c:pt>
                <c:pt idx="3211">
                  <c:v>2650.3267625182398</c:v>
                </c:pt>
                <c:pt idx="3212">
                  <c:v>2647.47059866165</c:v>
                </c:pt>
                <c:pt idx="3213">
                  <c:v>2644.6162033791802</c:v>
                </c:pt>
                <c:pt idx="3214">
                  <c:v>2641.76357800392</c:v>
                </c:pt>
                <c:pt idx="3215">
                  <c:v>2638.9127238639098</c:v>
                </c:pt>
                <c:pt idx="3216">
                  <c:v>2636.0636422821599</c:v>
                </c:pt>
                <c:pt idx="3217">
                  <c:v>2633.2163345766298</c:v>
                </c:pt>
                <c:pt idx="3218">
                  <c:v>2630.3708020601998</c:v>
                </c:pt>
                <c:pt idx="3219">
                  <c:v>2627.5270460407601</c:v>
                </c:pt>
                <c:pt idx="3220">
                  <c:v>2624.6850678211199</c:v>
                </c:pt>
                <c:pt idx="3221">
                  <c:v>2621.84486869907</c:v>
                </c:pt>
                <c:pt idx="3222">
                  <c:v>2619.0064499673399</c:v>
                </c:pt>
                <c:pt idx="3223">
                  <c:v>2616.1698129136398</c:v>
                </c:pt>
                <c:pt idx="3224">
                  <c:v>2613.3349588206302</c:v>
                </c:pt>
                <c:pt idx="3225">
                  <c:v>2610.50188896594</c:v>
                </c:pt>
                <c:pt idx="3226">
                  <c:v>2607.6706046221798</c:v>
                </c:pt>
                <c:pt idx="3227">
                  <c:v>2604.8411070569</c:v>
                </c:pt>
                <c:pt idx="3228">
                  <c:v>2602.0133975326298</c:v>
                </c:pt>
                <c:pt idx="3229">
                  <c:v>2599.1874773068798</c:v>
                </c:pt>
                <c:pt idx="3230">
                  <c:v>2596.3633476321102</c:v>
                </c:pt>
                <c:pt idx="3231">
                  <c:v>2593.5410097557901</c:v>
                </c:pt>
                <c:pt idx="3232">
                  <c:v>2590.72046492032</c:v>
                </c:pt>
                <c:pt idx="3233">
                  <c:v>2587.9017143630999</c:v>
                </c:pt>
                <c:pt idx="3234">
                  <c:v>2585.0847593165099</c:v>
                </c:pt>
                <c:pt idx="3235">
                  <c:v>2582.2696010079098</c:v>
                </c:pt>
                <c:pt idx="3236">
                  <c:v>2579.4562406596201</c:v>
                </c:pt>
                <c:pt idx="3237">
                  <c:v>2576.6446794889598</c:v>
                </c:pt>
                <c:pt idx="3238">
                  <c:v>2573.8349187082499</c:v>
                </c:pt>
                <c:pt idx="3239">
                  <c:v>2571.0269595247601</c:v>
                </c:pt>
                <c:pt idx="3240">
                  <c:v>2568.2208031407699</c:v>
                </c:pt>
                <c:pt idx="3241">
                  <c:v>2565.4164507535502</c:v>
                </c:pt>
                <c:pt idx="3242">
                  <c:v>2562.6139035553501</c:v>
                </c:pt>
                <c:pt idx="3243">
                  <c:v>2559.8131627334301</c:v>
                </c:pt>
                <c:pt idx="3244">
                  <c:v>2557.0142294700199</c:v>
                </c:pt>
                <c:pt idx="3245">
                  <c:v>2554.21710494237</c:v>
                </c:pt>
                <c:pt idx="3246">
                  <c:v>2551.42179032273</c:v>
                </c:pt>
                <c:pt idx="3247">
                  <c:v>2548.6282867783102</c:v>
                </c:pt>
                <c:pt idx="3248">
                  <c:v>2545.83659547138</c:v>
                </c:pt>
                <c:pt idx="3249">
                  <c:v>2543.0467175591798</c:v>
                </c:pt>
                <c:pt idx="3250">
                  <c:v>2540.25865419396</c:v>
                </c:pt>
                <c:pt idx="3251">
                  <c:v>2537.4724065229798</c:v>
                </c:pt>
                <c:pt idx="3252">
                  <c:v>2534.6879756885</c:v>
                </c:pt>
                <c:pt idx="3253">
                  <c:v>2531.9053628278298</c:v>
                </c:pt>
                <c:pt idx="3254">
                  <c:v>2529.1245690732399</c:v>
                </c:pt>
                <c:pt idx="3255">
                  <c:v>2526.3455955520599</c:v>
                </c:pt>
                <c:pt idx="3256">
                  <c:v>2523.5684433866199</c:v>
                </c:pt>
                <c:pt idx="3257">
                  <c:v>2520.7931136942698</c:v>
                </c:pt>
                <c:pt idx="3258">
                  <c:v>2518.0196075873801</c:v>
                </c:pt>
                <c:pt idx="3259">
                  <c:v>2515.2479261733502</c:v>
                </c:pt>
                <c:pt idx="3260">
                  <c:v>2512.47807055461</c:v>
                </c:pt>
                <c:pt idx="3261">
                  <c:v>2509.71004182861</c:v>
                </c:pt>
                <c:pt idx="3262">
                  <c:v>2506.9438410878402</c:v>
                </c:pt>
                <c:pt idx="3263">
                  <c:v>2504.1794694198302</c:v>
                </c:pt>
                <c:pt idx="3264">
                  <c:v>2501.4169279071102</c:v>
                </c:pt>
                <c:pt idx="3265">
                  <c:v>2498.6562176273001</c:v>
                </c:pt>
                <c:pt idx="3266">
                  <c:v>2495.89733965301</c:v>
                </c:pt>
                <c:pt idx="3267">
                  <c:v>2493.14029505193</c:v>
                </c:pt>
                <c:pt idx="3268">
                  <c:v>2490.3850848867701</c:v>
                </c:pt>
                <c:pt idx="3269">
                  <c:v>2487.6317102153198</c:v>
                </c:pt>
                <c:pt idx="3270">
                  <c:v>2484.8801720903698</c:v>
                </c:pt>
                <c:pt idx="3271">
                  <c:v>2482.1304715598098</c:v>
                </c:pt>
                <c:pt idx="3272">
                  <c:v>2479.3826096665498</c:v>
                </c:pt>
                <c:pt idx="3273">
                  <c:v>2476.63658744857</c:v>
                </c:pt>
                <c:pt idx="3274">
                  <c:v>2473.8924059389301</c:v>
                </c:pt>
                <c:pt idx="3275">
                  <c:v>2471.1500661657101</c:v>
                </c:pt>
                <c:pt idx="3276">
                  <c:v>2468.4095691520802</c:v>
                </c:pt>
                <c:pt idx="3277">
                  <c:v>2465.6709159162901</c:v>
                </c:pt>
                <c:pt idx="3278">
                  <c:v>2462.9341074716199</c:v>
                </c:pt>
                <c:pt idx="3279">
                  <c:v>2460.1991448264598</c:v>
                </c:pt>
                <c:pt idx="3280">
                  <c:v>2457.46602898425</c:v>
                </c:pt>
                <c:pt idx="3281">
                  <c:v>2454.7347609435101</c:v>
                </c:pt>
                <c:pt idx="3282">
                  <c:v>2452.0053416978699</c:v>
                </c:pt>
                <c:pt idx="3283">
                  <c:v>2449.2777722359901</c:v>
                </c:pt>
                <c:pt idx="3284">
                  <c:v>2446.5520535416599</c:v>
                </c:pt>
                <c:pt idx="3285">
                  <c:v>2443.8281865937302</c:v>
                </c:pt>
                <c:pt idx="3286">
                  <c:v>2441.1061723661701</c:v>
                </c:pt>
                <c:pt idx="3287">
                  <c:v>2438.3860118279999</c:v>
                </c:pt>
                <c:pt idx="3288">
                  <c:v>2435.66770594338</c:v>
                </c:pt>
                <c:pt idx="3289">
                  <c:v>2432.9512556715399</c:v>
                </c:pt>
                <c:pt idx="3290">
                  <c:v>2430.2366619668201</c:v>
                </c:pt>
                <c:pt idx="3291">
                  <c:v>2427.5239257786602</c:v>
                </c:pt>
                <c:pt idx="3292">
                  <c:v>2424.8130480516302</c:v>
                </c:pt>
                <c:pt idx="3293">
                  <c:v>2422.1040297253799</c:v>
                </c:pt>
                <c:pt idx="3294">
                  <c:v>2419.3968717346902</c:v>
                </c:pt>
                <c:pt idx="3295">
                  <c:v>2416.6915750094399</c:v>
                </c:pt>
                <c:pt idx="3296">
                  <c:v>2413.9881404746602</c:v>
                </c:pt>
                <c:pt idx="3297">
                  <c:v>2411.28656905045</c:v>
                </c:pt>
                <c:pt idx="3298">
                  <c:v>2408.5868616521002</c:v>
                </c:pt>
                <c:pt idx="3299">
                  <c:v>2405.88901918997</c:v>
                </c:pt>
                <c:pt idx="3300">
                  <c:v>2403.19304256959</c:v>
                </c:pt>
                <c:pt idx="3301">
                  <c:v>2400.4989326915902</c:v>
                </c:pt>
                <c:pt idx="3302">
                  <c:v>2397.80669045176</c:v>
                </c:pt>
                <c:pt idx="3303">
                  <c:v>2395.11631674104</c:v>
                </c:pt>
                <c:pt idx="3304">
                  <c:v>2392.42781244547</c:v>
                </c:pt>
                <c:pt idx="3305">
                  <c:v>2389.7411784462802</c:v>
                </c:pt>
                <c:pt idx="3306">
                  <c:v>2387.0564156198302</c:v>
                </c:pt>
                <c:pt idx="3307">
                  <c:v>2384.3735248376302</c:v>
                </c:pt>
                <c:pt idx="3308">
                  <c:v>2381.6925069663398</c:v>
                </c:pt>
                <c:pt idx="3309">
                  <c:v>2379.0133628678</c:v>
                </c:pt>
                <c:pt idx="3310">
                  <c:v>2376.3360933990002</c:v>
                </c:pt>
                <c:pt idx="3311">
                  <c:v>2373.6606994120798</c:v>
                </c:pt>
                <c:pt idx="3312">
                  <c:v>2370.9871817543599</c:v>
                </c:pt>
                <c:pt idx="3313">
                  <c:v>2368.31554126834</c:v>
                </c:pt>
                <c:pt idx="3314">
                  <c:v>2365.6457787916902</c:v>
                </c:pt>
                <c:pt idx="3315">
                  <c:v>2362.9778951572598</c:v>
                </c:pt>
                <c:pt idx="3316">
                  <c:v>2360.3118911930501</c:v>
                </c:pt>
                <c:pt idx="3317">
                  <c:v>2357.6477677223002</c:v>
                </c:pt>
                <c:pt idx="3318">
                  <c:v>2354.9855255633902</c:v>
                </c:pt>
                <c:pt idx="3319">
                  <c:v>2352.32516552991</c:v>
                </c:pt>
                <c:pt idx="3320">
                  <c:v>2349.6666884306401</c:v>
                </c:pt>
                <c:pt idx="3321">
                  <c:v>2347.0100950695801</c:v>
                </c:pt>
                <c:pt idx="3322">
                  <c:v>2344.3553862458998</c:v>
                </c:pt>
                <c:pt idx="3323">
                  <c:v>2341.7025627539801</c:v>
                </c:pt>
                <c:pt idx="3324">
                  <c:v>2339.0516253834298</c:v>
                </c:pt>
                <c:pt idx="3325">
                  <c:v>2336.40257491905</c:v>
                </c:pt>
                <c:pt idx="3326">
                  <c:v>2333.7554121408598</c:v>
                </c:pt>
                <c:pt idx="3327">
                  <c:v>2331.1101378241101</c:v>
                </c:pt>
                <c:pt idx="3328">
                  <c:v>2328.4667527392598</c:v>
                </c:pt>
                <c:pt idx="3329">
                  <c:v>2325.8252576519899</c:v>
                </c:pt>
                <c:pt idx="3330">
                  <c:v>2323.1856533232299</c:v>
                </c:pt>
                <c:pt idx="3331">
                  <c:v>2320.5479405091301</c:v>
                </c:pt>
                <c:pt idx="3332">
                  <c:v>2317.9121199610699</c:v>
                </c:pt>
                <c:pt idx="3333">
                  <c:v>2315.2781924256901</c:v>
                </c:pt>
                <c:pt idx="3334">
                  <c:v>2312.6461586448499</c:v>
                </c:pt>
                <c:pt idx="3335">
                  <c:v>2310.0160193556799</c:v>
                </c:pt>
                <c:pt idx="3336">
                  <c:v>2307.3877752905501</c:v>
                </c:pt>
                <c:pt idx="3337">
                  <c:v>2304.7614271770699</c:v>
                </c:pt>
                <c:pt idx="3338">
                  <c:v>2302.1369757381399</c:v>
                </c:pt>
                <c:pt idx="3339">
                  <c:v>2299.5144216919002</c:v>
                </c:pt>
                <c:pt idx="3340">
                  <c:v>2296.8937657517599</c:v>
                </c:pt>
                <c:pt idx="3341">
                  <c:v>2294.27500862641</c:v>
                </c:pt>
                <c:pt idx="3342">
                  <c:v>2291.6581510197998</c:v>
                </c:pt>
                <c:pt idx="3343">
                  <c:v>2289.0431936311602</c:v>
                </c:pt>
                <c:pt idx="3344">
                  <c:v>2286.430137155</c:v>
                </c:pt>
                <c:pt idx="3345">
                  <c:v>2283.8189822811401</c:v>
                </c:pt>
                <c:pt idx="3346">
                  <c:v>2281.2097296946399</c:v>
                </c:pt>
                <c:pt idx="3347">
                  <c:v>2278.6023800758999</c:v>
                </c:pt>
                <c:pt idx="3348">
                  <c:v>2275.9969341005999</c:v>
                </c:pt>
                <c:pt idx="3349">
                  <c:v>2273.3933924397002</c:v>
                </c:pt>
                <c:pt idx="3350">
                  <c:v>2270.7917557594901</c:v>
                </c:pt>
                <c:pt idx="3351">
                  <c:v>2268.1920247215598</c:v>
                </c:pt>
                <c:pt idx="3352">
                  <c:v>2265.5941999828201</c:v>
                </c:pt>
                <c:pt idx="3353">
                  <c:v>2262.99828219548</c:v>
                </c:pt>
                <c:pt idx="3354">
                  <c:v>2260.4042720070902</c:v>
                </c:pt>
                <c:pt idx="3355">
                  <c:v>2257.8121700605002</c:v>
                </c:pt>
                <c:pt idx="3356">
                  <c:v>2255.2219769939102</c:v>
                </c:pt>
                <c:pt idx="3357">
                  <c:v>2252.63369344085</c:v>
                </c:pt>
                <c:pt idx="3358">
                  <c:v>2250.0473200301699</c:v>
                </c:pt>
                <c:pt idx="3359">
                  <c:v>2247.46285738608</c:v>
                </c:pt>
                <c:pt idx="3360">
                  <c:v>2244.8803061281301</c:v>
                </c:pt>
                <c:pt idx="3361">
                  <c:v>2242.2996668711999</c:v>
                </c:pt>
                <c:pt idx="3362">
                  <c:v>2239.7209402255498</c:v>
                </c:pt>
                <c:pt idx="3363">
                  <c:v>2237.1441267967798</c:v>
                </c:pt>
                <c:pt idx="3364">
                  <c:v>2234.5692271858702</c:v>
                </c:pt>
                <c:pt idx="3365">
                  <c:v>2231.9962419891299</c:v>
                </c:pt>
                <c:pt idx="3366">
                  <c:v>2229.4251717982702</c:v>
                </c:pt>
                <c:pt idx="3367">
                  <c:v>2226.8560172003699</c:v>
                </c:pt>
                <c:pt idx="3368">
                  <c:v>2224.28877877787</c:v>
                </c:pt>
                <c:pt idx="3369">
                  <c:v>2221.7234571086201</c:v>
                </c:pt>
                <c:pt idx="3370">
                  <c:v>2219.1600527658402</c:v>
                </c:pt>
                <c:pt idx="3371">
                  <c:v>2216.59856631814</c:v>
                </c:pt>
                <c:pt idx="3372">
                  <c:v>2214.0389983295199</c:v>
                </c:pt>
                <c:pt idx="3373">
                  <c:v>2211.4813493594002</c:v>
                </c:pt>
                <c:pt idx="3374">
                  <c:v>2208.9256199625802</c:v>
                </c:pt>
                <c:pt idx="3375">
                  <c:v>2206.3718106892802</c:v>
                </c:pt>
                <c:pt idx="3376">
                  <c:v>2203.8199220851402</c:v>
                </c:pt>
                <c:pt idx="3377">
                  <c:v>2201.2699546911999</c:v>
                </c:pt>
                <c:pt idx="3378">
                  <c:v>2198.7219090439398</c:v>
                </c:pt>
                <c:pt idx="3379">
                  <c:v>2196.1757856752401</c:v>
                </c:pt>
                <c:pt idx="3380">
                  <c:v>2193.63158511243</c:v>
                </c:pt>
                <c:pt idx="3381">
                  <c:v>2191.0893078782701</c:v>
                </c:pt>
                <c:pt idx="3382">
                  <c:v>2188.5489544909701</c:v>
                </c:pt>
                <c:pt idx="3383">
                  <c:v>2186.0105254641499</c:v>
                </c:pt>
                <c:pt idx="3384">
                  <c:v>2183.4740213069199</c:v>
                </c:pt>
                <c:pt idx="3385">
                  <c:v>2180.9394425238102</c:v>
                </c:pt>
                <c:pt idx="3386">
                  <c:v>2178.4067896148199</c:v>
                </c:pt>
                <c:pt idx="3387">
                  <c:v>2175.87606307541</c:v>
                </c:pt>
                <c:pt idx="3388">
                  <c:v>2173.3472633965098</c:v>
                </c:pt>
                <c:pt idx="3389">
                  <c:v>2170.8203910645102</c:v>
                </c:pt>
                <c:pt idx="3390">
                  <c:v>2168.2954465612902</c:v>
                </c:pt>
                <c:pt idx="3391">
                  <c:v>2165.7724303642099</c:v>
                </c:pt>
                <c:pt idx="3392">
                  <c:v>2163.2513429460801</c:v>
                </c:pt>
                <c:pt idx="3393">
                  <c:v>2160.7321847752401</c:v>
                </c:pt>
                <c:pt idx="3394">
                  <c:v>2158.2149563155099</c:v>
                </c:pt>
                <c:pt idx="3395">
                  <c:v>2155.6996580262098</c:v>
                </c:pt>
                <c:pt idx="3396">
                  <c:v>2153.18629036215</c:v>
                </c:pt>
                <c:pt idx="3397">
                  <c:v>2150.6748537736598</c:v>
                </c:pt>
                <c:pt idx="3398">
                  <c:v>2148.1653487065701</c:v>
                </c:pt>
                <c:pt idx="3399">
                  <c:v>2145.6577756022598</c:v>
                </c:pt>
                <c:pt idx="3400">
                  <c:v>2143.1521348975898</c:v>
                </c:pt>
                <c:pt idx="3401">
                  <c:v>2140.6484270249598</c:v>
                </c:pt>
                <c:pt idx="3402">
                  <c:v>2138.1466524123298</c:v>
                </c:pt>
                <c:pt idx="3403">
                  <c:v>2135.64681148314</c:v>
                </c:pt>
                <c:pt idx="3404">
                  <c:v>2133.1489046564302</c:v>
                </c:pt>
                <c:pt idx="3405">
                  <c:v>2130.6529323467398</c:v>
                </c:pt>
                <c:pt idx="3406">
                  <c:v>2128.15889496419</c:v>
                </c:pt>
                <c:pt idx="3407">
                  <c:v>2125.6667929144401</c:v>
                </c:pt>
                <c:pt idx="3408">
                  <c:v>2123.1766265987098</c:v>
                </c:pt>
                <c:pt idx="3409">
                  <c:v>2120.6883964137901</c:v>
                </c:pt>
                <c:pt idx="3410">
                  <c:v>2118.20210275204</c:v>
                </c:pt>
                <c:pt idx="3411">
                  <c:v>2115.7177460014</c:v>
                </c:pt>
                <c:pt idx="3412">
                  <c:v>2113.2353265453698</c:v>
                </c:pt>
                <c:pt idx="3413">
                  <c:v>2110.7548447630502</c:v>
                </c:pt>
                <c:pt idx="3414">
                  <c:v>2108.2763010291301</c:v>
                </c:pt>
                <c:pt idx="3415">
                  <c:v>2105.7996957138898</c:v>
                </c:pt>
                <c:pt idx="3416">
                  <c:v>2103.3250291832101</c:v>
                </c:pt>
                <c:pt idx="3417">
                  <c:v>2100.8523017985799</c:v>
                </c:pt>
                <c:pt idx="3418">
                  <c:v>2098.3815139170902</c:v>
                </c:pt>
                <c:pt idx="3419">
                  <c:v>2095.9126658914502</c:v>
                </c:pt>
                <c:pt idx="3420">
                  <c:v>2093.44575806998</c:v>
                </c:pt>
                <c:pt idx="3421">
                  <c:v>2090.9807907966401</c:v>
                </c:pt>
                <c:pt idx="3422">
                  <c:v>2088.5177644109999</c:v>
                </c:pt>
                <c:pt idx="3423">
                  <c:v>2086.0566792483</c:v>
                </c:pt>
                <c:pt idx="3424">
                  <c:v>2083.5975356393701</c:v>
                </c:pt>
                <c:pt idx="3425">
                  <c:v>2081.1403339107201</c:v>
                </c:pt>
                <c:pt idx="3426">
                  <c:v>2078.6850743844898</c:v>
                </c:pt>
                <c:pt idx="3427">
                  <c:v>2076.2317573784999</c:v>
                </c:pt>
                <c:pt idx="3428">
                  <c:v>2073.78038320621</c:v>
                </c:pt>
                <c:pt idx="3429">
                  <c:v>2071.3309521767401</c:v>
                </c:pt>
                <c:pt idx="3430">
                  <c:v>2068.8834645949</c:v>
                </c:pt>
                <c:pt idx="3431">
                  <c:v>2066.4379207611501</c:v>
                </c:pt>
                <c:pt idx="3432">
                  <c:v>2063.9943209716698</c:v>
                </c:pt>
                <c:pt idx="3433">
                  <c:v>2061.5526655182698</c:v>
                </c:pt>
                <c:pt idx="3434">
                  <c:v>2059.1129546884999</c:v>
                </c:pt>
                <c:pt idx="3435">
                  <c:v>2056.6751887655901</c:v>
                </c:pt>
                <c:pt idx="3436">
                  <c:v>2054.2393680284599</c:v>
                </c:pt>
                <c:pt idx="3437">
                  <c:v>2051.8054927517501</c:v>
                </c:pt>
                <c:pt idx="3438">
                  <c:v>2049.3735632058001</c:v>
                </c:pt>
                <c:pt idx="3439">
                  <c:v>2046.94357965668</c:v>
                </c:pt>
                <c:pt idx="3440">
                  <c:v>2044.5155423661899</c:v>
                </c:pt>
                <c:pt idx="3441">
                  <c:v>2042.0894515918201</c:v>
                </c:pt>
                <c:pt idx="3442">
                  <c:v>2039.6653075868301</c:v>
                </c:pt>
                <c:pt idx="3443">
                  <c:v>2037.24311060021</c:v>
                </c:pt>
                <c:pt idx="3444">
                  <c:v>2034.8228608766799</c:v>
                </c:pt>
                <c:pt idx="3445">
                  <c:v>2032.4045586567199</c:v>
                </c:pt>
                <c:pt idx="3446">
                  <c:v>2029.98820417657</c:v>
                </c:pt>
                <c:pt idx="3447">
                  <c:v>2027.5737976682101</c:v>
                </c:pt>
                <c:pt idx="3448">
                  <c:v>2025.16133935941</c:v>
                </c:pt>
                <c:pt idx="3449">
                  <c:v>2022.7508294736799</c:v>
                </c:pt>
                <c:pt idx="3450">
                  <c:v>2020.3422682303401</c:v>
                </c:pt>
                <c:pt idx="3451">
                  <c:v>2017.9356558444699</c:v>
                </c:pt>
                <c:pt idx="3452">
                  <c:v>2015.53099252693</c:v>
                </c:pt>
                <c:pt idx="3453">
                  <c:v>2013.1282784844</c:v>
                </c:pt>
                <c:pt idx="3454">
                  <c:v>2010.72751391933</c:v>
                </c:pt>
                <c:pt idx="3455">
                  <c:v>2008.32869902998</c:v>
                </c:pt>
                <c:pt idx="3456">
                  <c:v>2005.9318340104301</c:v>
                </c:pt>
                <c:pt idx="3457">
                  <c:v>2003.5369190505601</c:v>
                </c:pt>
                <c:pt idx="3458">
                  <c:v>2001.14395433607</c:v>
                </c:pt>
                <c:pt idx="3459">
                  <c:v>1998.75294004851</c:v>
                </c:pt>
                <c:pt idx="3460">
                  <c:v>1996.36387636522</c:v>
                </c:pt>
                <c:pt idx="3461">
                  <c:v>1993.97676345941</c:v>
                </c:pt>
                <c:pt idx="3462">
                  <c:v>1991.5916015001101</c:v>
                </c:pt>
                <c:pt idx="3463">
                  <c:v>1989.2083906522</c:v>
                </c:pt>
                <c:pt idx="3464">
                  <c:v>1986.8271310764301</c:v>
                </c:pt>
                <c:pt idx="3465">
                  <c:v>1984.44782292938</c:v>
                </c:pt>
                <c:pt idx="3466">
                  <c:v>1982.0704663635299</c:v>
                </c:pt>
                <c:pt idx="3467">
                  <c:v>1979.6950615271901</c:v>
                </c:pt>
                <c:pt idx="3468">
                  <c:v>1977.3216085645699</c:v>
                </c:pt>
                <c:pt idx="3469">
                  <c:v>1974.9501076157601</c:v>
                </c:pt>
                <c:pt idx="3470">
                  <c:v>1972.58055881672</c:v>
                </c:pt>
                <c:pt idx="3471">
                  <c:v>1970.21296229932</c:v>
                </c:pt>
                <c:pt idx="3472">
                  <c:v>1967.84731819132</c:v>
                </c:pt>
                <c:pt idx="3473">
                  <c:v>1965.48362661638</c:v>
                </c:pt>
                <c:pt idx="3474">
                  <c:v>1963.12188769407</c:v>
                </c:pt>
                <c:pt idx="3475">
                  <c:v>1960.7621015398699</c:v>
                </c:pt>
                <c:pt idx="3476">
                  <c:v>1958.4042682652</c:v>
                </c:pt>
                <c:pt idx="3477">
                  <c:v>1956.0483879773899</c:v>
                </c:pt>
                <c:pt idx="3478">
                  <c:v>1953.69446077969</c:v>
                </c:pt>
                <c:pt idx="3479">
                  <c:v>1951.34248677132</c:v>
                </c:pt>
                <c:pt idx="3480">
                  <c:v>1948.9924660474101</c:v>
                </c:pt>
                <c:pt idx="3481">
                  <c:v>1946.64439869906</c:v>
                </c:pt>
                <c:pt idx="3482">
                  <c:v>1944.2982848133199</c:v>
                </c:pt>
                <c:pt idx="3483">
                  <c:v>1941.9541244731899</c:v>
                </c:pt>
                <c:pt idx="3484">
                  <c:v>1939.61191775764</c:v>
                </c:pt>
                <c:pt idx="3485">
                  <c:v>1937.2716647416401</c:v>
                </c:pt>
                <c:pt idx="3486">
                  <c:v>1934.9333654960899</c:v>
                </c:pt>
                <c:pt idx="3487">
                  <c:v>1932.5970200879001</c:v>
                </c:pt>
                <c:pt idx="3488">
                  <c:v>1930.2626285799799</c:v>
                </c:pt>
                <c:pt idx="3489">
                  <c:v>1927.9301910312099</c:v>
                </c:pt>
                <c:pt idx="3490">
                  <c:v>1925.5997074964801</c:v>
                </c:pt>
                <c:pt idx="3491">
                  <c:v>1923.2711780267</c:v>
                </c:pt>
                <c:pt idx="3492">
                  <c:v>1920.9446026687799</c:v>
                </c:pt>
                <c:pt idx="3493">
                  <c:v>1918.61998146564</c:v>
                </c:pt>
                <c:pt idx="3494">
                  <c:v>1916.29731445625</c:v>
                </c:pt>
                <c:pt idx="3495">
                  <c:v>1913.97660167559</c:v>
                </c:pt>
                <c:pt idx="3496">
                  <c:v>1911.65784315468</c:v>
                </c:pt>
                <c:pt idx="3497">
                  <c:v>1909.3410389205801</c:v>
                </c:pt>
                <c:pt idx="3498">
                  <c:v>1907.0261889964099</c:v>
                </c:pt>
                <c:pt idx="3499">
                  <c:v>1904.71329340133</c:v>
                </c:pt>
                <c:pt idx="3500">
                  <c:v>1902.4023521505701</c:v>
                </c:pt>
                <c:pt idx="3501">
                  <c:v>1900.0933652554199</c:v>
                </c:pt>
                <c:pt idx="3502">
                  <c:v>1897.7863327232401</c:v>
                </c:pt>
                <c:pt idx="3503">
                  <c:v>1895.48125455747</c:v>
                </c:pt>
                <c:pt idx="3504">
                  <c:v>1893.17813075765</c:v>
                </c:pt>
                <c:pt idx="3505">
                  <c:v>1890.8769613193699</c:v>
                </c:pt>
                <c:pt idx="3506">
                  <c:v>1888.5777462343599</c:v>
                </c:pt>
                <c:pt idx="3507">
                  <c:v>1886.28048549043</c:v>
                </c:pt>
                <c:pt idx="3508">
                  <c:v>1883.9851790714799</c:v>
                </c:pt>
                <c:pt idx="3509">
                  <c:v>1881.6918269575699</c:v>
                </c:pt>
                <c:pt idx="3510">
                  <c:v>1879.40042912484</c:v>
                </c:pt>
                <c:pt idx="3511">
                  <c:v>1877.11098554556</c:v>
                </c:pt>
                <c:pt idx="3512">
                  <c:v>1874.8234961881601</c:v>
                </c:pt>
                <c:pt idx="3513">
                  <c:v>1872.5379610171699</c:v>
                </c:pt>
                <c:pt idx="3514">
                  <c:v>1870.2543799933001</c:v>
                </c:pt>
                <c:pt idx="3515">
                  <c:v>1867.9727530733701</c:v>
                </c:pt>
                <c:pt idx="3516">
                  <c:v>1865.6930802104</c:v>
                </c:pt>
                <c:pt idx="3517">
                  <c:v>1863.41536135354</c:v>
                </c:pt>
                <c:pt idx="3518">
                  <c:v>1861.1395964481201</c:v>
                </c:pt>
                <c:pt idx="3519">
                  <c:v>1858.86578543564</c:v>
                </c:pt>
                <c:pt idx="3520">
                  <c:v>1856.59392825379</c:v>
                </c:pt>
                <c:pt idx="3521">
                  <c:v>1854.32402483643</c:v>
                </c:pt>
                <c:pt idx="3522">
                  <c:v>1852.05607511363</c:v>
                </c:pt>
                <c:pt idx="3523">
                  <c:v>1849.7900790116501</c:v>
                </c:pt>
                <c:pt idx="3524">
                  <c:v>1847.5260364529499</c:v>
                </c:pt>
                <c:pt idx="3525">
                  <c:v>1845.2639473562199</c:v>
                </c:pt>
                <c:pt idx="3526">
                  <c:v>1843.0038116363501</c:v>
                </c:pt>
                <c:pt idx="3527">
                  <c:v>1840.7456292044501</c:v>
                </c:pt>
                <c:pt idx="3528">
                  <c:v>1838.48939996787</c:v>
                </c:pt>
                <c:pt idx="3529">
                  <c:v>1836.2351238302001</c:v>
                </c:pt>
                <c:pt idx="3530">
                  <c:v>1833.9828006912601</c:v>
                </c:pt>
                <c:pt idx="3531">
                  <c:v>1831.7324304471299</c:v>
                </c:pt>
                <c:pt idx="3532">
                  <c:v>1829.4840129901399</c:v>
                </c:pt>
                <c:pt idx="3533">
                  <c:v>1827.2375482088601</c:v>
                </c:pt>
                <c:pt idx="3534">
                  <c:v>1824.99303598816</c:v>
                </c:pt>
                <c:pt idx="3535">
                  <c:v>1822.7504762091601</c:v>
                </c:pt>
                <c:pt idx="3536">
                  <c:v>1820.50986874928</c:v>
                </c:pt>
                <c:pt idx="3537">
                  <c:v>1818.27121348221</c:v>
                </c:pt>
                <c:pt idx="3538">
                  <c:v>1816.0345102779199</c:v>
                </c:pt>
                <c:pt idx="3539">
                  <c:v>1813.7997590027001</c:v>
                </c:pt>
                <c:pt idx="3540">
                  <c:v>1811.56695951915</c:v>
                </c:pt>
                <c:pt idx="3541">
                  <c:v>1809.3361116861499</c:v>
                </c:pt>
                <c:pt idx="3542">
                  <c:v>1807.10721535893</c:v>
                </c:pt>
                <c:pt idx="3543">
                  <c:v>1804.8802703890101</c:v>
                </c:pt>
                <c:pt idx="3544">
                  <c:v>1802.6552766242701</c:v>
                </c:pt>
                <c:pt idx="3545">
                  <c:v>1800.4322339088999</c:v>
                </c:pt>
                <c:pt idx="3546">
                  <c:v>1798.2111420834599</c:v>
                </c:pt>
                <c:pt idx="3547">
                  <c:v>1795.9920009848299</c:v>
                </c:pt>
                <c:pt idx="3548">
                  <c:v>1793.7748104462601</c:v>
                </c:pt>
                <c:pt idx="3549">
                  <c:v>1791.5595702973701</c:v>
                </c:pt>
                <c:pt idx="3550">
                  <c:v>1789.34628036412</c:v>
                </c:pt>
                <c:pt idx="3551">
                  <c:v>1787.1349404688599</c:v>
                </c:pt>
                <c:pt idx="3552">
                  <c:v>1784.9255504303201</c:v>
                </c:pt>
                <c:pt idx="3553">
                  <c:v>1782.7181100636301</c:v>
                </c:pt>
                <c:pt idx="3554">
                  <c:v>1780.5126191802799</c:v>
                </c:pt>
                <c:pt idx="3555">
                  <c:v>1778.3090775881799</c:v>
                </c:pt>
                <c:pt idx="3556">
                  <c:v>1776.10748509166</c:v>
                </c:pt>
                <c:pt idx="3557">
                  <c:v>1773.90784149142</c:v>
                </c:pt>
                <c:pt idx="3558">
                  <c:v>1771.7101465846099</c:v>
                </c:pt>
                <c:pt idx="3559">
                  <c:v>1769.5144001648</c:v>
                </c:pt>
                <c:pt idx="3560">
                  <c:v>1767.32060202199</c:v>
                </c:pt>
                <c:pt idx="3561">
                  <c:v>1765.1287519426101</c:v>
                </c:pt>
                <c:pt idx="3562">
                  <c:v>1762.9388497095499</c:v>
                </c:pt>
                <c:pt idx="3563">
                  <c:v>1760.75089510212</c:v>
                </c:pt>
                <c:pt idx="3564">
                  <c:v>1758.5648878961199</c:v>
                </c:pt>
                <c:pt idx="3565">
                  <c:v>1756.38082786379</c:v>
                </c:pt>
                <c:pt idx="3566">
                  <c:v>1754.19871477385</c:v>
                </c:pt>
                <c:pt idx="3567">
                  <c:v>1752.0185483915</c:v>
                </c:pt>
                <c:pt idx="3568">
                  <c:v>1749.8403284784199</c:v>
                </c:pt>
                <c:pt idx="3569">
                  <c:v>1747.66405479276</c:v>
                </c:pt>
                <c:pt idx="3570">
                  <c:v>1745.48972708919</c:v>
                </c:pt>
                <c:pt idx="3571">
                  <c:v>1743.31734511886</c:v>
                </c:pt>
                <c:pt idx="3572">
                  <c:v>1741.1469086294601</c:v>
                </c:pt>
                <c:pt idx="3573">
                  <c:v>1738.9784173651699</c:v>
                </c:pt>
                <c:pt idx="3574">
                  <c:v>1736.8118710666799</c:v>
                </c:pt>
                <c:pt idx="3575">
                  <c:v>1734.64726947124</c:v>
                </c:pt>
                <c:pt idx="3576">
                  <c:v>1732.4846123126099</c:v>
                </c:pt>
                <c:pt idx="3577">
                  <c:v>1730.32389932109</c:v>
                </c:pt>
                <c:pt idx="3578">
                  <c:v>1728.16513022356</c:v>
                </c:pt>
                <c:pt idx="3579">
                  <c:v>1726.0083047434</c:v>
                </c:pt>
                <c:pt idx="3580">
                  <c:v>1723.8534226006</c:v>
                </c:pt>
                <c:pt idx="3581">
                  <c:v>1721.70048351169</c:v>
                </c:pt>
                <c:pt idx="3582">
                  <c:v>1719.5494871897699</c:v>
                </c:pt>
                <c:pt idx="3583">
                  <c:v>1717.40043334453</c:v>
                </c:pt>
                <c:pt idx="3584">
                  <c:v>1715.2533216822601</c:v>
                </c:pt>
                <c:pt idx="3585">
                  <c:v>1713.10815190581</c:v>
                </c:pt>
                <c:pt idx="3586">
                  <c:v>1710.96492371464</c:v>
                </c:pt>
                <c:pt idx="3587">
                  <c:v>1708.8236368048499</c:v>
                </c:pt>
                <c:pt idx="3588">
                  <c:v>1706.6842908691001</c:v>
                </c:pt>
                <c:pt idx="3589">
                  <c:v>1704.5468855966899</c:v>
                </c:pt>
                <c:pt idx="3590">
                  <c:v>1702.4114206735701</c:v>
                </c:pt>
                <c:pt idx="3591">
                  <c:v>1700.27789578229</c:v>
                </c:pt>
                <c:pt idx="3592">
                  <c:v>1698.1463106020401</c:v>
                </c:pt>
                <c:pt idx="3593">
                  <c:v>1696.0166648086799</c:v>
                </c:pt>
                <c:pt idx="3594">
                  <c:v>1693.88895807469</c:v>
                </c:pt>
                <c:pt idx="3595">
                  <c:v>1691.76319006924</c:v>
                </c:pt>
                <c:pt idx="3596">
                  <c:v>1689.6393604581301</c:v>
                </c:pt>
                <c:pt idx="3597">
                  <c:v>1687.5174689038699</c:v>
                </c:pt>
                <c:pt idx="3598">
                  <c:v>1685.3975150656199</c:v>
                </c:pt>
                <c:pt idx="3599">
                  <c:v>1683.27949859923</c:v>
                </c:pt>
                <c:pt idx="3600">
                  <c:v>1681.16341915725</c:v>
                </c:pt>
                <c:pt idx="3601">
                  <c:v>1679.0492763889099</c:v>
                </c:pt>
                <c:pt idx="3602">
                  <c:v>1676.93706994017</c:v>
                </c:pt>
                <c:pt idx="3603">
                  <c:v>1674.82679945369</c:v>
                </c:pt>
                <c:pt idx="3604">
                  <c:v>1672.7184645688301</c:v>
                </c:pt>
                <c:pt idx="3605">
                  <c:v>1670.6120649217</c:v>
                </c:pt>
                <c:pt idx="3606">
                  <c:v>1668.50760014512</c:v>
                </c:pt>
                <c:pt idx="3607">
                  <c:v>1666.4050698686699</c:v>
                </c:pt>
                <c:pt idx="3608">
                  <c:v>1664.3044737186599</c:v>
                </c:pt>
                <c:pt idx="3609">
                  <c:v>1662.2058113181499</c:v>
                </c:pt>
                <c:pt idx="3610">
                  <c:v>1660.1090822869701</c:v>
                </c:pt>
                <c:pt idx="3611">
                  <c:v>1658.0142862416801</c:v>
                </c:pt>
                <c:pt idx="3612">
                  <c:v>1655.92142279566</c:v>
                </c:pt>
                <c:pt idx="3613">
                  <c:v>1653.83049155903</c:v>
                </c:pt>
                <c:pt idx="3614">
                  <c:v>1651.7414921387101</c:v>
                </c:pt>
                <c:pt idx="3615">
                  <c:v>1649.6544241384099</c:v>
                </c:pt>
                <c:pt idx="3616">
                  <c:v>1647.56928715862</c:v>
                </c:pt>
                <c:pt idx="3617">
                  <c:v>1645.48608079667</c:v>
                </c:pt>
                <c:pt idx="3618">
                  <c:v>1643.4048046466701</c:v>
                </c:pt>
                <c:pt idx="3619">
                  <c:v>1641.3254582995501</c:v>
                </c:pt>
                <c:pt idx="3620">
                  <c:v>1639.2480413430701</c:v>
                </c:pt>
                <c:pt idx="3621">
                  <c:v>1637.1725533618301</c:v>
                </c:pt>
                <c:pt idx="3622">
                  <c:v>1635.09899393726</c:v>
                </c:pt>
                <c:pt idx="3623">
                  <c:v>1633.0273626476301</c:v>
                </c:pt>
                <c:pt idx="3624">
                  <c:v>1630.9576590680499</c:v>
                </c:pt>
                <c:pt idx="3625">
                  <c:v>1628.88988277052</c:v>
                </c:pt>
                <c:pt idx="3626">
                  <c:v>1626.82403332387</c:v>
                </c:pt>
                <c:pt idx="3627">
                  <c:v>1624.7601102938299</c:v>
                </c:pt>
                <c:pt idx="3628">
                  <c:v>1622.6981132429801</c:v>
                </c:pt>
                <c:pt idx="3629">
                  <c:v>1620.6380417308001</c:v>
                </c:pt>
                <c:pt idx="3630">
                  <c:v>1618.57989531366</c:v>
                </c:pt>
                <c:pt idx="3631">
                  <c:v>1616.52367354483</c:v>
                </c:pt>
                <c:pt idx="3632">
                  <c:v>1614.46937597447</c:v>
                </c:pt>
                <c:pt idx="3633">
                  <c:v>1612.41700214967</c:v>
                </c:pt>
                <c:pt idx="3634">
                  <c:v>1610.3665516144199</c:v>
                </c:pt>
                <c:pt idx="3635">
                  <c:v>1608.31802390965</c:v>
                </c:pt>
                <c:pt idx="3636">
                  <c:v>1606.27141857321</c:v>
                </c:pt>
                <c:pt idx="3637">
                  <c:v>1604.22673513989</c:v>
                </c:pt>
                <c:pt idx="3638">
                  <c:v>1602.18397314143</c:v>
                </c:pt>
                <c:pt idx="3639">
                  <c:v>1600.1431321065199</c:v>
                </c:pt>
                <c:pt idx="3640">
                  <c:v>1598.1042115608</c:v>
                </c:pt>
                <c:pt idx="3641">
                  <c:v>1596.0672110268899</c:v>
                </c:pt>
                <c:pt idx="3642">
                  <c:v>1594.03213002436</c:v>
                </c:pt>
                <c:pt idx="3643">
                  <c:v>1591.9989680697799</c:v>
                </c:pt>
                <c:pt idx="3644">
                  <c:v>1589.9677246766801</c:v>
                </c:pt>
                <c:pt idx="3645">
                  <c:v>1587.93839935561</c:v>
                </c:pt>
                <c:pt idx="3646">
                  <c:v>1585.9109916141099</c:v>
                </c:pt>
                <c:pt idx="3647">
                  <c:v>1583.8855009567001</c:v>
                </c:pt>
                <c:pt idx="3648">
                  <c:v>1581.86192688495</c:v>
                </c:pt>
                <c:pt idx="3649">
                  <c:v>1579.8402688974199</c:v>
                </c:pt>
                <c:pt idx="3650">
                  <c:v>1577.8205264897099</c:v>
                </c:pt>
                <c:pt idx="3651">
                  <c:v>1575.80269915445</c:v>
                </c:pt>
                <c:pt idx="3652">
                  <c:v>1573.7867863813001</c:v>
                </c:pt>
                <c:pt idx="3653">
                  <c:v>1571.77278765698</c:v>
                </c:pt>
                <c:pt idx="3654">
                  <c:v>1569.76070246525</c:v>
                </c:pt>
                <c:pt idx="3655">
                  <c:v>1567.7505302869299</c:v>
                </c:pt>
                <c:pt idx="3656">
                  <c:v>1565.7422705999199</c:v>
                </c:pt>
                <c:pt idx="3657">
                  <c:v>1563.7359228791699</c:v>
                </c:pt>
                <c:pt idx="3658">
                  <c:v>1561.7314865967301</c:v>
                </c:pt>
                <c:pt idx="3659">
                  <c:v>1559.7289612217201</c:v>
                </c:pt>
                <c:pt idx="3660">
                  <c:v>1557.72834622037</c:v>
                </c:pt>
                <c:pt idx="3661">
                  <c:v>1555.72964105599</c:v>
                </c:pt>
                <c:pt idx="3662">
                  <c:v>1553.7328451890201</c:v>
                </c:pt>
                <c:pt idx="3663">
                  <c:v>1551.73795807698</c:v>
                </c:pt>
                <c:pt idx="3664">
                  <c:v>1549.74497917454</c:v>
                </c:pt>
                <c:pt idx="3665">
                  <c:v>1547.7539079334899</c:v>
                </c:pt>
                <c:pt idx="3666">
                  <c:v>1545.76474380274</c:v>
                </c:pt>
                <c:pt idx="3667">
                  <c:v>1543.77748622836</c:v>
                </c:pt>
                <c:pt idx="3668">
                  <c:v>1541.79213465354</c:v>
                </c:pt>
                <c:pt idx="3669">
                  <c:v>1539.8086885186499</c:v>
                </c:pt>
                <c:pt idx="3670">
                  <c:v>1537.82714726121</c:v>
                </c:pt>
                <c:pt idx="3671">
                  <c:v>1535.8475103159101</c:v>
                </c:pt>
                <c:pt idx="3672">
                  <c:v>1533.8697771146001</c:v>
                </c:pt>
                <c:pt idx="3673">
                  <c:v>1531.8939470863399</c:v>
                </c:pt>
                <c:pt idx="3674">
                  <c:v>1529.9200196573399</c:v>
                </c:pt>
                <c:pt idx="3675">
                  <c:v>1527.94799425104</c:v>
                </c:pt>
                <c:pt idx="3676">
                  <c:v>1525.9778702880601</c:v>
                </c:pt>
                <c:pt idx="3677">
                  <c:v>1524.00964718623</c:v>
                </c:pt>
                <c:pt idx="3678">
                  <c:v>1522.0433243606001</c:v>
                </c:pt>
                <c:pt idx="3679">
                  <c:v>1520.07890122344</c:v>
                </c:pt>
                <c:pt idx="3680">
                  <c:v>1518.11637718424</c:v>
                </c:pt>
                <c:pt idx="3681">
                  <c:v>1516.1557516497401</c:v>
                </c:pt>
                <c:pt idx="3682">
                  <c:v>1514.19702402391</c:v>
                </c:pt>
                <c:pt idx="3683">
                  <c:v>1512.2401937079701</c:v>
                </c:pt>
                <c:pt idx="3684">
                  <c:v>1510.2852601003999</c:v>
                </c:pt>
                <c:pt idx="3685">
                  <c:v>1508.33222259694</c:v>
                </c:pt>
                <c:pt idx="3686">
                  <c:v>1506.3810805906</c:v>
                </c:pt>
                <c:pt idx="3687">
                  <c:v>1504.43183347165</c:v>
                </c:pt>
                <c:pt idx="3688">
                  <c:v>1502.4844806276701</c:v>
                </c:pt>
                <c:pt idx="3689">
                  <c:v>1500.5390214435099</c:v>
                </c:pt>
                <c:pt idx="3690">
                  <c:v>1498.59545530132</c:v>
                </c:pt>
                <c:pt idx="3691">
                  <c:v>1496.65378158055</c:v>
                </c:pt>
                <c:pt idx="3692">
                  <c:v>1494.7139996579699</c:v>
                </c:pt>
                <c:pt idx="3693">
                  <c:v>1492.77610890765</c:v>
                </c:pt>
                <c:pt idx="3694">
                  <c:v>1490.840108701</c:v>
                </c:pt>
                <c:pt idx="3695">
                  <c:v>1488.9059984067401</c:v>
                </c:pt>
                <c:pt idx="3696">
                  <c:v>1486.9737773909501</c:v>
                </c:pt>
                <c:pt idx="3697">
                  <c:v>1485.0434450170401</c:v>
                </c:pt>
                <c:pt idx="3698">
                  <c:v>1483.1150006457599</c:v>
                </c:pt>
                <c:pt idx="3699">
                  <c:v>1481.18844363524</c:v>
                </c:pt>
                <c:pt idx="3700">
                  <c:v>1479.2637733409499</c:v>
                </c:pt>
                <c:pt idx="3701">
                  <c:v>1477.3409891157601</c:v>
                </c:pt>
                <c:pt idx="3702">
                  <c:v>1475.4200903098699</c:v>
                </c:pt>
                <c:pt idx="3703">
                  <c:v>1473.5010762709201</c:v>
                </c:pt>
                <c:pt idx="3704">
                  <c:v>1471.5839463438899</c:v>
                </c:pt>
                <c:pt idx="3705">
                  <c:v>1469.6686998712</c:v>
                </c:pt>
                <c:pt idx="3706">
                  <c:v>1467.75533619264</c:v>
                </c:pt>
                <c:pt idx="3707">
                  <c:v>1465.8438546454299</c:v>
                </c:pt>
                <c:pt idx="3708">
                  <c:v>1463.9342545642101</c:v>
                </c:pt>
                <c:pt idx="3709">
                  <c:v>1462.02653528102</c:v>
                </c:pt>
                <c:pt idx="3710">
                  <c:v>1460.1206961253699</c:v>
                </c:pt>
                <c:pt idx="3711">
                  <c:v>1458.21673642417</c:v>
                </c:pt>
                <c:pt idx="3712">
                  <c:v>1456.3146555018</c:v>
                </c:pt>
                <c:pt idx="3713">
                  <c:v>1454.4144526800801</c:v>
                </c:pt>
                <c:pt idx="3714">
                  <c:v>1452.51612727828</c:v>
                </c:pt>
                <c:pt idx="3715">
                  <c:v>1450.61967861317</c:v>
                </c:pt>
                <c:pt idx="3716">
                  <c:v>1448.7251059989401</c:v>
                </c:pt>
                <c:pt idx="3717">
                  <c:v>1446.8324087473</c:v>
                </c:pt>
                <c:pt idx="3718">
                  <c:v>1444.9415861674399</c:v>
                </c:pt>
                <c:pt idx="3719">
                  <c:v>1443.0526375660099</c:v>
                </c:pt>
                <c:pt idx="3720">
                  <c:v>1441.1655622471999</c:v>
                </c:pt>
                <c:pt idx="3721">
                  <c:v>1439.28035951267</c:v>
                </c:pt>
                <c:pt idx="3722">
                  <c:v>1437.39702866163</c:v>
                </c:pt>
                <c:pt idx="3723">
                  <c:v>1435.5155689907699</c:v>
                </c:pt>
                <c:pt idx="3724">
                  <c:v>1433.6359797943301</c:v>
                </c:pt>
                <c:pt idx="3725">
                  <c:v>1431.7582603640799</c:v>
                </c:pt>
                <c:pt idx="3726">
                  <c:v>1429.88240998932</c:v>
                </c:pt>
                <c:pt idx="3727">
                  <c:v>1428.0084279569101</c:v>
                </c:pt>
                <c:pt idx="3728">
                  <c:v>1426.1363135512399</c:v>
                </c:pt>
                <c:pt idx="3729">
                  <c:v>1424.2660660542799</c:v>
                </c:pt>
                <c:pt idx="3730">
                  <c:v>1422.3976847455499</c:v>
                </c:pt>
                <c:pt idx="3731">
                  <c:v>1420.5311689021601</c:v>
                </c:pt>
                <c:pt idx="3732">
                  <c:v>1418.6665177988</c:v>
                </c:pt>
                <c:pt idx="3733">
                  <c:v>1416.80373070772</c:v>
                </c:pt>
                <c:pt idx="3734">
                  <c:v>1414.94280689879</c:v>
                </c:pt>
                <c:pt idx="3735">
                  <c:v>1413.08374563948</c:v>
                </c:pt>
                <c:pt idx="3736">
                  <c:v>1411.22654619483</c:v>
                </c:pt>
                <c:pt idx="3737">
                  <c:v>1409.37120782754</c:v>
                </c:pt>
                <c:pt idx="3738">
                  <c:v>1407.5177297979001</c:v>
                </c:pt>
                <c:pt idx="3739">
                  <c:v>1405.66611136385</c:v>
                </c:pt>
                <c:pt idx="3740">
                  <c:v>1403.8163517809301</c:v>
                </c:pt>
                <c:pt idx="3741">
                  <c:v>1401.96845030235</c:v>
                </c:pt>
                <c:pt idx="3742">
                  <c:v>1400.1224061789501</c:v>
                </c:pt>
                <c:pt idx="3743">
                  <c:v>1398.2782186592401</c:v>
                </c:pt>
                <c:pt idx="3744">
                  <c:v>1396.4358869893699</c:v>
                </c:pt>
                <c:pt idx="3745">
                  <c:v>1394.5954104131699</c:v>
                </c:pt>
                <c:pt idx="3746">
                  <c:v>1392.75678817214</c:v>
                </c:pt>
                <c:pt idx="3747">
                  <c:v>1390.92001950545</c:v>
                </c:pt>
                <c:pt idx="3748">
                  <c:v>1389.0851036499801</c:v>
                </c:pt>
                <c:pt idx="3749">
                  <c:v>1387.2520398402801</c:v>
                </c:pt>
                <c:pt idx="3750">
                  <c:v>1385.4208273086199</c:v>
                </c:pt>
                <c:pt idx="3751">
                  <c:v>1383.5914652849599</c:v>
                </c:pt>
                <c:pt idx="3752">
                  <c:v>1381.7639529969799</c:v>
                </c:pt>
                <c:pt idx="3753">
                  <c:v>1379.9382896700799</c:v>
                </c:pt>
                <c:pt idx="3754">
                  <c:v>1378.1144745274</c:v>
                </c:pt>
                <c:pt idx="3755">
                  <c:v>1376.29250678978</c:v>
                </c:pt>
                <c:pt idx="3756">
                  <c:v>1374.4723856758501</c:v>
                </c:pt>
                <c:pt idx="3757">
                  <c:v>1372.65411040193</c:v>
                </c:pt>
                <c:pt idx="3758">
                  <c:v>1370.83768018214</c:v>
                </c:pt>
                <c:pt idx="3759">
                  <c:v>1369.0230942283399</c:v>
                </c:pt>
                <c:pt idx="3760">
                  <c:v>1367.21035175016</c:v>
                </c:pt>
                <c:pt idx="3761">
                  <c:v>1365.3994519549999</c:v>
                </c:pt>
                <c:pt idx="3762">
                  <c:v>1363.59039404804</c:v>
                </c:pt>
                <c:pt idx="3763">
                  <c:v>1361.78317723225</c:v>
                </c:pt>
                <c:pt idx="3764">
                  <c:v>1359.9778007084101</c:v>
                </c:pt>
                <c:pt idx="3765">
                  <c:v>1358.1742636750701</c:v>
                </c:pt>
                <c:pt idx="3766">
                  <c:v>1356.3725653286001</c:v>
                </c:pt>
                <c:pt idx="3767">
                  <c:v>1354.57270486318</c:v>
                </c:pt>
                <c:pt idx="3768">
                  <c:v>1352.77468147083</c:v>
                </c:pt>
                <c:pt idx="3769">
                  <c:v>1350.9784943413799</c:v>
                </c:pt>
                <c:pt idx="3770">
                  <c:v>1349.1841426624701</c:v>
                </c:pt>
                <c:pt idx="3771">
                  <c:v>1347.3916256196301</c:v>
                </c:pt>
                <c:pt idx="3772">
                  <c:v>1345.60094239621</c:v>
                </c:pt>
                <c:pt idx="3773">
                  <c:v>1343.8120921733901</c:v>
                </c:pt>
                <c:pt idx="3774">
                  <c:v>1342.02507413026</c:v>
                </c:pt>
                <c:pt idx="3775">
                  <c:v>1340.2398874437399</c:v>
                </c:pt>
                <c:pt idx="3776">
                  <c:v>1338.45653128864</c:v>
                </c:pt>
                <c:pt idx="3777">
                  <c:v>1336.67500483763</c:v>
                </c:pt>
                <c:pt idx="3778">
                  <c:v>1334.8953072612801</c:v>
                </c:pt>
                <c:pt idx="3779">
                  <c:v>1333.1174377280599</c:v>
                </c:pt>
                <c:pt idx="3780">
                  <c:v>1331.3413954043399</c:v>
                </c:pt>
                <c:pt idx="3781">
                  <c:v>1329.56717945437</c:v>
                </c:pt>
                <c:pt idx="3782">
                  <c:v>1327.79478904033</c:v>
                </c:pt>
                <c:pt idx="3783">
                  <c:v>1326.02422332233</c:v>
                </c:pt>
                <c:pt idx="3784">
                  <c:v>1324.2554814584</c:v>
                </c:pt>
                <c:pt idx="3785">
                  <c:v>1322.48856260448</c:v>
                </c:pt>
                <c:pt idx="3786">
                  <c:v>1320.7234659144699</c:v>
                </c:pt>
                <c:pt idx="3787">
                  <c:v>1318.9601905402201</c:v>
                </c:pt>
                <c:pt idx="3788">
                  <c:v>1317.1987356315201</c:v>
                </c:pt>
                <c:pt idx="3789">
                  <c:v>1315.43910033611</c:v>
                </c:pt>
                <c:pt idx="3790">
                  <c:v>1313.68128379973</c:v>
                </c:pt>
                <c:pt idx="3791">
                  <c:v>1311.9252851660499</c:v>
                </c:pt>
                <c:pt idx="3792">
                  <c:v>1310.1711035767501</c:v>
                </c:pt>
                <c:pt idx="3793">
                  <c:v>1308.4187381714701</c:v>
                </c:pt>
                <c:pt idx="3794">
                  <c:v>1306.66818808786</c:v>
                </c:pt>
                <c:pt idx="3795">
                  <c:v>1304.91945246156</c:v>
                </c:pt>
                <c:pt idx="3796">
                  <c:v>1303.17253042622</c:v>
                </c:pt>
                <c:pt idx="3797">
                  <c:v>1301.42742111348</c:v>
                </c:pt>
                <c:pt idx="3798">
                  <c:v>1299.6841236530299</c:v>
                </c:pt>
                <c:pt idx="3799">
                  <c:v>1297.9426371725599</c:v>
                </c:pt>
                <c:pt idx="3800">
                  <c:v>1296.20296079779</c:v>
                </c:pt>
                <c:pt idx="3801">
                  <c:v>1294.4650936524999</c:v>
                </c:pt>
                <c:pt idx="3802">
                  <c:v>1292.7290348585</c:v>
                </c:pt>
                <c:pt idx="3803">
                  <c:v>1290.9947835356299</c:v>
                </c:pt>
                <c:pt idx="3804">
                  <c:v>1289.2623388018101</c:v>
                </c:pt>
                <c:pt idx="3805">
                  <c:v>1287.5316997730299</c:v>
                </c:pt>
                <c:pt idx="3806">
                  <c:v>1285.80286556332</c:v>
                </c:pt>
                <c:pt idx="3807">
                  <c:v>1284.07583528481</c:v>
                </c:pt>
                <c:pt idx="3808">
                  <c:v>1282.3506080477</c:v>
                </c:pt>
                <c:pt idx="3809">
                  <c:v>1280.6271829602999</c:v>
                </c:pt>
                <c:pt idx="3810">
                  <c:v>1278.90555912898</c:v>
                </c:pt>
                <c:pt idx="3811">
                  <c:v>1277.18573565824</c:v>
                </c:pt>
                <c:pt idx="3812">
                  <c:v>1275.46771165067</c:v>
                </c:pt>
                <c:pt idx="3813">
                  <c:v>1273.75148620699</c:v>
                </c:pt>
                <c:pt idx="3814">
                  <c:v>1272.0370584260399</c:v>
                </c:pt>
                <c:pt idx="3815">
                  <c:v>1270.3244274047699</c:v>
                </c:pt>
                <c:pt idx="3816">
                  <c:v>1268.61359223828</c:v>
                </c:pt>
                <c:pt idx="3817">
                  <c:v>1266.9045520198099</c:v>
                </c:pt>
                <c:pt idx="3818">
                  <c:v>1265.19730584073</c:v>
                </c:pt>
                <c:pt idx="3819">
                  <c:v>1263.4918527906</c:v>
                </c:pt>
                <c:pt idx="3820">
                  <c:v>1261.7881919571</c:v>
                </c:pt>
                <c:pt idx="3821">
                  <c:v>1260.08632242609</c:v>
                </c:pt>
                <c:pt idx="3822">
                  <c:v>1258.3862432816099</c:v>
                </c:pt>
                <c:pt idx="3823">
                  <c:v>1256.68795360587</c:v>
                </c:pt>
                <c:pt idx="3824">
                  <c:v>1254.99145247928</c:v>
                </c:pt>
                <c:pt idx="3825">
                  <c:v>1253.2967389804101</c:v>
                </c:pt>
                <c:pt idx="3826">
                  <c:v>1251.6038121860599</c:v>
                </c:pt>
                <c:pt idx="3827">
                  <c:v>1249.9126711712199</c:v>
                </c:pt>
                <c:pt idx="3828">
                  <c:v>1248.2233150090999</c:v>
                </c:pt>
                <c:pt idx="3829">
                  <c:v>1246.5357427711201</c:v>
                </c:pt>
                <c:pt idx="3830">
                  <c:v>1244.84995352691</c:v>
                </c:pt>
                <c:pt idx="3831">
                  <c:v>1243.16594634436</c:v>
                </c:pt>
                <c:pt idx="3832">
                  <c:v>1241.4837202895701</c:v>
                </c:pt>
                <c:pt idx="3833">
                  <c:v>1239.8032744268901</c:v>
                </c:pt>
                <c:pt idx="3834">
                  <c:v>1238.1246078189299</c:v>
                </c:pt>
                <c:pt idx="3835">
                  <c:v>1236.4477195265499</c:v>
                </c:pt>
                <c:pt idx="3836">
                  <c:v>1234.7726086088701</c:v>
                </c:pt>
                <c:pt idx="3837">
                  <c:v>1233.0992741232601</c:v>
                </c:pt>
                <c:pt idx="3838">
                  <c:v>1231.42771512539</c:v>
                </c:pt>
                <c:pt idx="3839">
                  <c:v>1229.7579306692101</c:v>
                </c:pt>
                <c:pt idx="3840">
                  <c:v>1228.0899198069401</c:v>
                </c:pt>
                <c:pt idx="3841">
                  <c:v>1226.4236815890899</c:v>
                </c:pt>
                <c:pt idx="3842">
                  <c:v>1224.75921506451</c:v>
                </c:pt>
                <c:pt idx="3843">
                  <c:v>1223.0965192803001</c:v>
                </c:pt>
                <c:pt idx="3844">
                  <c:v>1221.4355932819101</c:v>
                </c:pt>
                <c:pt idx="3845">
                  <c:v>1219.7764361130901</c:v>
                </c:pt>
                <c:pt idx="3846">
                  <c:v>1218.11904681593</c:v>
                </c:pt>
                <c:pt idx="3847">
                  <c:v>1216.46342443084</c:v>
                </c:pt>
                <c:pt idx="3848">
                  <c:v>1214.80956799657</c:v>
                </c:pt>
                <c:pt idx="3849">
                  <c:v>1213.1574765502201</c:v>
                </c:pt>
                <c:pt idx="3850">
                  <c:v>1211.5071491272199</c:v>
                </c:pt>
                <c:pt idx="3851">
                  <c:v>1209.8585847613699</c:v>
                </c:pt>
                <c:pt idx="3852">
                  <c:v>1208.2117824848301</c:v>
                </c:pt>
                <c:pt idx="3853">
                  <c:v>1206.5667413281501</c:v>
                </c:pt>
                <c:pt idx="3854">
                  <c:v>1204.9234603202101</c:v>
                </c:pt>
                <c:pt idx="3855">
                  <c:v>1203.2819384883001</c:v>
                </c:pt>
                <c:pt idx="3856">
                  <c:v>1201.6421748580999</c:v>
                </c:pt>
                <c:pt idx="3857">
                  <c:v>1200.00416845366</c:v>
                </c:pt>
                <c:pt idx="3858">
                  <c:v>1198.3679182974699</c:v>
                </c:pt>
                <c:pt idx="3859">
                  <c:v>1196.7334234103701</c:v>
                </c:pt>
                <c:pt idx="3860">
                  <c:v>1195.1006828116699</c:v>
                </c:pt>
                <c:pt idx="3861">
                  <c:v>1193.46969551905</c:v>
                </c:pt>
                <c:pt idx="3862">
                  <c:v>1191.8404605486401</c:v>
                </c:pt>
                <c:pt idx="3863">
                  <c:v>1190.2129769149999</c:v>
                </c:pt>
                <c:pt idx="3864">
                  <c:v>1188.5872436311099</c:v>
                </c:pt>
                <c:pt idx="3865">
                  <c:v>1186.9632597084201</c:v>
                </c:pt>
                <c:pt idx="3866">
                  <c:v>1185.3410241568099</c:v>
                </c:pt>
                <c:pt idx="3867">
                  <c:v>1183.7205359846</c:v>
                </c:pt>
                <c:pt idx="3868">
                  <c:v>1182.1017941986099</c:v>
                </c:pt>
                <c:pt idx="3869">
                  <c:v>1180.4847978041</c:v>
                </c:pt>
                <c:pt idx="3870">
                  <c:v>1178.8695458048101</c:v>
                </c:pt>
                <c:pt idx="3871">
                  <c:v>1177.25603720295</c:v>
                </c:pt>
                <c:pt idx="3872">
                  <c:v>1175.64427099924</c:v>
                </c:pt>
                <c:pt idx="3873">
                  <c:v>1174.0342461928799</c:v>
                </c:pt>
                <c:pt idx="3874">
                  <c:v>1172.4259617815501</c:v>
                </c:pt>
                <c:pt idx="3875">
                  <c:v>1170.8194167614499</c:v>
                </c:pt>
                <c:pt idx="3876">
                  <c:v>1169.2146101272999</c:v>
                </c:pt>
                <c:pt idx="3877">
                  <c:v>1167.6115408723199</c:v>
                </c:pt>
                <c:pt idx="3878">
                  <c:v>1166.0102079882599</c:v>
                </c:pt>
                <c:pt idx="3879">
                  <c:v>1164.4106104653899</c:v>
                </c:pt>
                <c:pt idx="3880">
                  <c:v>1162.81274729253</c:v>
                </c:pt>
                <c:pt idx="3881">
                  <c:v>1161.21661745703</c:v>
                </c:pt>
                <c:pt idx="3882">
                  <c:v>1159.62221994477</c:v>
                </c:pt>
                <c:pt idx="3883">
                  <c:v>1158.0295537402201</c:v>
                </c:pt>
                <c:pt idx="3884">
                  <c:v>1156.4386178263901</c:v>
                </c:pt>
                <c:pt idx="3885">
                  <c:v>1154.8494111848299</c:v>
                </c:pt>
                <c:pt idx="3886">
                  <c:v>1153.26193279571</c:v>
                </c:pt>
                <c:pt idx="3887">
                  <c:v>1151.67618163773</c:v>
                </c:pt>
                <c:pt idx="3888">
                  <c:v>1150.09215668821</c:v>
                </c:pt>
                <c:pt idx="3889">
                  <c:v>1148.5098569230399</c:v>
                </c:pt>
                <c:pt idx="3890">
                  <c:v>1146.9292813166901</c:v>
                </c:pt>
                <c:pt idx="3891">
                  <c:v>1145.35042884227</c:v>
                </c:pt>
                <c:pt idx="3892">
                  <c:v>1143.7732984714601</c:v>
                </c:pt>
                <c:pt idx="3893">
                  <c:v>1142.19788917456</c:v>
                </c:pt>
                <c:pt idx="3894">
                  <c:v>1140.6241999205099</c:v>
                </c:pt>
                <c:pt idx="3895">
                  <c:v>1139.05222967686</c:v>
                </c:pt>
                <c:pt idx="3896">
                  <c:v>1137.48197740978</c:v>
                </c:pt>
                <c:pt idx="3897">
                  <c:v>1135.9134420841001</c:v>
                </c:pt>
                <c:pt idx="3898">
                  <c:v>1134.34662266326</c:v>
                </c:pt>
                <c:pt idx="3899">
                  <c:v>1132.7815181093899</c:v>
                </c:pt>
                <c:pt idx="3900">
                  <c:v>1131.21812738323</c:v>
                </c:pt>
                <c:pt idx="3901">
                  <c:v>1129.65644944422</c:v>
                </c:pt>
                <c:pt idx="3902">
                  <c:v>1128.0964832504401</c:v>
                </c:pt>
                <c:pt idx="3903">
                  <c:v>1126.53822775865</c:v>
                </c:pt>
                <c:pt idx="3904">
                  <c:v>1124.9816819242899</c:v>
                </c:pt>
                <c:pt idx="3905">
                  <c:v>1123.4268447014899</c:v>
                </c:pt>
                <c:pt idx="3906">
                  <c:v>1121.87371504304</c:v>
                </c:pt>
                <c:pt idx="3907">
                  <c:v>1120.32229190047</c:v>
                </c:pt>
                <c:pt idx="3908">
                  <c:v>1118.77257422398</c:v>
                </c:pt>
                <c:pt idx="3909">
                  <c:v>1117.2245609624799</c:v>
                </c:pt>
                <c:pt idx="3910">
                  <c:v>1115.6782510636101</c:v>
                </c:pt>
                <c:pt idx="3911">
                  <c:v>1114.13364347372</c:v>
                </c:pt>
                <c:pt idx="3912">
                  <c:v>1112.5907371378701</c:v>
                </c:pt>
                <c:pt idx="3913">
                  <c:v>1111.0495309998701</c:v>
                </c:pt>
                <c:pt idx="3914">
                  <c:v>1109.51002400226</c:v>
                </c:pt>
                <c:pt idx="3915">
                  <c:v>1107.9722150863299</c:v>
                </c:pt>
                <c:pt idx="3916">
                  <c:v>1106.4361031921001</c:v>
                </c:pt>
                <c:pt idx="3917">
                  <c:v>1104.90168725836</c:v>
                </c:pt>
                <c:pt idx="3918">
                  <c:v>1103.36896622265</c:v>
                </c:pt>
                <c:pt idx="3919">
                  <c:v>1101.8379390212899</c:v>
                </c:pt>
                <c:pt idx="3920">
                  <c:v>1100.3086045893499</c:v>
                </c:pt>
                <c:pt idx="3921">
                  <c:v>1098.7809618607</c:v>
                </c:pt>
                <c:pt idx="3922">
                  <c:v>1097.25500976797</c:v>
                </c:pt>
                <c:pt idx="3923">
                  <c:v>1095.7307472426</c:v>
                </c:pt>
                <c:pt idx="3924">
                  <c:v>1094.2081732148099</c:v>
                </c:pt>
                <c:pt idx="3925">
                  <c:v>1092.68728661363</c:v>
                </c:pt>
                <c:pt idx="3926">
                  <c:v>1091.1680863668801</c:v>
                </c:pt>
                <c:pt idx="3927">
                  <c:v>1089.6505714012001</c:v>
                </c:pt>
                <c:pt idx="3928">
                  <c:v>1088.13474064206</c:v>
                </c:pt>
                <c:pt idx="3929">
                  <c:v>1086.6205930137501</c:v>
                </c:pt>
                <c:pt idx="3930">
                  <c:v>1085.10812743936</c:v>
                </c:pt>
                <c:pt idx="3931">
                  <c:v>1083.5973428408499</c:v>
                </c:pt>
                <c:pt idx="3932">
                  <c:v>1082.0882381389899</c:v>
                </c:pt>
                <c:pt idx="3933">
                  <c:v>1080.5808122534299</c:v>
                </c:pt>
                <c:pt idx="3934">
                  <c:v>1079.07506410265</c:v>
                </c:pt>
                <c:pt idx="3935">
                  <c:v>1077.5709926039799</c:v>
                </c:pt>
                <c:pt idx="3936">
                  <c:v>1076.0685966736301</c:v>
                </c:pt>
                <c:pt idx="3937">
                  <c:v>1074.5678752266699</c:v>
                </c:pt>
                <c:pt idx="3938">
                  <c:v>1073.06882717704</c:v>
                </c:pt>
                <c:pt idx="3939">
                  <c:v>1071.57145143758</c:v>
                </c:pt>
                <c:pt idx="3940">
                  <c:v>1070.07574691998</c:v>
                </c:pt>
                <c:pt idx="3941">
                  <c:v>1068.5817125348599</c:v>
                </c:pt>
                <c:pt idx="3942">
                  <c:v>1067.0893471917</c:v>
                </c:pt>
                <c:pt idx="3943">
                  <c:v>1065.59864979892</c:v>
                </c:pt>
                <c:pt idx="3944">
                  <c:v>1064.1096192638099</c:v>
                </c:pt>
                <c:pt idx="3945">
                  <c:v>1062.62225449261</c:v>
                </c:pt>
                <c:pt idx="3946">
                  <c:v>1061.1365543904401</c:v>
                </c:pt>
                <c:pt idx="3947">
                  <c:v>1059.6525178613799</c:v>
                </c:pt>
                <c:pt idx="3948">
                  <c:v>1058.1701438084201</c:v>
                </c:pt>
                <c:pt idx="3949">
                  <c:v>1056.68943113349</c:v>
                </c:pt>
                <c:pt idx="3950">
                  <c:v>1055.2103787374599</c:v>
                </c:pt>
                <c:pt idx="3951">
                  <c:v>1053.7329855201499</c:v>
                </c:pt>
                <c:pt idx="3952">
                  <c:v>1052.2572503803301</c:v>
                </c:pt>
                <c:pt idx="3953">
                  <c:v>1050.78317221574</c:v>
                </c:pt>
                <c:pt idx="3954">
                  <c:v>1049.31074992305</c:v>
                </c:pt>
                <c:pt idx="3955">
                  <c:v>1047.83998239794</c:v>
                </c:pt>
                <c:pt idx="3956">
                  <c:v>1046.37086853504</c:v>
                </c:pt>
                <c:pt idx="3957">
                  <c:v>1044.9034072279601</c:v>
                </c:pt>
                <c:pt idx="3958">
                  <c:v>1043.43759736931</c:v>
                </c:pt>
                <c:pt idx="3959">
                  <c:v>1041.9734378506701</c:v>
                </c:pt>
                <c:pt idx="3960">
                  <c:v>1040.5109275626301</c:v>
                </c:pt>
                <c:pt idx="3961">
                  <c:v>1039.05006539479</c:v>
                </c:pt>
                <c:pt idx="3962">
                  <c:v>1037.5908502357299</c:v>
                </c:pt>
                <c:pt idx="3963">
                  <c:v>1036.13328097306</c:v>
                </c:pt>
                <c:pt idx="3964">
                  <c:v>1034.6773564934199</c:v>
                </c:pt>
                <c:pt idx="3965">
                  <c:v>1033.2230756824599</c:v>
                </c:pt>
                <c:pt idx="3966">
                  <c:v>1031.7704374248401</c:v>
                </c:pt>
                <c:pt idx="3967">
                  <c:v>1030.3194406042901</c:v>
                </c:pt>
                <c:pt idx="3968">
                  <c:v>1028.87008410356</c:v>
                </c:pt>
                <c:pt idx="3969">
                  <c:v>1027.4223668044399</c:v>
                </c:pt>
                <c:pt idx="3970">
                  <c:v>1025.97628758779</c:v>
                </c:pt>
                <c:pt idx="3971">
                  <c:v>1024.5318453335101</c:v>
                </c:pt>
                <c:pt idx="3972">
                  <c:v>1023.08903892056</c:v>
                </c:pt>
                <c:pt idx="3973">
                  <c:v>1021.64786722698</c:v>
                </c:pt>
                <c:pt idx="3974">
                  <c:v>1020.20832912987</c:v>
                </c:pt>
                <c:pt idx="3975">
                  <c:v>1018.77042350542</c:v>
                </c:pt>
                <c:pt idx="3976">
                  <c:v>1017.3341492288801</c:v>
                </c:pt>
                <c:pt idx="3977">
                  <c:v>1015.89950517461</c:v>
                </c:pt>
                <c:pt idx="3978">
                  <c:v>1014.46649021605</c:v>
                </c:pt>
                <c:pt idx="3979">
                  <c:v>1013.03510322575</c:v>
                </c:pt>
                <c:pt idx="3980">
                  <c:v>1011.60534307535</c:v>
                </c:pt>
                <c:pt idx="3981">
                  <c:v>1010.17720863562</c:v>
                </c:pt>
                <c:pt idx="3982">
                  <c:v>1008.75069877642</c:v>
                </c:pt>
                <c:pt idx="3983">
                  <c:v>1007.32581236674</c:v>
                </c:pt>
                <c:pt idx="3984">
                  <c:v>1005.9025482747001</c:v>
                </c:pt>
                <c:pt idx="3985">
                  <c:v>1004.48090536754</c:v>
                </c:pt>
                <c:pt idx="3986">
                  <c:v>1003.06088251165</c:v>
                </c:pt>
                <c:pt idx="3987">
                  <c:v>1001.64247857254</c:v>
                </c:pt>
                <c:pt idx="3988">
                  <c:v>1000.2256924149</c:v>
                </c:pt>
                <c:pt idx="3989">
                  <c:v>998.81052290252603</c:v>
                </c:pt>
                <c:pt idx="3990">
                  <c:v>997.396968898404</c:v>
                </c:pt>
                <c:pt idx="3991">
                  <c:v>995.98502926466699</c:v>
                </c:pt>
                <c:pt idx="3992">
                  <c:v>994.57470286262298</c:v>
                </c:pt>
                <c:pt idx="3993">
                  <c:v>993.16598855274503</c:v>
                </c:pt>
                <c:pt idx="3994">
                  <c:v>991.75888519468697</c:v>
                </c:pt>
                <c:pt idx="3995">
                  <c:v>990.35339164728498</c:v>
                </c:pt>
                <c:pt idx="3996">
                  <c:v>988.94950676856001</c:v>
                </c:pt>
                <c:pt idx="3997">
                  <c:v>987.54722941573004</c:v>
                </c:pt>
                <c:pt idx="3998">
                  <c:v>986.14655844520496</c:v>
                </c:pt>
                <c:pt idx="3999">
                  <c:v>984.74749271260305</c:v>
                </c:pt>
                <c:pt idx="4000">
                  <c:v>983.35003107274804</c:v>
                </c:pt>
                <c:pt idx="4001">
                  <c:v>981.95417237967695</c:v>
                </c:pt>
                <c:pt idx="4002">
                  <c:v>980.55991548664599</c:v>
                </c:pt>
                <c:pt idx="4003">
                  <c:v>979.16725924613297</c:v>
                </c:pt>
                <c:pt idx="4004">
                  <c:v>977.77620250984501</c:v>
                </c:pt>
                <c:pt idx="4005">
                  <c:v>976.38674412872501</c:v>
                </c:pt>
                <c:pt idx="4006">
                  <c:v>974.99888295295295</c:v>
                </c:pt>
                <c:pt idx="4007">
                  <c:v>973.61261783194902</c:v>
                </c:pt>
                <c:pt idx="4008">
                  <c:v>972.22794761438695</c:v>
                </c:pt>
                <c:pt idx="4009">
                  <c:v>970.84487114819296</c:v>
                </c:pt>
                <c:pt idx="4010">
                  <c:v>969.46338728055105</c:v>
                </c:pt>
                <c:pt idx="4011">
                  <c:v>968.08349485790995</c:v>
                </c:pt>
                <c:pt idx="4012">
                  <c:v>966.70519272598801</c:v>
                </c:pt>
                <c:pt idx="4013">
                  <c:v>965.32847972977504</c:v>
                </c:pt>
                <c:pt idx="4014">
                  <c:v>963.95335471354201</c:v>
                </c:pt>
                <c:pt idx="4015">
                  <c:v>962.579816520843</c:v>
                </c:pt>
                <c:pt idx="4016">
                  <c:v>961.20786399452095</c:v>
                </c:pt>
                <c:pt idx="4017">
                  <c:v>959.83749597671397</c:v>
                </c:pt>
                <c:pt idx="4018">
                  <c:v>958.46871130885597</c:v>
                </c:pt>
                <c:pt idx="4019">
                  <c:v>957.10150883168797</c:v>
                </c:pt>
                <c:pt idx="4020">
                  <c:v>955.735887385257</c:v>
                </c:pt>
                <c:pt idx="4021">
                  <c:v>954.37184580892597</c:v>
                </c:pt>
                <c:pt idx="4022">
                  <c:v>953.00938294137597</c:v>
                </c:pt>
                <c:pt idx="4023">
                  <c:v>951.64849762061101</c:v>
                </c:pt>
                <c:pt idx="4024">
                  <c:v>950.28918868396295</c:v>
                </c:pt>
                <c:pt idx="4025">
                  <c:v>948.931454968097</c:v>
                </c:pt>
                <c:pt idx="4026">
                  <c:v>947.57529530902002</c:v>
                </c:pt>
                <c:pt idx="4027">
                  <c:v>946.22070854207902</c:v>
                </c:pt>
                <c:pt idx="4028">
                  <c:v>944.86769350196801</c:v>
                </c:pt>
                <c:pt idx="4029">
                  <c:v>943.516249022735</c:v>
                </c:pt>
                <c:pt idx="4030">
                  <c:v>942.16637393778899</c:v>
                </c:pt>
                <c:pt idx="4031">
                  <c:v>940.81806707989699</c:v>
                </c:pt>
                <c:pt idx="4032">
                  <c:v>939.47132728119504</c:v>
                </c:pt>
                <c:pt idx="4033">
                  <c:v>938.12615337319198</c:v>
                </c:pt>
                <c:pt idx="4034">
                  <c:v>936.782544186775</c:v>
                </c:pt>
                <c:pt idx="4035">
                  <c:v>935.44049855220896</c:v>
                </c:pt>
                <c:pt idx="4036">
                  <c:v>934.10001529915098</c:v>
                </c:pt>
                <c:pt idx="4037">
                  <c:v>932.76109325664504</c:v>
                </c:pt>
                <c:pt idx="4038">
                  <c:v>931.42373125313497</c:v>
                </c:pt>
                <c:pt idx="4039">
                  <c:v>930.08792811646401</c:v>
                </c:pt>
                <c:pt idx="4040">
                  <c:v>928.75368267388001</c:v>
                </c:pt>
                <c:pt idx="4041">
                  <c:v>927.42099375204498</c:v>
                </c:pt>
                <c:pt idx="4042">
                  <c:v>926.08986017703296</c:v>
                </c:pt>
                <c:pt idx="4043">
                  <c:v>924.76028077434</c:v>
                </c:pt>
                <c:pt idx="4044">
                  <c:v>923.43225436888599</c:v>
                </c:pt>
                <c:pt idx="4045">
                  <c:v>922.10577978502101</c:v>
                </c:pt>
                <c:pt idx="4046">
                  <c:v>920.78085584653002</c:v>
                </c:pt>
                <c:pt idx="4047">
                  <c:v>919.457481376636</c:v>
                </c:pt>
                <c:pt idx="4048">
                  <c:v>918.13565519800704</c:v>
                </c:pt>
                <c:pt idx="4049">
                  <c:v>916.815376132756</c:v>
                </c:pt>
                <c:pt idx="4050">
                  <c:v>915.49664300245399</c:v>
                </c:pt>
                <c:pt idx="4051">
                  <c:v>914.17945462812702</c:v>
                </c:pt>
                <c:pt idx="4052">
                  <c:v>912.86380983026095</c:v>
                </c:pt>
                <c:pt idx="4053">
                  <c:v>911.54970742881596</c:v>
                </c:pt>
                <c:pt idx="4054">
                  <c:v>910.23714624321804</c:v>
                </c:pt>
                <c:pt idx="4055">
                  <c:v>908.92612509236994</c:v>
                </c:pt>
                <c:pt idx="4056">
                  <c:v>907.61664279465799</c:v>
                </c:pt>
                <c:pt idx="4057">
                  <c:v>906.308698167952</c:v>
                </c:pt>
                <c:pt idx="4058">
                  <c:v>905.00229002961396</c:v>
                </c:pt>
                <c:pt idx="4059">
                  <c:v>903.69741719649801</c:v>
                </c:pt>
                <c:pt idx="4060">
                  <c:v>902.39407848495796</c:v>
                </c:pt>
                <c:pt idx="4061">
                  <c:v>901.09227271085399</c:v>
                </c:pt>
                <c:pt idx="4062">
                  <c:v>899.79199868955504</c:v>
                </c:pt>
                <c:pt idx="4063">
                  <c:v>898.49325523593996</c:v>
                </c:pt>
                <c:pt idx="4064">
                  <c:v>897.19604116440701</c:v>
                </c:pt>
                <c:pt idx="4065">
                  <c:v>895.90035528887597</c:v>
                </c:pt>
                <c:pt idx="4066">
                  <c:v>894.60619642279505</c:v>
                </c:pt>
                <c:pt idx="4067">
                  <c:v>893.31356337914201</c:v>
                </c:pt>
                <c:pt idx="4068">
                  <c:v>892.02245497042998</c:v>
                </c:pt>
                <c:pt idx="4069">
                  <c:v>890.73287000871505</c:v>
                </c:pt>
                <c:pt idx="4070">
                  <c:v>889.44480730559496</c:v>
                </c:pt>
                <c:pt idx="4071">
                  <c:v>888.15826567221904</c:v>
                </c:pt>
                <c:pt idx="4072">
                  <c:v>886.87324391928701</c:v>
                </c:pt>
                <c:pt idx="4073">
                  <c:v>885.589740857062</c:v>
                </c:pt>
                <c:pt idx="4074">
                  <c:v>884.30775529536402</c:v>
                </c:pt>
                <c:pt idx="4075">
                  <c:v>883.02728604358595</c:v>
                </c:pt>
                <c:pt idx="4076">
                  <c:v>881.74833191068603</c:v>
                </c:pt>
                <c:pt idx="4077">
                  <c:v>880.47089170520405</c:v>
                </c:pt>
                <c:pt idx="4078">
                  <c:v>879.194964235258</c:v>
                </c:pt>
                <c:pt idx="4079">
                  <c:v>877.92054830854704</c:v>
                </c:pt>
                <c:pt idx="4080">
                  <c:v>876.64764273236597</c:v>
                </c:pt>
                <c:pt idx="4081">
                  <c:v>875.37624631359995</c:v>
                </c:pt>
                <c:pt idx="4082">
                  <c:v>874.10635785873103</c:v>
                </c:pt>
                <c:pt idx="4083">
                  <c:v>872.83797617384596</c:v>
                </c:pt>
                <c:pt idx="4084">
                  <c:v>871.57110006463699</c:v>
                </c:pt>
                <c:pt idx="4085">
                  <c:v>870.30572833640701</c:v>
                </c:pt>
                <c:pt idx="4086">
                  <c:v>869.04185979407498</c:v>
                </c:pt>
                <c:pt idx="4087">
                  <c:v>867.77949324217798</c:v>
                </c:pt>
                <c:pt idx="4088">
                  <c:v>866.51862748488202</c:v>
                </c:pt>
                <c:pt idx="4089">
                  <c:v>865.25926132597499</c:v>
                </c:pt>
                <c:pt idx="4090">
                  <c:v>864.00139356888201</c:v>
                </c:pt>
                <c:pt idx="4091">
                  <c:v>862.74502301666405</c:v>
                </c:pt>
                <c:pt idx="4092">
                  <c:v>861.49014847202204</c:v>
                </c:pt>
                <c:pt idx="4093">
                  <c:v>860.23676873730403</c:v>
                </c:pt>
                <c:pt idx="4094">
                  <c:v>858.984882614507</c:v>
                </c:pt>
                <c:pt idx="4095">
                  <c:v>857.73448890528402</c:v>
                </c:pt>
                <c:pt idx="4096">
                  <c:v>856.48558641094405</c:v>
                </c:pt>
                <c:pt idx="4097">
                  <c:v>855.23817393245804</c:v>
                </c:pt>
                <c:pt idx="4098">
                  <c:v>853.99225027046805</c:v>
                </c:pt>
                <c:pt idx="4099">
                  <c:v>852.74781422528201</c:v>
                </c:pt>
                <c:pt idx="4100">
                  <c:v>851.50486459688705</c:v>
                </c:pt>
                <c:pt idx="4101">
                  <c:v>850.26340018494795</c:v>
                </c:pt>
                <c:pt idx="4102">
                  <c:v>849.02341978881304</c:v>
                </c:pt>
                <c:pt idx="4103">
                  <c:v>847.78492220752003</c:v>
                </c:pt>
                <c:pt idx="4104">
                  <c:v>846.54790623979602</c:v>
                </c:pt>
                <c:pt idx="4105">
                  <c:v>845.31237068406597</c:v>
                </c:pt>
                <c:pt idx="4106">
                  <c:v>844.07831433845695</c:v>
                </c:pt>
                <c:pt idx="4107">
                  <c:v>842.84573600079796</c:v>
                </c:pt>
                <c:pt idx="4108">
                  <c:v>841.61463446862604</c:v>
                </c:pt>
                <c:pt idx="4109">
                  <c:v>840.38500853919402</c:v>
                </c:pt>
                <c:pt idx="4110">
                  <c:v>839.15685700946995</c:v>
                </c:pt>
                <c:pt idx="4111">
                  <c:v>837.93017867614196</c:v>
                </c:pt>
                <c:pt idx="4112">
                  <c:v>836.70497233562503</c:v>
                </c:pt>
                <c:pt idx="4113">
                  <c:v>835.48123678406296</c:v>
                </c:pt>
                <c:pt idx="4114">
                  <c:v>834.25897081733001</c:v>
                </c:pt>
                <c:pt idx="4115">
                  <c:v>833.03817323104397</c:v>
                </c:pt>
                <c:pt idx="4116">
                  <c:v>831.81884282055898</c:v>
                </c:pt>
                <c:pt idx="4117">
                  <c:v>830.60097838097602</c:v>
                </c:pt>
                <c:pt idx="4118">
                  <c:v>829.38457870714399</c:v>
                </c:pt>
                <c:pt idx="4119">
                  <c:v>828.16964259367001</c:v>
                </c:pt>
                <c:pt idx="4120">
                  <c:v>826.95616883491505</c:v>
                </c:pt>
                <c:pt idx="4121">
                  <c:v>825.74415622500101</c:v>
                </c:pt>
                <c:pt idx="4122">
                  <c:v>824.53360355781899</c:v>
                </c:pt>
                <c:pt idx="4123">
                  <c:v>823.32450962702603</c:v>
                </c:pt>
                <c:pt idx="4124">
                  <c:v>822.11687322605496</c:v>
                </c:pt>
                <c:pt idx="4125">
                  <c:v>820.91069314811705</c:v>
                </c:pt>
                <c:pt idx="4126">
                  <c:v>819.70596818620197</c:v>
                </c:pt>
                <c:pt idx="4127">
                  <c:v>818.50269713308796</c:v>
                </c:pt>
                <c:pt idx="4128">
                  <c:v>817.300878781341</c:v>
                </c:pt>
                <c:pt idx="4129">
                  <c:v>816.10051192332105</c:v>
                </c:pt>
                <c:pt idx="4130">
                  <c:v>814.90159535118596</c:v>
                </c:pt>
                <c:pt idx="4131">
                  <c:v>813.70412785689302</c:v>
                </c:pt>
                <c:pt idx="4132">
                  <c:v>812.50810823220695</c:v>
                </c:pt>
                <c:pt idx="4133">
                  <c:v>811.313535268701</c:v>
                </c:pt>
                <c:pt idx="4134">
                  <c:v>810.12040775775995</c:v>
                </c:pt>
                <c:pt idx="4135">
                  <c:v>808.92872449058802</c:v>
                </c:pt>
                <c:pt idx="4136">
                  <c:v>807.73848425820802</c:v>
                </c:pt>
                <c:pt idx="4137">
                  <c:v>806.54968585146798</c:v>
                </c:pt>
                <c:pt idx="4138">
                  <c:v>805.36232806104601</c:v>
                </c:pt>
                <c:pt idx="4139">
                  <c:v>804.17640967744899</c:v>
                </c:pt>
                <c:pt idx="4140">
                  <c:v>802.99192949102303</c:v>
                </c:pt>
                <c:pt idx="4141">
                  <c:v>801.80888629195397</c:v>
                </c:pt>
                <c:pt idx="4142">
                  <c:v>800.62727887027097</c:v>
                </c:pt>
                <c:pt idx="4143">
                  <c:v>799.44710601584995</c:v>
                </c:pt>
                <c:pt idx="4144">
                  <c:v>798.26836651841904</c:v>
                </c:pt>
                <c:pt idx="4145">
                  <c:v>797.09105916756403</c:v>
                </c:pt>
                <c:pt idx="4146">
                  <c:v>795.91518275272404</c:v>
                </c:pt>
                <c:pt idx="4147">
                  <c:v>794.74073606320599</c:v>
                </c:pt>
                <c:pt idx="4148">
                  <c:v>793.56771788818196</c:v>
                </c:pt>
                <c:pt idx="4149">
                  <c:v>792.39612701669205</c:v>
                </c:pt>
                <c:pt idx="4150">
                  <c:v>791.22596223765595</c:v>
                </c:pt>
                <c:pt idx="4151">
                  <c:v>790.05722233986398</c:v>
                </c:pt>
                <c:pt idx="4152">
                  <c:v>788.88990611199495</c:v>
                </c:pt>
                <c:pt idx="4153">
                  <c:v>787.72401234260701</c:v>
                </c:pt>
                <c:pt idx="4154">
                  <c:v>786.55953982015205</c:v>
                </c:pt>
                <c:pt idx="4155">
                  <c:v>785.39648733297099</c:v>
                </c:pt>
                <c:pt idx="4156">
                  <c:v>784.23485366930197</c:v>
                </c:pt>
                <c:pt idx="4157">
                  <c:v>783.07463761728604</c:v>
                </c:pt>
                <c:pt idx="4158">
                  <c:v>781.91583796496502</c:v>
                </c:pt>
                <c:pt idx="4159">
                  <c:v>780.75845350028703</c:v>
                </c:pt>
                <c:pt idx="4160">
                  <c:v>779.60248301111505</c:v>
                </c:pt>
                <c:pt idx="4161">
                  <c:v>778.44792528522203</c:v>
                </c:pt>
                <c:pt idx="4162">
                  <c:v>777.29477911030494</c:v>
                </c:pt>
                <c:pt idx="4163">
                  <c:v>776.14304327397701</c:v>
                </c:pt>
                <c:pt idx="4164">
                  <c:v>774.99271656378096</c:v>
                </c:pt>
                <c:pt idx="4165">
                  <c:v>773.84379776718504</c:v>
                </c:pt>
                <c:pt idx="4166">
                  <c:v>772.69628567159396</c:v>
                </c:pt>
                <c:pt idx="4167">
                  <c:v>771.55017906434796</c:v>
                </c:pt>
                <c:pt idx="4168">
                  <c:v>770.40547673272499</c:v>
                </c:pt>
                <c:pt idx="4169">
                  <c:v>769.26217746394798</c:v>
                </c:pt>
                <c:pt idx="4170">
                  <c:v>768.12028004518697</c:v>
                </c:pt>
                <c:pt idx="4171">
                  <c:v>766.97978326356099</c:v>
                </c:pt>
                <c:pt idx="4172">
                  <c:v>765.84068590614697</c:v>
                </c:pt>
                <c:pt idx="4173">
                  <c:v>764.70298675997606</c:v>
                </c:pt>
                <c:pt idx="4174">
                  <c:v>763.56668461204004</c:v>
                </c:pt>
                <c:pt idx="4175">
                  <c:v>762.43177824929796</c:v>
                </c:pt>
                <c:pt idx="4176">
                  <c:v>761.29826645867695</c:v>
                </c:pt>
                <c:pt idx="4177">
                  <c:v>760.16614802707397</c:v>
                </c:pt>
                <c:pt idx="4178">
                  <c:v>759.03542174135998</c:v>
                </c:pt>
                <c:pt idx="4179">
                  <c:v>757.90608638839103</c:v>
                </c:pt>
                <c:pt idx="4180">
                  <c:v>756.77814075499703</c:v>
                </c:pt>
                <c:pt idx="4181">
                  <c:v>755.651583627999</c:v>
                </c:pt>
                <c:pt idx="4182">
                  <c:v>754.52641379420402</c:v>
                </c:pt>
                <c:pt idx="4183">
                  <c:v>753.40263004041401</c:v>
                </c:pt>
                <c:pt idx="4184">
                  <c:v>752.28023115342603</c:v>
                </c:pt>
                <c:pt idx="4185">
                  <c:v>751.15921592003394</c:v>
                </c:pt>
                <c:pt idx="4186">
                  <c:v>750.03958312703799</c:v>
                </c:pt>
                <c:pt idx="4187">
                  <c:v>748.92133156124305</c:v>
                </c:pt>
                <c:pt idx="4188">
                  <c:v>747.80446000946097</c:v>
                </c:pt>
                <c:pt idx="4189">
                  <c:v>746.68896725852198</c:v>
                </c:pt>
                <c:pt idx="4190">
                  <c:v>745.57485209526806</c:v>
                </c:pt>
                <c:pt idx="4191">
                  <c:v>744.46211330656195</c:v>
                </c:pt>
                <c:pt idx="4192">
                  <c:v>743.35074967928995</c:v>
                </c:pt>
                <c:pt idx="4193">
                  <c:v>742.24076000036405</c:v>
                </c:pt>
                <c:pt idx="4194">
                  <c:v>741.13214305672705</c:v>
                </c:pt>
                <c:pt idx="4195">
                  <c:v>740.02489763535198</c:v>
                </c:pt>
                <c:pt idx="4196">
                  <c:v>738.91902252325303</c:v>
                </c:pt>
                <c:pt idx="4197">
                  <c:v>737.81451650747795</c:v>
                </c:pt>
                <c:pt idx="4198">
                  <c:v>736.71137837512197</c:v>
                </c:pt>
                <c:pt idx="4199">
                  <c:v>735.60960691332502</c:v>
                </c:pt>
                <c:pt idx="4200">
                  <c:v>734.50920090927696</c:v>
                </c:pt>
                <c:pt idx="4201">
                  <c:v>733.41015915021899</c:v>
                </c:pt>
                <c:pt idx="4202">
                  <c:v>732.31248042345101</c:v>
                </c:pt>
                <c:pt idx="4203">
                  <c:v>731.21616351632895</c:v>
                </c:pt>
                <c:pt idx="4204">
                  <c:v>730.12120721627196</c:v>
                </c:pt>
                <c:pt idx="4205">
                  <c:v>729.02761031076898</c:v>
                </c:pt>
                <c:pt idx="4206">
                  <c:v>727.93537158737297</c:v>
                </c:pt>
                <c:pt idx="4207">
                  <c:v>726.84448983371101</c:v>
                </c:pt>
                <c:pt idx="4208">
                  <c:v>725.75496383748498</c:v>
                </c:pt>
                <c:pt idx="4209">
                  <c:v>724.66679238647703</c:v>
                </c:pt>
                <c:pt idx="4210">
                  <c:v>723.57997426855002</c:v>
                </c:pt>
                <c:pt idx="4211">
                  <c:v>722.49450827165094</c:v>
                </c:pt>
                <c:pt idx="4212">
                  <c:v>721.41039318381502</c:v>
                </c:pt>
                <c:pt idx="4213">
                  <c:v>720.32762779317102</c:v>
                </c:pt>
                <c:pt idx="4214">
                  <c:v>719.24621088794095</c:v>
                </c:pt>
                <c:pt idx="4215">
                  <c:v>718.16614125644401</c:v>
                </c:pt>
                <c:pt idx="4216">
                  <c:v>717.08741768709797</c:v>
                </c:pt>
                <c:pt idx="4217">
                  <c:v>716.01003896842997</c:v>
                </c:pt>
                <c:pt idx="4218">
                  <c:v>714.93400388907003</c:v>
                </c:pt>
                <c:pt idx="4219">
                  <c:v>713.85931123775799</c:v>
                </c:pt>
                <c:pt idx="4220">
                  <c:v>712.78595980335001</c:v>
                </c:pt>
                <c:pt idx="4221">
                  <c:v>711.713948374815</c:v>
                </c:pt>
                <c:pt idx="4222">
                  <c:v>710.643275741244</c:v>
                </c:pt>
                <c:pt idx="4223">
                  <c:v>709.57394069185</c:v>
                </c:pt>
                <c:pt idx="4224">
                  <c:v>708.50594201597005</c:v>
                </c:pt>
                <c:pt idx="4225">
                  <c:v>707.43927850307</c:v>
                </c:pt>
                <c:pt idx="4226">
                  <c:v>706.37394894274996</c:v>
                </c:pt>
                <c:pt idx="4227">
                  <c:v>705.30995212473999</c:v>
                </c:pt>
                <c:pt idx="4228">
                  <c:v>704.24728683891396</c:v>
                </c:pt>
                <c:pt idx="4229">
                  <c:v>703.18595187528103</c:v>
                </c:pt>
                <c:pt idx="4230">
                  <c:v>702.12594602399497</c:v>
                </c:pt>
                <c:pt idx="4231">
                  <c:v>701.06726807535904</c:v>
                </c:pt>
                <c:pt idx="4232">
                  <c:v>700.00991681982396</c:v>
                </c:pt>
                <c:pt idx="4233">
                  <c:v>698.95389104799494</c:v>
                </c:pt>
                <c:pt idx="4234">
                  <c:v>697.89918955062899</c:v>
                </c:pt>
                <c:pt idx="4235">
                  <c:v>696.845811118646</c:v>
                </c:pt>
                <c:pt idx="4236">
                  <c:v>695.79375454312606</c:v>
                </c:pt>
                <c:pt idx="4237">
                  <c:v>694.74301861531205</c:v>
                </c:pt>
                <c:pt idx="4238">
                  <c:v>693.69360212661604</c:v>
                </c:pt>
                <c:pt idx="4239">
                  <c:v>692.64550386862095</c:v>
                </c:pt>
                <c:pt idx="4240">
                  <c:v>691.59872263308205</c:v>
                </c:pt>
                <c:pt idx="4241">
                  <c:v>690.55325721193003</c:v>
                </c:pt>
                <c:pt idx="4242">
                  <c:v>689.50910639727704</c:v>
                </c:pt>
                <c:pt idx="4243">
                  <c:v>688.46626898141403</c:v>
                </c:pt>
                <c:pt idx="4244">
                  <c:v>687.42474375682002</c:v>
                </c:pt>
                <c:pt idx="4245">
                  <c:v>686.38452951616102</c:v>
                </c:pt>
                <c:pt idx="4246">
                  <c:v>685.34562505229098</c:v>
                </c:pt>
                <c:pt idx="4247">
                  <c:v>684.30802915826098</c:v>
                </c:pt>
                <c:pt idx="4248">
                  <c:v>683.27174062731603</c:v>
                </c:pt>
                <c:pt idx="4249">
                  <c:v>682.23675825290195</c:v>
                </c:pt>
                <c:pt idx="4250">
                  <c:v>681.20308082866495</c:v>
                </c:pt>
                <c:pt idx="4251">
                  <c:v>680.17070714845795</c:v>
                </c:pt>
                <c:pt idx="4252">
                  <c:v>679.13963600633895</c:v>
                </c:pt>
                <c:pt idx="4253">
                  <c:v>678.10986619657899</c:v>
                </c:pt>
                <c:pt idx="4254">
                  <c:v>677.08139651366196</c:v>
                </c:pt>
                <c:pt idx="4255">
                  <c:v>676.05422575228602</c:v>
                </c:pt>
                <c:pt idx="4256">
                  <c:v>675.02835270736898</c:v>
                </c:pt>
                <c:pt idx="4257">
                  <c:v>674.00377617405002</c:v>
                </c:pt>
                <c:pt idx="4258">
                  <c:v>672.980494947696</c:v>
                </c:pt>
                <c:pt idx="4259">
                  <c:v>671.95850782389505</c:v>
                </c:pt>
                <c:pt idx="4260">
                  <c:v>670.93781359846901</c:v>
                </c:pt>
                <c:pt idx="4261">
                  <c:v>669.91841106747199</c:v>
                </c:pt>
                <c:pt idx="4262">
                  <c:v>668.90029902719198</c:v>
                </c:pt>
                <c:pt idx="4263">
                  <c:v>667.88347627415601</c:v>
                </c:pt>
                <c:pt idx="4264">
                  <c:v>666.86794160513102</c:v>
                </c:pt>
                <c:pt idx="4265">
                  <c:v>665.85369381712803</c:v>
                </c:pt>
                <c:pt idx="4266">
                  <c:v>664.84073170740601</c:v>
                </c:pt>
                <c:pt idx="4267">
                  <c:v>663.829054073468</c:v>
                </c:pt>
                <c:pt idx="4268">
                  <c:v>662.81865971307298</c:v>
                </c:pt>
                <c:pt idx="4269">
                  <c:v>661.80954742423205</c:v>
                </c:pt>
                <c:pt idx="4270">
                  <c:v>660.80171600521203</c:v>
                </c:pt>
                <c:pt idx="4271">
                  <c:v>659.79516425454301</c:v>
                </c:pt>
                <c:pt idx="4272">
                  <c:v>658.78989097101305</c:v>
                </c:pt>
                <c:pt idx="4273">
                  <c:v>657.78589495367703</c:v>
                </c:pt>
                <c:pt idx="4274">
                  <c:v>656.78317500185699</c:v>
                </c:pt>
                <c:pt idx="4275">
                  <c:v>655.78172991514305</c:v>
                </c:pt>
                <c:pt idx="4276">
                  <c:v>654.78155849340101</c:v>
                </c:pt>
                <c:pt idx="4277">
                  <c:v>653.78265953676896</c:v>
                </c:pt>
                <c:pt idx="4278">
                  <c:v>652.78503184566603</c:v>
                </c:pt>
                <c:pt idx="4279">
                  <c:v>651.78867422078702</c:v>
                </c:pt>
                <c:pt idx="4280">
                  <c:v>650.79358546311403</c:v>
                </c:pt>
                <c:pt idx="4281">
                  <c:v>649.79976437391201</c:v>
                </c:pt>
                <c:pt idx="4282">
                  <c:v>648.807209754734</c:v>
                </c:pt>
                <c:pt idx="4283">
                  <c:v>647.81592040742601</c:v>
                </c:pt>
                <c:pt idx="4284">
                  <c:v>646.82589513412302</c:v>
                </c:pt>
                <c:pt idx="4285">
                  <c:v>645.83713273725903</c:v>
                </c:pt>
                <c:pt idx="4286">
                  <c:v>644.84963201956396</c:v>
                </c:pt>
                <c:pt idx="4287">
                  <c:v>643.86339178407195</c:v>
                </c:pt>
                <c:pt idx="4288">
                  <c:v>642.87841083411502</c:v>
                </c:pt>
                <c:pt idx="4289">
                  <c:v>641.89468797333495</c:v>
                </c:pt>
                <c:pt idx="4290">
                  <c:v>640.91222200567904</c:v>
                </c:pt>
                <c:pt idx="4291">
                  <c:v>639.93101173540697</c:v>
                </c:pt>
                <c:pt idx="4292">
                  <c:v>638.95105596709004</c:v>
                </c:pt>
                <c:pt idx="4293">
                  <c:v>637.97235350561596</c:v>
                </c:pt>
                <c:pt idx="4294">
                  <c:v>636.99490315619198</c:v>
                </c:pt>
                <c:pt idx="4295">
                  <c:v>636.01870372434098</c:v>
                </c:pt>
                <c:pt idx="4296">
                  <c:v>635.04375401591301</c:v>
                </c:pt>
                <c:pt idx="4297">
                  <c:v>634.07005283708395</c:v>
                </c:pt>
                <c:pt idx="4298">
                  <c:v>633.09759899435198</c:v>
                </c:pt>
                <c:pt idx="4299">
                  <c:v>632.12639129455204</c:v>
                </c:pt>
                <c:pt idx="4300">
                  <c:v>631.15642854484497</c:v>
                </c:pt>
                <c:pt idx="4301">
                  <c:v>630.18770955273203</c:v>
                </c:pt>
                <c:pt idx="4302">
                  <c:v>629.22023312604904</c:v>
                </c:pt>
                <c:pt idx="4303">
                  <c:v>628.25399807297197</c:v>
                </c:pt>
                <c:pt idx="4304">
                  <c:v>627.28900320201899</c:v>
                </c:pt>
                <c:pt idx="4305">
                  <c:v>626.32524732205195</c:v>
                </c:pt>
                <c:pt idx="4306">
                  <c:v>625.36272924228103</c:v>
                </c:pt>
                <c:pt idx="4307">
                  <c:v>624.40144777226305</c:v>
                </c:pt>
                <c:pt idx="4308">
                  <c:v>623.44140172190703</c:v>
                </c:pt>
                <c:pt idx="4309">
                  <c:v>622.48258990147804</c:v>
                </c:pt>
                <c:pt idx="4310">
                  <c:v>621.52501112159405</c:v>
                </c:pt>
                <c:pt idx="4311">
                  <c:v>620.56866419323205</c:v>
                </c:pt>
                <c:pt idx="4312">
                  <c:v>619.61354792773102</c:v>
                </c:pt>
                <c:pt idx="4313">
                  <c:v>618.65966113679201</c:v>
                </c:pt>
                <c:pt idx="4314">
                  <c:v>617.70700263248204</c:v>
                </c:pt>
                <c:pt idx="4315">
                  <c:v>616.75557122723296</c:v>
                </c:pt>
                <c:pt idx="4316">
                  <c:v>615.80536573384995</c:v>
                </c:pt>
                <c:pt idx="4317">
                  <c:v>614.85638496550905</c:v>
                </c:pt>
                <c:pt idx="4318">
                  <c:v>613.90862773575896</c:v>
                </c:pt>
                <c:pt idx="4319">
                  <c:v>612.96209285852694</c:v>
                </c:pt>
                <c:pt idx="4320">
                  <c:v>612.01677914811705</c:v>
                </c:pt>
                <c:pt idx="4321">
                  <c:v>611.07268541921599</c:v>
                </c:pt>
                <c:pt idx="4322">
                  <c:v>610.12981048689403</c:v>
                </c:pt>
                <c:pt idx="4323">
                  <c:v>609.18815316660402</c:v>
                </c:pt>
                <c:pt idx="4324">
                  <c:v>608.24771227419001</c:v>
                </c:pt>
                <c:pt idx="4325">
                  <c:v>607.30848662588403</c:v>
                </c:pt>
                <c:pt idx="4326">
                  <c:v>606.370475038309</c:v>
                </c:pt>
                <c:pt idx="4327">
                  <c:v>605.43367632848401</c:v>
                </c:pt>
                <c:pt idx="4328">
                  <c:v>604.49808931382404</c:v>
                </c:pt>
                <c:pt idx="4329">
                  <c:v>603.56371281214194</c:v>
                </c:pt>
                <c:pt idx="4330">
                  <c:v>602.630545641651</c:v>
                </c:pt>
                <c:pt idx="4331">
                  <c:v>601.69858662096794</c:v>
                </c:pt>
                <c:pt idx="4332">
                  <c:v>600.76783456911596</c:v>
                </c:pt>
                <c:pt idx="4333">
                  <c:v>599.83828830552204</c:v>
                </c:pt>
                <c:pt idx="4334">
                  <c:v>598.90994665002404</c:v>
                </c:pt>
                <c:pt idx="4335">
                  <c:v>597.98280842287204</c:v>
                </c:pt>
                <c:pt idx="4336">
                  <c:v>597.05687244472904</c:v>
                </c:pt>
                <c:pt idx="4337">
                  <c:v>596.13213753667196</c:v>
                </c:pt>
                <c:pt idx="4338">
                  <c:v>595.208602520196</c:v>
                </c:pt>
                <c:pt idx="4339">
                  <c:v>594.28626621721799</c:v>
                </c:pt>
                <c:pt idx="4340">
                  <c:v>593.36512745007406</c:v>
                </c:pt>
                <c:pt idx="4341">
                  <c:v>592.445185041527</c:v>
                </c:pt>
                <c:pt idx="4342">
                  <c:v>591.52643781476195</c:v>
                </c:pt>
                <c:pt idx="4343">
                  <c:v>590.60888459339401</c:v>
                </c:pt>
                <c:pt idx="4344">
                  <c:v>589.69252420146802</c:v>
                </c:pt>
                <c:pt idx="4345">
                  <c:v>588.77735546346105</c:v>
                </c:pt>
                <c:pt idx="4346">
                  <c:v>587.86337720428503</c:v>
                </c:pt>
                <c:pt idx="4347">
                  <c:v>586.95058824928503</c:v>
                </c:pt>
                <c:pt idx="4348">
                  <c:v>586.03898742424701</c:v>
                </c:pt>
                <c:pt idx="4349">
                  <c:v>585.12857355539597</c:v>
                </c:pt>
                <c:pt idx="4350">
                  <c:v>584.21934546939895</c:v>
                </c:pt>
                <c:pt idx="4351">
                  <c:v>583.31130199336803</c:v>
                </c:pt>
                <c:pt idx="4352">
                  <c:v>582.40444195485895</c:v>
                </c:pt>
                <c:pt idx="4353">
                  <c:v>581.49876418187898</c:v>
                </c:pt>
                <c:pt idx="4354">
                  <c:v>580.59426750288299</c:v>
                </c:pt>
                <c:pt idx="4355">
                  <c:v>579.69095074677602</c:v>
                </c:pt>
                <c:pt idx="4356">
                  <c:v>578.788812742922</c:v>
                </c:pt>
                <c:pt idx="4357">
                  <c:v>577.88785232113696</c:v>
                </c:pt>
                <c:pt idx="4358">
                  <c:v>576.988068311696</c:v>
                </c:pt>
                <c:pt idx="4359">
                  <c:v>576.08945954533306</c:v>
                </c:pt>
                <c:pt idx="4360">
                  <c:v>575.19202485324399</c:v>
                </c:pt>
                <c:pt idx="4361">
                  <c:v>574.29576306708896</c:v>
                </c:pt>
                <c:pt idx="4362">
                  <c:v>573.40067301899296</c:v>
                </c:pt>
                <c:pt idx="4363">
                  <c:v>572.50675354154805</c:v>
                </c:pt>
                <c:pt idx="4364">
                  <c:v>571.61400346781602</c:v>
                </c:pt>
                <c:pt idx="4365">
                  <c:v>570.72242163132898</c:v>
                </c:pt>
                <c:pt idx="4366">
                  <c:v>569.83200686609405</c:v>
                </c:pt>
                <c:pt idx="4367">
                  <c:v>568.94275800659102</c:v>
                </c:pt>
                <c:pt idx="4368">
                  <c:v>568.05467388777595</c:v>
                </c:pt>
                <c:pt idx="4369">
                  <c:v>567.167753345086</c:v>
                </c:pt>
                <c:pt idx="4370">
                  <c:v>566.28199521443605</c:v>
                </c:pt>
                <c:pt idx="4371">
                  <c:v>565.39739833222495</c:v>
                </c:pt>
                <c:pt idx="4372">
                  <c:v>564.51396153533597</c:v>
                </c:pt>
                <c:pt idx="4373">
                  <c:v>563.63168366113496</c:v>
                </c:pt>
                <c:pt idx="4374">
                  <c:v>562.75056354748006</c:v>
                </c:pt>
                <c:pt idx="4375">
                  <c:v>561.87060003271699</c:v>
                </c:pt>
                <c:pt idx="4376">
                  <c:v>560.99179195568001</c:v>
                </c:pt>
                <c:pt idx="4377">
                  <c:v>560.11413815569995</c:v>
                </c:pt>
                <c:pt idx="4378">
                  <c:v>559.23763747260296</c:v>
                </c:pt>
                <c:pt idx="4379">
                  <c:v>558.36228874670803</c:v>
                </c:pt>
                <c:pt idx="4380">
                  <c:v>557.48809081883599</c:v>
                </c:pt>
                <c:pt idx="4381">
                  <c:v>556.61504253030603</c:v>
                </c:pt>
                <c:pt idx="4382">
                  <c:v>555.743142722941</c:v>
                </c:pt>
                <c:pt idx="4383">
                  <c:v>554.87239023906398</c:v>
                </c:pt>
                <c:pt idx="4384">
                  <c:v>554.00278392150801</c:v>
                </c:pt>
                <c:pt idx="4385">
                  <c:v>553.13432261361004</c:v>
                </c:pt>
                <c:pt idx="4386">
                  <c:v>552.26700515921596</c:v>
                </c:pt>
                <c:pt idx="4387">
                  <c:v>551.40083040268496</c:v>
                </c:pt>
                <c:pt idx="4388">
                  <c:v>550.535797188885</c:v>
                </c:pt>
                <c:pt idx="4389">
                  <c:v>549.67190436320004</c:v>
                </c:pt>
                <c:pt idx="4390">
                  <c:v>548.80915077152997</c:v>
                </c:pt>
                <c:pt idx="4391">
                  <c:v>547.94753526029001</c:v>
                </c:pt>
                <c:pt idx="4392">
                  <c:v>547.08705667641698</c:v>
                </c:pt>
                <c:pt idx="4393">
                  <c:v>546.22771386736702</c:v>
                </c:pt>
                <c:pt idx="4394">
                  <c:v>545.36950568111797</c:v>
                </c:pt>
                <c:pt idx="4395">
                  <c:v>544.51243096617304</c:v>
                </c:pt>
                <c:pt idx="4396">
                  <c:v>543.656488571561</c:v>
                </c:pt>
                <c:pt idx="4397">
                  <c:v>542.80167734683903</c:v>
                </c:pt>
                <c:pt idx="4398">
                  <c:v>541.94799614208705</c:v>
                </c:pt>
                <c:pt idx="4399">
                  <c:v>541.09544380792602</c:v>
                </c:pt>
                <c:pt idx="4400">
                  <c:v>540.24401919549996</c:v>
                </c:pt>
                <c:pt idx="4401">
                  <c:v>539.39372115649098</c:v>
                </c:pt>
                <c:pt idx="4402">
                  <c:v>538.54454854311598</c:v>
                </c:pt>
                <c:pt idx="4403">
                  <c:v>537.69650020812901</c:v>
                </c:pt>
                <c:pt idx="4404">
                  <c:v>536.84957500482199</c:v>
                </c:pt>
                <c:pt idx="4405">
                  <c:v>536.003771787029</c:v>
                </c:pt>
                <c:pt idx="4406">
                  <c:v>535.159089409123</c:v>
                </c:pt>
                <c:pt idx="4407">
                  <c:v>534.31552672602095</c:v>
                </c:pt>
                <c:pt idx="4408">
                  <c:v>533.47308259318902</c:v>
                </c:pt>
                <c:pt idx="4409">
                  <c:v>532.63175586663294</c:v>
                </c:pt>
                <c:pt idx="4410">
                  <c:v>531.79154540291199</c:v>
                </c:pt>
                <c:pt idx="4411">
                  <c:v>530.95245005913296</c:v>
                </c:pt>
                <c:pt idx="4412">
                  <c:v>530.11446869295401</c:v>
                </c:pt>
                <c:pt idx="4413">
                  <c:v>529.27760016258401</c:v>
                </c:pt>
                <c:pt idx="4414">
                  <c:v>528.44184332679004</c:v>
                </c:pt>
                <c:pt idx="4415">
                  <c:v>527.60719704489202</c:v>
                </c:pt>
                <c:pt idx="4416">
                  <c:v>526.77366017676695</c:v>
                </c:pt>
                <c:pt idx="4417">
                  <c:v>525.94123158285299</c:v>
                </c:pt>
                <c:pt idx="4418">
                  <c:v>525.10991012414604</c:v>
                </c:pt>
                <c:pt idx="4419">
                  <c:v>524.27969466220304</c:v>
                </c:pt>
                <c:pt idx="4420">
                  <c:v>523.45058405914699</c:v>
                </c:pt>
                <c:pt idx="4421">
                  <c:v>522.62257717766397</c:v>
                </c:pt>
                <c:pt idx="4422">
                  <c:v>521.79567288100702</c:v>
                </c:pt>
                <c:pt idx="4423">
                  <c:v>520.96987003299398</c:v>
                </c:pt>
                <c:pt idx="4424">
                  <c:v>520.14516749801601</c:v>
                </c:pt>
                <c:pt idx="4425">
                  <c:v>519.32156414103201</c:v>
                </c:pt>
                <c:pt idx="4426">
                  <c:v>518.49905882757105</c:v>
                </c:pt>
                <c:pt idx="4427">
                  <c:v>517.67765042374106</c:v>
                </c:pt>
                <c:pt idx="4428">
                  <c:v>516.85733779621899</c:v>
                </c:pt>
                <c:pt idx="4429">
                  <c:v>516.03811981226295</c:v>
                </c:pt>
                <c:pt idx="4430">
                  <c:v>515.21999533970404</c:v>
                </c:pt>
                <c:pt idx="4431">
                  <c:v>514.40296324695601</c:v>
                </c:pt>
                <c:pt idx="4432">
                  <c:v>513.58702240301102</c:v>
                </c:pt>
                <c:pt idx="4433">
                  <c:v>512.772171677443</c:v>
                </c:pt>
                <c:pt idx="4434">
                  <c:v>511.958409940411</c:v>
                </c:pt>
                <c:pt idx="4435">
                  <c:v>511.145736062656</c:v>
                </c:pt>
                <c:pt idx="4436">
                  <c:v>510.334148915507</c:v>
                </c:pt>
                <c:pt idx="4437">
                  <c:v>509.52364737087998</c:v>
                </c:pt>
                <c:pt idx="4438">
                  <c:v>508.71423030127897</c:v>
                </c:pt>
                <c:pt idx="4439">
                  <c:v>507.905896579797</c:v>
                </c:pt>
                <c:pt idx="4440">
                  <c:v>507.09864508012203</c:v>
                </c:pt>
                <c:pt idx="4441">
                  <c:v>506.29247467653101</c:v>
                </c:pt>
                <c:pt idx="4442">
                  <c:v>505.48738424389597</c:v>
                </c:pt>
                <c:pt idx="4443">
                  <c:v>504.68337265768599</c:v>
                </c:pt>
                <c:pt idx="4444">
                  <c:v>503.880438793964</c:v>
                </c:pt>
                <c:pt idx="4445">
                  <c:v>503.07858152939502</c:v>
                </c:pt>
                <c:pt idx="4446">
                  <c:v>502.27779974124002</c:v>
                </c:pt>
                <c:pt idx="4447">
                  <c:v>501.47809230735999</c:v>
                </c:pt>
                <c:pt idx="4448">
                  <c:v>500.67945810622001</c:v>
                </c:pt>
                <c:pt idx="4449">
                  <c:v>499.88189601688902</c:v>
                </c:pt>
                <c:pt idx="4450">
                  <c:v>499.08540491903801</c:v>
                </c:pt>
                <c:pt idx="4451">
                  <c:v>498.28998369294601</c:v>
                </c:pt>
                <c:pt idx="4452">
                  <c:v>497.49563121949598</c:v>
                </c:pt>
                <c:pt idx="4453">
                  <c:v>496.70234638018201</c:v>
                </c:pt>
                <c:pt idx="4454">
                  <c:v>495.91012805710699</c:v>
                </c:pt>
                <c:pt idx="4455">
                  <c:v>495.11897513298499</c:v>
                </c:pt>
                <c:pt idx="4456">
                  <c:v>494.32888649114</c:v>
                </c:pt>
                <c:pt idx="4457">
                  <c:v>493.53986101551197</c:v>
                </c:pt>
                <c:pt idx="4458">
                  <c:v>492.75189759065398</c:v>
                </c:pt>
                <c:pt idx="4459">
                  <c:v>491.96499510173601</c:v>
                </c:pt>
                <c:pt idx="4460">
                  <c:v>491.17915243454303</c:v>
                </c:pt>
                <c:pt idx="4461">
                  <c:v>490.39436847548001</c:v>
                </c:pt>
                <c:pt idx="4462">
                  <c:v>489.61064211156901</c:v>
                </c:pt>
                <c:pt idx="4463">
                  <c:v>488.82797223045498</c:v>
                </c:pt>
                <c:pt idx="4464">
                  <c:v>488.04635772040399</c:v>
                </c:pt>
                <c:pt idx="4465">
                  <c:v>487.26579747030598</c:v>
                </c:pt>
                <c:pt idx="4466">
                  <c:v>486.486290369671</c:v>
                </c:pt>
                <c:pt idx="4467">
                  <c:v>485.70783530863901</c:v>
                </c:pt>
                <c:pt idx="4468">
                  <c:v>484.93043117797401</c:v>
                </c:pt>
                <c:pt idx="4469">
                  <c:v>484.15407686907002</c:v>
                </c:pt>
                <c:pt idx="4470">
                  <c:v>483.37877127394501</c:v>
                </c:pt>
                <c:pt idx="4471">
                  <c:v>482.60451328525198</c:v>
                </c:pt>
                <c:pt idx="4472">
                  <c:v>481.83130179627301</c:v>
                </c:pt>
                <c:pt idx="4473">
                  <c:v>481.05913570092099</c:v>
                </c:pt>
                <c:pt idx="4474">
                  <c:v>480.28801389374502</c:v>
                </c:pt>
                <c:pt idx="4475">
                  <c:v>479.517935269926</c:v>
                </c:pt>
                <c:pt idx="4476">
                  <c:v>478.74889872528098</c:v>
                </c:pt>
                <c:pt idx="4477">
                  <c:v>477.98090315626501</c:v>
                </c:pt>
                <c:pt idx="4478">
                  <c:v>477.21394745996997</c:v>
                </c:pt>
                <c:pt idx="4479">
                  <c:v>476.44803053412699</c:v>
                </c:pt>
                <c:pt idx="4480">
                  <c:v>475.68315127710702</c:v>
                </c:pt>
                <c:pt idx="4481">
                  <c:v>474.91930858792102</c:v>
                </c:pt>
                <c:pt idx="4482">
                  <c:v>474.15650136622401</c:v>
                </c:pt>
                <c:pt idx="4483">
                  <c:v>473.39472851231301</c:v>
                </c:pt>
                <c:pt idx="4484">
                  <c:v>472.633988927129</c:v>
                </c:pt>
                <c:pt idx="4485">
                  <c:v>471.87428151225998</c:v>
                </c:pt>
                <c:pt idx="4486">
                  <c:v>471.11560516993802</c:v>
                </c:pt>
                <c:pt idx="4487">
                  <c:v>470.35795880304499</c:v>
                </c:pt>
                <c:pt idx="4488">
                  <c:v>469.60134131511001</c:v>
                </c:pt>
                <c:pt idx="4489">
                  <c:v>468.84575161031103</c:v>
                </c:pt>
                <c:pt idx="4490">
                  <c:v>468.09118859347899</c:v>
                </c:pt>
                <c:pt idx="4491">
                  <c:v>467.337651170095</c:v>
                </c:pt>
                <c:pt idx="4492">
                  <c:v>466.58513824629102</c:v>
                </c:pt>
                <c:pt idx="4493">
                  <c:v>465.833648728855</c:v>
                </c:pt>
                <c:pt idx="4494">
                  <c:v>465.08318152522997</c:v>
                </c:pt>
                <c:pt idx="4495">
                  <c:v>464.33373554351198</c:v>
                </c:pt>
                <c:pt idx="4496">
                  <c:v>463.58530969245697</c:v>
                </c:pt>
                <c:pt idx="4497">
                  <c:v>462.837902881476</c:v>
                </c:pt>
                <c:pt idx="4498">
                  <c:v>462.09151402063998</c:v>
                </c:pt>
                <c:pt idx="4499">
                  <c:v>461.34614202067797</c:v>
                </c:pt>
                <c:pt idx="4500">
                  <c:v>460.60178579298201</c:v>
                </c:pt>
                <c:pt idx="4501">
                  <c:v>459.85844424960499</c:v>
                </c:pt>
                <c:pt idx="4502">
                  <c:v>459.11611630326001</c:v>
                </c:pt>
                <c:pt idx="4503">
                  <c:v>458.37480086732597</c:v>
                </c:pt>
                <c:pt idx="4504">
                  <c:v>457.634496855848</c:v>
                </c:pt>
                <c:pt idx="4505">
                  <c:v>456.89520318353101</c:v>
                </c:pt>
                <c:pt idx="4506">
                  <c:v>456.15691876575198</c:v>
                </c:pt>
                <c:pt idx="4507">
                  <c:v>455.41964251855001</c:v>
                </c:pt>
                <c:pt idx="4508">
                  <c:v>454.68337335863799</c:v>
                </c:pt>
                <c:pt idx="4509">
                  <c:v>453.94811020339398</c:v>
                </c:pt>
                <c:pt idx="4510">
                  <c:v>453.21385197086602</c:v>
                </c:pt>
                <c:pt idx="4511">
                  <c:v>452.48059757977501</c:v>
                </c:pt>
                <c:pt idx="4512">
                  <c:v>451.74834594951398</c:v>
                </c:pt>
                <c:pt idx="4513">
                  <c:v>451.01709600014499</c:v>
                </c:pt>
                <c:pt idx="4514">
                  <c:v>450.28684665240797</c:v>
                </c:pt>
                <c:pt idx="4515">
                  <c:v>449.557596827716</c:v>
                </c:pt>
                <c:pt idx="4516">
                  <c:v>448.82934544815703</c:v>
                </c:pt>
                <c:pt idx="4517">
                  <c:v>448.10209143649502</c:v>
                </c:pt>
                <c:pt idx="4518">
                  <c:v>447.37583371617302</c:v>
                </c:pt>
                <c:pt idx="4519">
                  <c:v>446.65057121131002</c:v>
                </c:pt>
                <c:pt idx="4520">
                  <c:v>445.92630284670503</c:v>
                </c:pt>
                <c:pt idx="4521">
                  <c:v>445.20302754783501</c:v>
                </c:pt>
                <c:pt idx="4522">
                  <c:v>444.48074424086099</c:v>
                </c:pt>
                <c:pt idx="4523">
                  <c:v>443.75945185262299</c:v>
                </c:pt>
                <c:pt idx="4524">
                  <c:v>443.03914931064298</c:v>
                </c:pt>
                <c:pt idx="4525">
                  <c:v>442.31983554312899</c:v>
                </c:pt>
                <c:pt idx="4526">
                  <c:v>441.60150947896898</c:v>
                </c:pt>
                <c:pt idx="4527">
                  <c:v>440.88417004773697</c:v>
                </c:pt>
                <c:pt idx="4528">
                  <c:v>440.16781617969599</c:v>
                </c:pt>
                <c:pt idx="4529">
                  <c:v>439.452446805791</c:v>
                </c:pt>
                <c:pt idx="4530">
                  <c:v>438.73806085765699</c:v>
                </c:pt>
                <c:pt idx="4531">
                  <c:v>438.024657267615</c:v>
                </c:pt>
                <c:pt idx="4532">
                  <c:v>437.31223496867602</c:v>
                </c:pt>
                <c:pt idx="4533">
                  <c:v>436.600792894542</c:v>
                </c:pt>
                <c:pt idx="4534">
                  <c:v>435.89032997960197</c:v>
                </c:pt>
                <c:pt idx="4535">
                  <c:v>435.18084515893997</c:v>
                </c:pt>
                <c:pt idx="4536">
                  <c:v>434.472337368328</c:v>
                </c:pt>
                <c:pt idx="4537">
                  <c:v>433.76480554423398</c:v>
                </c:pt>
                <c:pt idx="4538">
                  <c:v>433.05824862381797</c:v>
                </c:pt>
                <c:pt idx="4539">
                  <c:v>432.35266554493597</c:v>
                </c:pt>
                <c:pt idx="4540">
                  <c:v>431.64805524613598</c:v>
                </c:pt>
                <c:pt idx="4541">
                  <c:v>430.94441666666398</c:v>
                </c:pt>
                <c:pt idx="4542">
                  <c:v>430.24174874646098</c:v>
                </c:pt>
                <c:pt idx="4543">
                  <c:v>429.54005042616899</c:v>
                </c:pt>
                <c:pt idx="4544">
                  <c:v>428.83932064712297</c:v>
                </c:pt>
                <c:pt idx="4545">
                  <c:v>428.139558351358</c:v>
                </c:pt>
                <c:pt idx="4546">
                  <c:v>427.44076248161201</c:v>
                </c:pt>
                <c:pt idx="4547">
                  <c:v>426.74293198132</c:v>
                </c:pt>
                <c:pt idx="4548">
                  <c:v>426.04606579461699</c:v>
                </c:pt>
                <c:pt idx="4549">
                  <c:v>425.35016286634198</c:v>
                </c:pt>
                <c:pt idx="4550">
                  <c:v>424.655222142036</c:v>
                </c:pt>
                <c:pt idx="4551">
                  <c:v>423.96124256794099</c:v>
                </c:pt>
                <c:pt idx="4552">
                  <c:v>423.26822309100498</c:v>
                </c:pt>
                <c:pt idx="4553">
                  <c:v>422.57616265887901</c:v>
                </c:pt>
                <c:pt idx="4554">
                  <c:v>421.885060219921</c:v>
                </c:pt>
                <c:pt idx="4555">
                  <c:v>421.194914723191</c:v>
                </c:pt>
                <c:pt idx="4556">
                  <c:v>420.50572511846002</c:v>
                </c:pt>
                <c:pt idx="4557">
                  <c:v>419.817490356203</c:v>
                </c:pt>
                <c:pt idx="4558">
                  <c:v>419.13020938760201</c:v>
                </c:pt>
                <c:pt idx="4559">
                  <c:v>418.44388116455201</c:v>
                </c:pt>
                <c:pt idx="4560">
                  <c:v>417.75850463965099</c:v>
                </c:pt>
                <c:pt idx="4561">
                  <c:v>417.07407876621198</c:v>
                </c:pt>
                <c:pt idx="4562">
                  <c:v>416.39060249825502</c:v>
                </c:pt>
                <c:pt idx="4563">
                  <c:v>415.70807479051302</c:v>
                </c:pt>
                <c:pt idx="4564">
                  <c:v>415.026494598429</c:v>
                </c:pt>
                <c:pt idx="4565">
                  <c:v>414.34586087816001</c:v>
                </c:pt>
                <c:pt idx="4566">
                  <c:v>413.66617258657402</c:v>
                </c:pt>
                <c:pt idx="4567">
                  <c:v>412.98742868125402</c:v>
                </c:pt>
                <c:pt idx="4568">
                  <c:v>412.30962812049802</c:v>
                </c:pt>
                <c:pt idx="4569">
                  <c:v>411.63276986331499</c:v>
                </c:pt>
                <c:pt idx="4570">
                  <c:v>410.95685286943302</c:v>
                </c:pt>
                <c:pt idx="4571">
                  <c:v>410.281876099295</c:v>
                </c:pt>
                <c:pt idx="4572">
                  <c:v>409.60783851406001</c:v>
                </c:pt>
                <c:pt idx="4573">
                  <c:v>408.934739075604</c:v>
                </c:pt>
                <c:pt idx="4574">
                  <c:v>408.26257674652197</c:v>
                </c:pt>
                <c:pt idx="4575">
                  <c:v>407.59135049012599</c:v>
                </c:pt>
                <c:pt idx="4576">
                  <c:v>406.92105927044599</c:v>
                </c:pt>
                <c:pt idx="4577">
                  <c:v>406.25170205223498</c:v>
                </c:pt>
                <c:pt idx="4578">
                  <c:v>405.58327780096403</c:v>
                </c:pt>
                <c:pt idx="4579">
                  <c:v>404.915785482822</c:v>
                </c:pt>
                <c:pt idx="4580">
                  <c:v>404.24922406472302</c:v>
                </c:pt>
                <c:pt idx="4581">
                  <c:v>403.58359251430301</c:v>
                </c:pt>
                <c:pt idx="4582">
                  <c:v>402.91888979991501</c:v>
                </c:pt>
                <c:pt idx="4583">
                  <c:v>402.25511489064201</c:v>
                </c:pt>
                <c:pt idx="4584">
                  <c:v>401.592266756284</c:v>
                </c:pt>
                <c:pt idx="4585">
                  <c:v>400.930344367369</c:v>
                </c:pt>
                <c:pt idx="4586">
                  <c:v>400.26934669514799</c:v>
                </c:pt>
                <c:pt idx="4587">
                  <c:v>399.60927271159602</c:v>
                </c:pt>
                <c:pt idx="4588">
                  <c:v>398.95012138941502</c:v>
                </c:pt>
                <c:pt idx="4589">
                  <c:v>398.29189170203301</c:v>
                </c:pt>
                <c:pt idx="4590">
                  <c:v>397.63458262360399</c:v>
                </c:pt>
                <c:pt idx="4591">
                  <c:v>396.97819312900702</c:v>
                </c:pt>
                <c:pt idx="4592">
                  <c:v>396.322722193853</c:v>
                </c:pt>
                <c:pt idx="4593">
                  <c:v>395.668168794476</c:v>
                </c:pt>
                <c:pt idx="4594">
                  <c:v>395.01453190794302</c:v>
                </c:pt>
                <c:pt idx="4595">
                  <c:v>394.36181051204699</c:v>
                </c:pt>
                <c:pt idx="4596">
                  <c:v>393.71000358531199</c:v>
                </c:pt>
                <c:pt idx="4597">
                  <c:v>393.05911010698998</c:v>
                </c:pt>
                <c:pt idx="4598">
                  <c:v>392.40912905706602</c:v>
                </c:pt>
                <c:pt idx="4599">
                  <c:v>391.76005941625499</c:v>
                </c:pt>
                <c:pt idx="4600">
                  <c:v>391.11190016600102</c:v>
                </c:pt>
                <c:pt idx="4601">
                  <c:v>390.46465028848502</c:v>
                </c:pt>
                <c:pt idx="4602">
                  <c:v>389.81830876661598</c:v>
                </c:pt>
                <c:pt idx="4603">
                  <c:v>389.17287458403501</c:v>
                </c:pt>
                <c:pt idx="4604">
                  <c:v>388.52834672512199</c:v>
                </c:pt>
                <c:pt idx="4605">
                  <c:v>387.884724174984</c:v>
                </c:pt>
                <c:pt idx="4606">
                  <c:v>387.24200591946601</c:v>
                </c:pt>
                <c:pt idx="4607">
                  <c:v>386.60019094514701</c:v>
                </c:pt>
                <c:pt idx="4608">
                  <c:v>385.95927823933999</c:v>
                </c:pt>
                <c:pt idx="4609">
                  <c:v>385.31926679009501</c:v>
                </c:pt>
                <c:pt idx="4610">
                  <c:v>384.68015558619499</c:v>
                </c:pt>
                <c:pt idx="4611">
                  <c:v>384.04194361716202</c:v>
                </c:pt>
                <c:pt idx="4612">
                  <c:v>383.40462987325498</c:v>
                </c:pt>
                <c:pt idx="4613">
                  <c:v>382.76821334546599</c:v>
                </c:pt>
                <c:pt idx="4614">
                  <c:v>382.13269302552999</c:v>
                </c:pt>
                <c:pt idx="4615">
                  <c:v>381.498067905916</c:v>
                </c:pt>
                <c:pt idx="4616">
                  <c:v>380.86433697983301</c:v>
                </c:pt>
                <c:pt idx="4617">
                  <c:v>380.23149924122799</c:v>
                </c:pt>
                <c:pt idx="4618">
                  <c:v>379.59955368478802</c:v>
                </c:pt>
                <c:pt idx="4619">
                  <c:v>378.968499305938</c:v>
                </c:pt>
                <c:pt idx="4620">
                  <c:v>378.33833510084298</c:v>
                </c:pt>
                <c:pt idx="4621">
                  <c:v>377.70906006641098</c:v>
                </c:pt>
                <c:pt idx="4622">
                  <c:v>377.08067320028698</c:v>
                </c:pt>
                <c:pt idx="4623">
                  <c:v>376.45317350085901</c:v>
                </c:pt>
                <c:pt idx="4624">
                  <c:v>375.826559967256</c:v>
                </c:pt>
                <c:pt idx="4625">
                  <c:v>375.20083159934899</c:v>
                </c:pt>
                <c:pt idx="4626">
                  <c:v>374.57598739775</c:v>
                </c:pt>
                <c:pt idx="4627">
                  <c:v>373.95202636381498</c:v>
                </c:pt>
                <c:pt idx="4628">
                  <c:v>373.32894749964203</c:v>
                </c:pt>
                <c:pt idx="4629">
                  <c:v>372.706749808072</c:v>
                </c:pt>
                <c:pt idx="4630">
                  <c:v>372.08543229268901</c:v>
                </c:pt>
                <c:pt idx="4631">
                  <c:v>371.464993957822</c:v>
                </c:pt>
                <c:pt idx="4632">
                  <c:v>370.84543380854399</c:v>
                </c:pt>
                <c:pt idx="4633">
                  <c:v>370.22675085067198</c:v>
                </c:pt>
                <c:pt idx="4634">
                  <c:v>369.60894409076701</c:v>
                </c:pt>
                <c:pt idx="4635">
                  <c:v>368.99201253613802</c:v>
                </c:pt>
                <c:pt idx="4636">
                  <c:v>368.37595519483602</c:v>
                </c:pt>
                <c:pt idx="4637">
                  <c:v>367.76077107566101</c:v>
                </c:pt>
                <c:pt idx="4638">
                  <c:v>367.14645918815398</c:v>
                </c:pt>
                <c:pt idx="4639">
                  <c:v>366.53301854261099</c:v>
                </c:pt>
                <c:pt idx="4640">
                  <c:v>365.92044815006602</c:v>
                </c:pt>
                <c:pt idx="4641">
                  <c:v>365.30874702230398</c:v>
                </c:pt>
                <c:pt idx="4642">
                  <c:v>364.69791417185797</c:v>
                </c:pt>
                <c:pt idx="4643">
                  <c:v>364.08794861200801</c:v>
                </c:pt>
                <c:pt idx="4644">
                  <c:v>363.47884935678002</c:v>
                </c:pt>
                <c:pt idx="4645">
                  <c:v>362.87061542095103</c:v>
                </c:pt>
                <c:pt idx="4646">
                  <c:v>362.26324582004401</c:v>
                </c:pt>
                <c:pt idx="4647">
                  <c:v>361.65673957033198</c:v>
                </c:pt>
                <c:pt idx="4648">
                  <c:v>361.05109568883898</c:v>
                </c:pt>
                <c:pt idx="4649">
                  <c:v>360.44631319333303</c:v>
                </c:pt>
                <c:pt idx="4650">
                  <c:v>359.84239110233602</c:v>
                </c:pt>
                <c:pt idx="4651">
                  <c:v>359.23932843512102</c:v>
                </c:pt>
                <c:pt idx="4652">
                  <c:v>358.63712421170402</c:v>
                </c:pt>
                <c:pt idx="4653">
                  <c:v>358.035777452861</c:v>
                </c:pt>
                <c:pt idx="4654">
                  <c:v>357.43528718010901</c:v>
                </c:pt>
                <c:pt idx="4655">
                  <c:v>356.83565241572398</c:v>
                </c:pt>
                <c:pt idx="4656">
                  <c:v>356.23687218272801</c:v>
                </c:pt>
                <c:pt idx="4657">
                  <c:v>355.63894550489601</c:v>
                </c:pt>
                <c:pt idx="4658">
                  <c:v>355.04187140675401</c:v>
                </c:pt>
                <c:pt idx="4659">
                  <c:v>354.44564891358198</c:v>
                </c:pt>
                <c:pt idx="4660">
                  <c:v>353.850277051408</c:v>
                </c:pt>
                <c:pt idx="4661">
                  <c:v>353.25575484701699</c:v>
                </c:pt>
                <c:pt idx="4662">
                  <c:v>352.66208132794202</c:v>
                </c:pt>
                <c:pt idx="4663">
                  <c:v>352.069255522471</c:v>
                </c:pt>
                <c:pt idx="4664">
                  <c:v>351.477276459645</c:v>
                </c:pt>
                <c:pt idx="4665">
                  <c:v>350.88614316925901</c:v>
                </c:pt>
                <c:pt idx="4666">
                  <c:v>350.295854681859</c:v>
                </c:pt>
                <c:pt idx="4667">
                  <c:v>349.70641002874498</c:v>
                </c:pt>
                <c:pt idx="4668">
                  <c:v>349.117808241972</c:v>
                </c:pt>
                <c:pt idx="4669">
                  <c:v>348.53004835435001</c:v>
                </c:pt>
                <c:pt idx="4670">
                  <c:v>347.94312939944001</c:v>
                </c:pt>
                <c:pt idx="4671">
                  <c:v>347.35705041155899</c:v>
                </c:pt>
                <c:pt idx="4672">
                  <c:v>346.77181042577803</c:v>
                </c:pt>
                <c:pt idx="4673">
                  <c:v>346.187408477926</c:v>
                </c:pt>
                <c:pt idx="4674">
                  <c:v>345.60384360458102</c:v>
                </c:pt>
                <c:pt idx="4675">
                  <c:v>345.02111484307898</c:v>
                </c:pt>
                <c:pt idx="4676">
                  <c:v>344.43922123151401</c:v>
                </c:pt>
                <c:pt idx="4677">
                  <c:v>343.85816180873098</c:v>
                </c:pt>
                <c:pt idx="4678">
                  <c:v>343.27793561433299</c:v>
                </c:pt>
                <c:pt idx="4679">
                  <c:v>342.69854168867801</c:v>
                </c:pt>
                <c:pt idx="4680">
                  <c:v>342.11997907288099</c:v>
                </c:pt>
                <c:pt idx="4681">
                  <c:v>341.542246808811</c:v>
                </c:pt>
                <c:pt idx="4682">
                  <c:v>340.96534393909599</c:v>
                </c:pt>
                <c:pt idx="4683">
                  <c:v>340.38926950711698</c:v>
                </c:pt>
                <c:pt idx="4684">
                  <c:v>339.81402255701403</c:v>
                </c:pt>
                <c:pt idx="4685">
                  <c:v>339.239602133684</c:v>
                </c:pt>
                <c:pt idx="4686">
                  <c:v>338.66600728278001</c:v>
                </c:pt>
                <c:pt idx="4687">
                  <c:v>338.09323705071</c:v>
                </c:pt>
                <c:pt idx="4688">
                  <c:v>337.52129048464298</c:v>
                </c:pt>
                <c:pt idx="4689">
                  <c:v>336.950166632503</c:v>
                </c:pt>
                <c:pt idx="4690">
                  <c:v>336.37986454296998</c:v>
                </c:pt>
                <c:pt idx="4691">
                  <c:v>335.81038326548497</c:v>
                </c:pt>
                <c:pt idx="4692">
                  <c:v>335.24172185024401</c:v>
                </c:pt>
                <c:pt idx="4693">
                  <c:v>334.67387934820101</c:v>
                </c:pt>
                <c:pt idx="4694">
                  <c:v>334.10685481106901</c:v>
                </c:pt>
                <c:pt idx="4695">
                  <c:v>333.54064729131801</c:v>
                </c:pt>
                <c:pt idx="4696">
                  <c:v>332.97525584217601</c:v>
                </c:pt>
                <c:pt idx="4697">
                  <c:v>332.41067951763</c:v>
                </c:pt>
                <c:pt idx="4698">
                  <c:v>331.84691737242503</c:v>
                </c:pt>
                <c:pt idx="4699">
                  <c:v>331.283968462063</c:v>
                </c:pt>
                <c:pt idx="4700">
                  <c:v>330.721831842808</c:v>
                </c:pt>
                <c:pt idx="4701">
                  <c:v>330.16050657167898</c:v>
                </c:pt>
                <c:pt idx="4702">
                  <c:v>329.59999170645398</c:v>
                </c:pt>
                <c:pt idx="4703">
                  <c:v>329.040286305672</c:v>
                </c:pt>
                <c:pt idx="4704">
                  <c:v>328.48138942862897</c:v>
                </c:pt>
                <c:pt idx="4705">
                  <c:v>327.923300135381</c:v>
                </c:pt>
                <c:pt idx="4706">
                  <c:v>327.36601748674201</c:v>
                </c:pt>
                <c:pt idx="4707">
                  <c:v>326.80954054428702</c:v>
                </c:pt>
                <c:pt idx="4708">
                  <c:v>326.25386837034699</c:v>
                </c:pt>
                <c:pt idx="4709">
                  <c:v>325.69900002801398</c:v>
                </c:pt>
                <c:pt idx="4710">
                  <c:v>325.14493458113998</c:v>
                </c:pt>
                <c:pt idx="4711">
                  <c:v>324.59167109433702</c:v>
                </c:pt>
                <c:pt idx="4712">
                  <c:v>324.03920863297401</c:v>
                </c:pt>
                <c:pt idx="4713">
                  <c:v>323.48754626317901</c:v>
                </c:pt>
                <c:pt idx="4714">
                  <c:v>322.93668305184298</c:v>
                </c:pt>
                <c:pt idx="4715">
                  <c:v>322.38661806661497</c:v>
                </c:pt>
                <c:pt idx="4716">
                  <c:v>321.83735037590202</c:v>
                </c:pt>
                <c:pt idx="4717">
                  <c:v>321.28887904887301</c:v>
                </c:pt>
                <c:pt idx="4718">
                  <c:v>320.74120315545599</c:v>
                </c:pt>
                <c:pt idx="4719">
                  <c:v>320.19432176633802</c:v>
                </c:pt>
                <c:pt idx="4720">
                  <c:v>319.64823395296702</c:v>
                </c:pt>
                <c:pt idx="4721">
                  <c:v>319.10293878754999</c:v>
                </c:pt>
                <c:pt idx="4722">
                  <c:v>318.55843534305302</c:v>
                </c:pt>
                <c:pt idx="4723">
                  <c:v>318.01472269320601</c:v>
                </c:pt>
                <c:pt idx="4724">
                  <c:v>317.471799912493</c:v>
                </c:pt>
                <c:pt idx="4725">
                  <c:v>316.92966607616302</c:v>
                </c:pt>
                <c:pt idx="4726">
                  <c:v>316.38832026022197</c:v>
                </c:pt>
                <c:pt idx="4727">
                  <c:v>315.84776154143799</c:v>
                </c:pt>
                <c:pt idx="4728">
                  <c:v>315.307988997336</c:v>
                </c:pt>
                <c:pt idx="4729">
                  <c:v>314.76900170620598</c:v>
                </c:pt>
                <c:pt idx="4730">
                  <c:v>314.23079874709401</c:v>
                </c:pt>
                <c:pt idx="4731">
                  <c:v>313.69337919980501</c:v>
                </c:pt>
                <c:pt idx="4732">
                  <c:v>313.156742144909</c:v>
                </c:pt>
                <c:pt idx="4733">
                  <c:v>312.62088666373302</c:v>
                </c:pt>
                <c:pt idx="4734">
                  <c:v>312.08581183836299</c:v>
                </c:pt>
                <c:pt idx="4735">
                  <c:v>311.55151675164802</c:v>
                </c:pt>
                <c:pt idx="4736">
                  <c:v>311.01800048719502</c:v>
                </c:pt>
                <c:pt idx="4737">
                  <c:v>310.48526212937099</c:v>
                </c:pt>
                <c:pt idx="4738">
                  <c:v>309.95330076330498</c:v>
                </c:pt>
                <c:pt idx="4739">
                  <c:v>309.42211547488398</c:v>
                </c:pt>
                <c:pt idx="4740">
                  <c:v>308.89170535075402</c:v>
                </c:pt>
                <c:pt idx="4741">
                  <c:v>308.362069478325</c:v>
                </c:pt>
                <c:pt idx="4742">
                  <c:v>307.83320694576503</c:v>
                </c:pt>
                <c:pt idx="4743">
                  <c:v>307.30511684199899</c:v>
                </c:pt>
                <c:pt idx="4744">
                  <c:v>306.77779825671701</c:v>
                </c:pt>
                <c:pt idx="4745">
                  <c:v>306.25125028036501</c:v>
                </c:pt>
                <c:pt idx="4746">
                  <c:v>305.72547200415102</c:v>
                </c:pt>
                <c:pt idx="4747">
                  <c:v>305.20046252004101</c:v>
                </c:pt>
                <c:pt idx="4748">
                  <c:v>304.67622092076402</c:v>
                </c:pt>
                <c:pt idx="4749">
                  <c:v>304.15274629980399</c:v>
                </c:pt>
                <c:pt idx="4750">
                  <c:v>303.63003775140999</c:v>
                </c:pt>
                <c:pt idx="4751">
                  <c:v>303.10809437058703</c:v>
                </c:pt>
                <c:pt idx="4752">
                  <c:v>302.58691525310098</c:v>
                </c:pt>
                <c:pt idx="4753">
                  <c:v>302.06649949547602</c:v>
                </c:pt>
                <c:pt idx="4754">
                  <c:v>301.54684619499699</c:v>
                </c:pt>
                <c:pt idx="4755">
                  <c:v>301.02795444971002</c:v>
                </c:pt>
                <c:pt idx="4756">
                  <c:v>300.50982335841701</c:v>
                </c:pt>
                <c:pt idx="4757">
                  <c:v>299.99245202068198</c:v>
                </c:pt>
                <c:pt idx="4758">
                  <c:v>299.47583953682698</c:v>
                </c:pt>
                <c:pt idx="4759">
                  <c:v>298.95998500793303</c:v>
                </c:pt>
                <c:pt idx="4760">
                  <c:v>298.44488753584</c:v>
                </c:pt>
                <c:pt idx="4761">
                  <c:v>297.930546223151</c:v>
                </c:pt>
                <c:pt idx="4762">
                  <c:v>297.41696017322101</c:v>
                </c:pt>
                <c:pt idx="4763">
                  <c:v>296.90412849017002</c:v>
                </c:pt>
                <c:pt idx="4764">
                  <c:v>296.39205027887402</c:v>
                </c:pt>
                <c:pt idx="4765">
                  <c:v>295.88072464496798</c:v>
                </c:pt>
                <c:pt idx="4766">
                  <c:v>295.37015069484698</c:v>
                </c:pt>
                <c:pt idx="4767">
                  <c:v>294.86032753566298</c:v>
                </c:pt>
                <c:pt idx="4768">
                  <c:v>294.35125427532802</c:v>
                </c:pt>
                <c:pt idx="4769">
                  <c:v>293.84293002251201</c:v>
                </c:pt>
                <c:pt idx="4770">
                  <c:v>293.33535388664097</c:v>
                </c:pt>
                <c:pt idx="4771">
                  <c:v>292.82852497790299</c:v>
                </c:pt>
                <c:pt idx="4772">
                  <c:v>292.32244240724401</c:v>
                </c:pt>
                <c:pt idx="4773">
                  <c:v>291.81710528636501</c:v>
                </c:pt>
                <c:pt idx="4774">
                  <c:v>291.31251272772602</c:v>
                </c:pt>
                <c:pt idx="4775">
                  <c:v>290.80866384454799</c:v>
                </c:pt>
                <c:pt idx="4776">
                  <c:v>290.30555775080398</c:v>
                </c:pt>
                <c:pt idx="4777">
                  <c:v>289.80319356123198</c:v>
                </c:pt>
                <c:pt idx="4778">
                  <c:v>289.30157039132001</c:v>
                </c:pt>
                <c:pt idx="4779">
                  <c:v>288.80068735731902</c:v>
                </c:pt>
                <c:pt idx="4780">
                  <c:v>288.30054357623499</c:v>
                </c:pt>
                <c:pt idx="4781">
                  <c:v>287.80113816583201</c:v>
                </c:pt>
                <c:pt idx="4782">
                  <c:v>287.30247024462898</c:v>
                </c:pt>
                <c:pt idx="4783">
                  <c:v>286.80453893190702</c:v>
                </c:pt>
                <c:pt idx="4784">
                  <c:v>286.30734334769699</c:v>
                </c:pt>
                <c:pt idx="4785">
                  <c:v>285.81088261279302</c:v>
                </c:pt>
                <c:pt idx="4786">
                  <c:v>285.31515584874199</c:v>
                </c:pt>
                <c:pt idx="4787">
                  <c:v>284.820162177849</c:v>
                </c:pt>
                <c:pt idx="4788">
                  <c:v>284.32590072317402</c:v>
                </c:pt>
                <c:pt idx="4789">
                  <c:v>283.83237060853497</c:v>
                </c:pt>
                <c:pt idx="4790">
                  <c:v>283.33957095850502</c:v>
                </c:pt>
                <c:pt idx="4791">
                  <c:v>282.84750089841401</c:v>
                </c:pt>
                <c:pt idx="4792">
                  <c:v>282.35615955434503</c:v>
                </c:pt>
                <c:pt idx="4793">
                  <c:v>281.86554605314097</c:v>
                </c:pt>
                <c:pt idx="4794">
                  <c:v>281.37565952239697</c:v>
                </c:pt>
                <c:pt idx="4795">
                  <c:v>280.88649909046399</c:v>
                </c:pt>
                <c:pt idx="4796">
                  <c:v>280.39806388645098</c:v>
                </c:pt>
                <c:pt idx="4797">
                  <c:v>279.91035304021898</c:v>
                </c:pt>
                <c:pt idx="4798">
                  <c:v>279.423365682385</c:v>
                </c:pt>
                <c:pt idx="4799">
                  <c:v>278.937100944321</c:v>
                </c:pt>
                <c:pt idx="4800">
                  <c:v>278.45155795815299</c:v>
                </c:pt>
                <c:pt idx="4801">
                  <c:v>277.96673585676302</c:v>
                </c:pt>
                <c:pt idx="4802">
                  <c:v>277.48263377378601</c:v>
                </c:pt>
                <c:pt idx="4803">
                  <c:v>276.99925084361098</c:v>
                </c:pt>
                <c:pt idx="4804">
                  <c:v>276.51658620138198</c:v>
                </c:pt>
                <c:pt idx="4805">
                  <c:v>276.03463898299702</c:v>
                </c:pt>
                <c:pt idx="4806">
                  <c:v>275.55340832510598</c:v>
                </c:pt>
                <c:pt idx="4807">
                  <c:v>275.072893365114</c:v>
                </c:pt>
                <c:pt idx="4808">
                  <c:v>274.59309324117999</c:v>
                </c:pt>
                <c:pt idx="4809">
                  <c:v>274.11400709221402</c:v>
                </c:pt>
                <c:pt idx="4810">
                  <c:v>273.63563405788102</c:v>
                </c:pt>
                <c:pt idx="4811">
                  <c:v>273.15797327859701</c:v>
                </c:pt>
                <c:pt idx="4812">
                  <c:v>272.68102389553201</c:v>
                </c:pt>
                <c:pt idx="4813">
                  <c:v>272.20478505060902</c:v>
                </c:pt>
                <c:pt idx="4814">
                  <c:v>271.72925588650202</c:v>
                </c:pt>
                <c:pt idx="4815">
                  <c:v>271.25443554663701</c:v>
                </c:pt>
                <c:pt idx="4816">
                  <c:v>270.78032317519398</c:v>
                </c:pt>
                <c:pt idx="4817">
                  <c:v>270.30691791710098</c:v>
                </c:pt>
                <c:pt idx="4818">
                  <c:v>269.83421891804102</c:v>
                </c:pt>
                <c:pt idx="4819">
                  <c:v>269.36222532444799</c:v>
                </c:pt>
                <c:pt idx="4820">
                  <c:v>268.89093628350503</c:v>
                </c:pt>
                <c:pt idx="4821">
                  <c:v>268.42035094314798</c:v>
                </c:pt>
                <c:pt idx="4822">
                  <c:v>267.95046845206201</c:v>
                </c:pt>
                <c:pt idx="4823">
                  <c:v>267.48128795968597</c:v>
                </c:pt>
                <c:pt idx="4824">
                  <c:v>267.01280861620398</c:v>
                </c:pt>
                <c:pt idx="4825">
                  <c:v>266.54502957255499</c:v>
                </c:pt>
                <c:pt idx="4826">
                  <c:v>266.07794998042698</c:v>
                </c:pt>
                <c:pt idx="4827">
                  <c:v>265.61156899225603</c:v>
                </c:pt>
                <c:pt idx="4828">
                  <c:v>265.14588576122799</c:v>
                </c:pt>
                <c:pt idx="4829">
                  <c:v>264.680899441279</c:v>
                </c:pt>
                <c:pt idx="4830">
                  <c:v>264.216609187095</c:v>
                </c:pt>
                <c:pt idx="4831">
                  <c:v>263.753014154109</c:v>
                </c:pt>
                <c:pt idx="4832">
                  <c:v>263.29011349850498</c:v>
                </c:pt>
                <c:pt idx="4833">
                  <c:v>262.82790637721303</c:v>
                </c:pt>
                <c:pt idx="4834">
                  <c:v>262.36639194791297</c:v>
                </c:pt>
                <c:pt idx="4835">
                  <c:v>261.905569369033</c:v>
                </c:pt>
                <c:pt idx="4836">
                  <c:v>261.44543779974799</c:v>
                </c:pt>
                <c:pt idx="4837">
                  <c:v>260.98599639998099</c:v>
                </c:pt>
                <c:pt idx="4838">
                  <c:v>260.52724433040203</c:v>
                </c:pt>
                <c:pt idx="4839">
                  <c:v>260.06918075242999</c:v>
                </c:pt>
                <c:pt idx="4840">
                  <c:v>259.61180482822903</c:v>
                </c:pt>
                <c:pt idx="4841">
                  <c:v>259.15511572071102</c:v>
                </c:pt>
                <c:pt idx="4842">
                  <c:v>258.69911259353199</c:v>
                </c:pt>
                <c:pt idx="4843">
                  <c:v>258.243794611098</c:v>
                </c:pt>
                <c:pt idx="4844">
                  <c:v>257.78916093855901</c:v>
                </c:pt>
                <c:pt idx="4845">
                  <c:v>257.33521074181101</c:v>
                </c:pt>
                <c:pt idx="4846">
                  <c:v>256.88194318749498</c:v>
                </c:pt>
                <c:pt idx="4847">
                  <c:v>256.429357442997</c:v>
                </c:pt>
                <c:pt idx="4848">
                  <c:v>255.977452676452</c:v>
                </c:pt>
                <c:pt idx="4849">
                  <c:v>255.526228056733</c:v>
                </c:pt>
                <c:pt idx="4850">
                  <c:v>255.075682753465</c:v>
                </c:pt>
                <c:pt idx="4851">
                  <c:v>254.625815937011</c:v>
                </c:pt>
                <c:pt idx="4852">
                  <c:v>254.17662677848301</c:v>
                </c:pt>
                <c:pt idx="4853">
                  <c:v>253.72811444973399</c:v>
                </c:pt>
                <c:pt idx="4854">
                  <c:v>253.280278123361</c:v>
                </c:pt>
                <c:pt idx="4855">
                  <c:v>252.833116972705</c:v>
                </c:pt>
                <c:pt idx="4856">
                  <c:v>252.38663017184999</c:v>
                </c:pt>
                <c:pt idx="4857">
                  <c:v>251.94081689562299</c:v>
                </c:pt>
                <c:pt idx="4858">
                  <c:v>251.495676319593</c:v>
                </c:pt>
                <c:pt idx="4859">
                  <c:v>251.05120762007201</c:v>
                </c:pt>
                <c:pt idx="4860">
                  <c:v>250.60740997411401</c:v>
                </c:pt>
                <c:pt idx="4861">
                  <c:v>250.16428255951399</c:v>
                </c:pt>
                <c:pt idx="4862">
                  <c:v>249.72182455481101</c:v>
                </c:pt>
                <c:pt idx="4863">
                  <c:v>249.28003513927999</c:v>
                </c:pt>
                <c:pt idx="4864">
                  <c:v>248.83891349294501</c:v>
                </c:pt>
                <c:pt idx="4865">
                  <c:v>248.39845879656301</c:v>
                </c:pt>
                <c:pt idx="4866">
                  <c:v>247.958670231637</c:v>
                </c:pt>
                <c:pt idx="4867">
                  <c:v>247.519546980407</c:v>
                </c:pt>
                <c:pt idx="4868">
                  <c:v>247.08108822585399</c:v>
                </c:pt>
                <c:pt idx="4869">
                  <c:v>246.64329315170099</c:v>
                </c:pt>
                <c:pt idx="4870">
                  <c:v>246.206160942407</c:v>
                </c:pt>
                <c:pt idx="4871">
                  <c:v>245.76969078317001</c:v>
                </c:pt>
                <c:pt idx="4872">
                  <c:v>245.33388185992999</c:v>
                </c:pt>
                <c:pt idx="4873">
                  <c:v>244.898733359365</c:v>
                </c:pt>
                <c:pt idx="4874">
                  <c:v>244.46424446888901</c:v>
                </c:pt>
                <c:pt idx="4875">
                  <c:v>244.03041437665499</c:v>
                </c:pt>
                <c:pt idx="4876">
                  <c:v>243.59724227155701</c:v>
                </c:pt>
                <c:pt idx="4877">
                  <c:v>243.16472734321999</c:v>
                </c:pt>
                <c:pt idx="4878">
                  <c:v>242.732868782011</c:v>
                </c:pt>
                <c:pt idx="4879">
                  <c:v>242.30166577903501</c:v>
                </c:pt>
                <c:pt idx="4880">
                  <c:v>241.87111752613001</c:v>
                </c:pt>
                <c:pt idx="4881">
                  <c:v>241.44122321587301</c:v>
                </c:pt>
                <c:pt idx="4882">
                  <c:v>241.01198204157399</c:v>
                </c:pt>
                <c:pt idx="4883">
                  <c:v>240.58339319728299</c:v>
                </c:pt>
                <c:pt idx="4884">
                  <c:v>240.155455877782</c:v>
                </c:pt>
                <c:pt idx="4885">
                  <c:v>239.72816927858801</c:v>
                </c:pt>
                <c:pt idx="4886">
                  <c:v>239.301532595959</c:v>
                </c:pt>
                <c:pt idx="4887">
                  <c:v>238.875545026879</c:v>
                </c:pt>
                <c:pt idx="4888">
                  <c:v>238.450205769072</c:v>
                </c:pt>
                <c:pt idx="4889">
                  <c:v>238.025514020994</c:v>
                </c:pt>
                <c:pt idx="4890">
                  <c:v>237.60146898183601</c:v>
                </c:pt>
                <c:pt idx="4891">
                  <c:v>237.178069851521</c:v>
                </c:pt>
                <c:pt idx="4892">
                  <c:v>236.755315830705</c:v>
                </c:pt>
                <c:pt idx="4893">
                  <c:v>236.33320612077901</c:v>
                </c:pt>
                <c:pt idx="4894">
                  <c:v>235.91173992386399</c:v>
                </c:pt>
                <c:pt idx="4895">
                  <c:v>235.49091644281501</c:v>
                </c:pt>
                <c:pt idx="4896">
                  <c:v>235.07073488121799</c:v>
                </c:pt>
                <c:pt idx="4897">
                  <c:v>234.65119444339101</c:v>
                </c:pt>
                <c:pt idx="4898">
                  <c:v>234.232294334383</c:v>
                </c:pt>
                <c:pt idx="4899">
                  <c:v>233.81403375997499</c:v>
                </c:pt>
                <c:pt idx="4900">
                  <c:v>233.396411926676</c:v>
                </c:pt>
                <c:pt idx="4901">
                  <c:v>232.97942804172899</c:v>
                </c:pt>
                <c:pt idx="4902">
                  <c:v>232.56308131310399</c:v>
                </c:pt>
                <c:pt idx="4903">
                  <c:v>232.14737094950399</c:v>
                </c:pt>
                <c:pt idx="4904">
                  <c:v>231.732296160358</c:v>
                </c:pt>
                <c:pt idx="4905">
                  <c:v>231.31785615582601</c:v>
                </c:pt>
                <c:pt idx="4906">
                  <c:v>230.904050146797</c:v>
                </c:pt>
                <c:pt idx="4907">
                  <c:v>230.490877344887</c:v>
                </c:pt>
                <c:pt idx="4908">
                  <c:v>230.07833696244199</c:v>
                </c:pt>
                <c:pt idx="4909">
                  <c:v>229.66642821253501</c:v>
                </c:pt>
                <c:pt idx="4910">
                  <c:v>229.25515030896599</c:v>
                </c:pt>
                <c:pt idx="4911">
                  <c:v>228.84450246626301</c:v>
                </c:pt>
                <c:pt idx="4912">
                  <c:v>228.434483899681</c:v>
                </c:pt>
                <c:pt idx="4913">
                  <c:v>228.0250938252</c:v>
                </c:pt>
                <c:pt idx="4914">
                  <c:v>227.61633145952899</c:v>
                </c:pt>
                <c:pt idx="4915">
                  <c:v>227.20819602009999</c:v>
                </c:pt>
                <c:pt idx="4916">
                  <c:v>226.800686725074</c:v>
                </c:pt>
                <c:pt idx="4917">
                  <c:v>226.39380279333301</c:v>
                </c:pt>
                <c:pt idx="4918">
                  <c:v>225.98754344448801</c:v>
                </c:pt>
                <c:pt idx="4919">
                  <c:v>225.58190789887101</c:v>
                </c:pt>
                <c:pt idx="4920">
                  <c:v>225.176895377541</c:v>
                </c:pt>
                <c:pt idx="4921">
                  <c:v>224.77250510228001</c:v>
                </c:pt>
                <c:pt idx="4922">
                  <c:v>224.36873629559301</c:v>
                </c:pt>
                <c:pt idx="4923">
                  <c:v>223.96558818071099</c:v>
                </c:pt>
                <c:pt idx="4924">
                  <c:v>223.563059981583</c:v>
                </c:pt>
                <c:pt idx="4925">
                  <c:v>223.16115092288399</c:v>
                </c:pt>
                <c:pt idx="4926">
                  <c:v>222.75986023001201</c:v>
                </c:pt>
                <c:pt idx="4927">
                  <c:v>222.359187129085</c:v>
                </c:pt>
                <c:pt idx="4928">
                  <c:v>221.959130846942</c:v>
                </c:pt>
                <c:pt idx="4929">
                  <c:v>221.55969061114601</c:v>
                </c:pt>
                <c:pt idx="4930">
                  <c:v>221.160865649979</c:v>
                </c:pt>
                <c:pt idx="4931">
                  <c:v>220.76265519244299</c:v>
                </c:pt>
                <c:pt idx="4932">
                  <c:v>220.36505846826199</c:v>
                </c:pt>
                <c:pt idx="4933">
                  <c:v>219.968074707879</c:v>
                </c:pt>
                <c:pt idx="4934">
                  <c:v>219.57170314245599</c:v>
                </c:pt>
                <c:pt idx="4935">
                  <c:v>219.175943003876</c:v>
                </c:pt>
                <c:pt idx="4936">
                  <c:v>218.78079352473699</c:v>
                </c:pt>
                <c:pt idx="4937">
                  <c:v>218.38625393836</c:v>
                </c:pt>
                <c:pt idx="4938">
                  <c:v>217.99232347878299</c:v>
                </c:pt>
                <c:pt idx="4939">
                  <c:v>217.59900138075901</c:v>
                </c:pt>
                <c:pt idx="4940">
                  <c:v>217.206286879761</c:v>
                </c:pt>
                <c:pt idx="4941">
                  <c:v>216.81417921197999</c:v>
                </c:pt>
                <c:pt idx="4942">
                  <c:v>216.422677614321</c:v>
                </c:pt>
                <c:pt idx="4943">
                  <c:v>216.03178132440601</c:v>
                </c:pt>
                <c:pt idx="4944">
                  <c:v>215.64148958057601</c:v>
                </c:pt>
                <c:pt idx="4945">
                  <c:v>215.251801621883</c:v>
                </c:pt>
                <c:pt idx="4946">
                  <c:v>214.862716688098</c:v>
                </c:pt>
                <c:pt idx="4947">
                  <c:v>214.47423401970599</c:v>
                </c:pt>
                <c:pt idx="4948">
                  <c:v>214.08635285790601</c:v>
                </c:pt>
                <c:pt idx="4949">
                  <c:v>213.69907244461101</c:v>
                </c:pt>
                <c:pt idx="4950">
                  <c:v>213.31239202245001</c:v>
                </c:pt>
                <c:pt idx="4951">
                  <c:v>212.926310834763</c:v>
                </c:pt>
                <c:pt idx="4952">
                  <c:v>212.54082812560401</c:v>
                </c:pt>
                <c:pt idx="4953">
                  <c:v>212.15594313973901</c:v>
                </c:pt>
                <c:pt idx="4954">
                  <c:v>211.771655122651</c:v>
                </c:pt>
                <c:pt idx="4955">
                  <c:v>211.387963320529</c:v>
                </c:pt>
                <c:pt idx="4956">
                  <c:v>211.004866980277</c:v>
                </c:pt>
                <c:pt idx="4957">
                  <c:v>210.62236534951001</c:v>
                </c:pt>
                <c:pt idx="4958">
                  <c:v>210.24045767655301</c:v>
                </c:pt>
                <c:pt idx="4959">
                  <c:v>209.85914321044299</c:v>
                </c:pt>
                <c:pt idx="4960">
                  <c:v>209.47842120092599</c:v>
                </c:pt>
                <c:pt idx="4961">
                  <c:v>209.09829089845999</c:v>
                </c:pt>
                <c:pt idx="4962">
                  <c:v>208.71875155421</c:v>
                </c:pt>
                <c:pt idx="4963">
                  <c:v>208.339802420051</c:v>
                </c:pt>
                <c:pt idx="4964">
                  <c:v>207.961442748568</c:v>
                </c:pt>
                <c:pt idx="4965">
                  <c:v>207.58367179305199</c:v>
                </c:pt>
                <c:pt idx="4966">
                  <c:v>207.20648880750599</c:v>
                </c:pt>
                <c:pt idx="4967">
                  <c:v>206.82989304663599</c:v>
                </c:pt>
                <c:pt idx="4968">
                  <c:v>206.45388376586001</c:v>
                </c:pt>
                <c:pt idx="4969">
                  <c:v>206.078460221298</c:v>
                </c:pt>
                <c:pt idx="4970">
                  <c:v>205.703621669781</c:v>
                </c:pt>
                <c:pt idx="4971">
                  <c:v>205.32936736884301</c:v>
                </c:pt>
                <c:pt idx="4972">
                  <c:v>204.95569657672601</c:v>
                </c:pt>
                <c:pt idx="4973">
                  <c:v>204.582608552376</c:v>
                </c:pt>
                <c:pt idx="4974">
                  <c:v>204.21010255544601</c:v>
                </c:pt>
                <c:pt idx="4975">
                  <c:v>203.83817784629099</c:v>
                </c:pt>
                <c:pt idx="4976">
                  <c:v>203.46683368597101</c:v>
                </c:pt>
                <c:pt idx="4977">
                  <c:v>203.09606933625301</c:v>
                </c:pt>
                <c:pt idx="4978">
                  <c:v>202.725884059603</c:v>
                </c:pt>
                <c:pt idx="4979">
                  <c:v>202.356277119194</c:v>
                </c:pt>
                <c:pt idx="4980">
                  <c:v>201.98724777889899</c:v>
                </c:pt>
                <c:pt idx="4981">
                  <c:v>201.618795303295</c:v>
                </c:pt>
                <c:pt idx="4982">
                  <c:v>201.25091895765999</c:v>
                </c:pt>
                <c:pt idx="4983">
                  <c:v>200.883618007976</c:v>
                </c:pt>
                <c:pt idx="4984">
                  <c:v>200.51689172092401</c:v>
                </c:pt>
                <c:pt idx="4985">
                  <c:v>200.15073936388501</c:v>
                </c:pt>
                <c:pt idx="4986">
                  <c:v>199.785160204943</c:v>
                </c:pt>
                <c:pt idx="4987">
                  <c:v>199.420153512881</c:v>
                </c:pt>
                <c:pt idx="4988">
                  <c:v>199.05571855718301</c:v>
                </c:pt>
                <c:pt idx="4989">
                  <c:v>198.69185460802899</c:v>
                </c:pt>
                <c:pt idx="4990">
                  <c:v>198.32856093630201</c:v>
                </c:pt>
                <c:pt idx="4991">
                  <c:v>197.96583681358101</c:v>
                </c:pt>
                <c:pt idx="4992">
                  <c:v>197.603681512143</c:v>
                </c:pt>
                <c:pt idx="4993">
                  <c:v>197.242094304966</c:v>
                </c:pt>
                <c:pt idx="4994">
                  <c:v>196.88107446572101</c:v>
                </c:pt>
                <c:pt idx="4995">
                  <c:v>196.520621268779</c:v>
                </c:pt>
                <c:pt idx="4996">
                  <c:v>196.16073398920801</c:v>
                </c:pt>
                <c:pt idx="4997">
                  <c:v>195.801411902768</c:v>
                </c:pt>
                <c:pt idx="4998">
                  <c:v>195.44265428592101</c:v>
                </c:pt>
                <c:pt idx="4999">
                  <c:v>195.08446041582101</c:v>
                </c:pt>
                <c:pt idx="5000">
                  <c:v>194.726829570315</c:v>
                </c:pt>
                <c:pt idx="5001">
                  <c:v>194.369761027951</c:v>
                </c:pt>
                <c:pt idx="5002">
                  <c:v>194.013254067964</c:v>
                </c:pt>
                <c:pt idx="5003">
                  <c:v>193.65730797028701</c:v>
                </c:pt>
                <c:pt idx="5004">
                  <c:v>193.301922015548</c:v>
                </c:pt>
                <c:pt idx="5005">
                  <c:v>192.94709548506299</c:v>
                </c:pt>
                <c:pt idx="5006">
                  <c:v>192.59282766084701</c:v>
                </c:pt>
                <c:pt idx="5007">
                  <c:v>192.2391178256</c:v>
                </c:pt>
                <c:pt idx="5008">
                  <c:v>191.88596526272099</c:v>
                </c:pt>
                <c:pt idx="5009">
                  <c:v>191.533369256296</c:v>
                </c:pt>
                <c:pt idx="5010">
                  <c:v>191.181329091105</c:v>
                </c:pt>
                <c:pt idx="5011">
                  <c:v>190.82984405261499</c:v>
                </c:pt>
                <c:pt idx="5012">
                  <c:v>190.47891342698699</c:v>
                </c:pt>
                <c:pt idx="5013">
                  <c:v>190.12853650106999</c:v>
                </c:pt>
                <c:pt idx="5014">
                  <c:v>189.778712562403</c:v>
                </c:pt>
                <c:pt idx="5015">
                  <c:v>189.42944089921599</c:v>
                </c:pt>
                <c:pt idx="5016">
                  <c:v>189.08072080042399</c:v>
                </c:pt>
                <c:pt idx="5017">
                  <c:v>188.732551555632</c:v>
                </c:pt>
                <c:pt idx="5018">
                  <c:v>188.38493245513499</c:v>
                </c:pt>
                <c:pt idx="5019">
                  <c:v>188.037862789912</c:v>
                </c:pt>
                <c:pt idx="5020">
                  <c:v>187.69134185163199</c:v>
                </c:pt>
                <c:pt idx="5021">
                  <c:v>187.34536893264999</c:v>
                </c:pt>
                <c:pt idx="5022">
                  <c:v>186.999943326005</c:v>
                </c:pt>
                <c:pt idx="5023">
                  <c:v>186.655064325426</c:v>
                </c:pt>
                <c:pt idx="5024">
                  <c:v>186.31073122532399</c:v>
                </c:pt>
                <c:pt idx="5025">
                  <c:v>185.96694332079699</c:v>
                </c:pt>
                <c:pt idx="5026">
                  <c:v>185.62369990762599</c:v>
                </c:pt>
                <c:pt idx="5027">
                  <c:v>185.28100028227999</c:v>
                </c:pt>
                <c:pt idx="5028">
                  <c:v>184.93884374190799</c:v>
                </c:pt>
                <c:pt idx="5029">
                  <c:v>184.59722958434301</c:v>
                </c:pt>
                <c:pt idx="5030">
                  <c:v>184.25615710810399</c:v>
                </c:pt>
                <c:pt idx="5031">
                  <c:v>183.91562561238899</c:v>
                </c:pt>
                <c:pt idx="5032">
                  <c:v>183.57563439708099</c:v>
                </c:pt>
                <c:pt idx="5033">
                  <c:v>183.23618276274399</c:v>
                </c:pt>
                <c:pt idx="5034">
                  <c:v>182.897270010623</c:v>
                </c:pt>
                <c:pt idx="5035">
                  <c:v>182.55889544264301</c:v>
                </c:pt>
                <c:pt idx="5036">
                  <c:v>182.22105836141299</c:v>
                </c:pt>
                <c:pt idx="5037">
                  <c:v>181.88375807022001</c:v>
                </c:pt>
                <c:pt idx="5038">
                  <c:v>181.54699387302901</c:v>
                </c:pt>
                <c:pt idx="5039">
                  <c:v>181.21076507448899</c:v>
                </c:pt>
                <c:pt idx="5040">
                  <c:v>180.875070979925</c:v>
                </c:pt>
                <c:pt idx="5041">
                  <c:v>180.539910895341</c:v>
                </c:pt>
                <c:pt idx="5042">
                  <c:v>180.20528412741999</c:v>
                </c:pt>
                <c:pt idx="5043">
                  <c:v>179.87118998352</c:v>
                </c:pt>
                <c:pt idx="5044">
                  <c:v>179.53762777168001</c:v>
                </c:pt>
                <c:pt idx="5045">
                  <c:v>179.20459680061401</c:v>
                </c:pt>
                <c:pt idx="5046">
                  <c:v>178.87209637971401</c:v>
                </c:pt>
                <c:pt idx="5047">
                  <c:v>178.54012581904601</c:v>
                </c:pt>
                <c:pt idx="5048">
                  <c:v>178.20868442935401</c:v>
                </c:pt>
                <c:pt idx="5049">
                  <c:v>177.87777152205501</c:v>
                </c:pt>
                <c:pt idx="5050">
                  <c:v>177.54738640924199</c:v>
                </c:pt>
                <c:pt idx="5051">
                  <c:v>177.21752840368401</c:v>
                </c:pt>
                <c:pt idx="5052">
                  <c:v>176.888196818822</c:v>
                </c:pt>
                <c:pt idx="5053">
                  <c:v>176.559390968771</c:v>
                </c:pt>
                <c:pt idx="5054">
                  <c:v>176.23111016831999</c:v>
                </c:pt>
                <c:pt idx="5055">
                  <c:v>175.90335373292899</c:v>
                </c:pt>
                <c:pt idx="5056">
                  <c:v>175.576120978734</c:v>
                </c:pt>
                <c:pt idx="5057">
                  <c:v>175.24941122253901</c:v>
                </c:pt>
                <c:pt idx="5058">
                  <c:v>174.923223781823</c:v>
                </c:pt>
                <c:pt idx="5059">
                  <c:v>174.597557974734</c:v>
                </c:pt>
                <c:pt idx="5060">
                  <c:v>174.27241312008999</c:v>
                </c:pt>
                <c:pt idx="5061">
                  <c:v>173.947788537382</c:v>
                </c:pt>
                <c:pt idx="5062">
                  <c:v>173.62368354677099</c:v>
                </c:pt>
                <c:pt idx="5063">
                  <c:v>173.300097469083</c:v>
                </c:pt>
                <c:pt idx="5064">
                  <c:v>172.977029625819</c:v>
                </c:pt>
                <c:pt idx="5065">
                  <c:v>172.65447933914399</c:v>
                </c:pt>
                <c:pt idx="5066">
                  <c:v>172.33244593189301</c:v>
                </c:pt>
                <c:pt idx="5067">
                  <c:v>172.01092872756999</c:v>
                </c:pt>
                <c:pt idx="5068">
                  <c:v>171.689927050346</c:v>
                </c:pt>
                <c:pt idx="5069">
                  <c:v>171.36944022505699</c:v>
                </c:pt>
                <c:pt idx="5070">
                  <c:v>171.04946757720799</c:v>
                </c:pt>
                <c:pt idx="5071">
                  <c:v>170.73000843296799</c:v>
                </c:pt>
                <c:pt idx="5072">
                  <c:v>170.411062119175</c:v>
                </c:pt>
                <c:pt idx="5073">
                  <c:v>170.092627963328</c:v>
                </c:pt>
                <c:pt idx="5074">
                  <c:v>169.774705293594</c:v>
                </c:pt>
                <c:pt idx="5075">
                  <c:v>169.45729343880501</c:v>
                </c:pt>
                <c:pt idx="5076">
                  <c:v>169.14039172845301</c:v>
                </c:pt>
                <c:pt idx="5077">
                  <c:v>168.82399949269899</c:v>
                </c:pt>
                <c:pt idx="5078">
                  <c:v>168.508116062363</c:v>
                </c:pt>
                <c:pt idx="5079">
                  <c:v>168.19274076893001</c:v>
                </c:pt>
                <c:pt idx="5080">
                  <c:v>167.877872944546</c:v>
                </c:pt>
                <c:pt idx="5081">
                  <c:v>167.563511922022</c:v>
                </c:pt>
                <c:pt idx="5082">
                  <c:v>167.24965703482599</c:v>
                </c:pt>
                <c:pt idx="5083">
                  <c:v>166.93630761709099</c:v>
                </c:pt>
                <c:pt idx="5084">
                  <c:v>166.62346300360699</c:v>
                </c:pt>
                <c:pt idx="5085">
                  <c:v>166.31112252982999</c:v>
                </c:pt>
                <c:pt idx="5086">
                  <c:v>165.99928553186999</c:v>
                </c:pt>
                <c:pt idx="5087">
                  <c:v>165.68795134649801</c:v>
                </c:pt>
                <c:pt idx="5088">
                  <c:v>165.377119311147</c:v>
                </c:pt>
                <c:pt idx="5089">
                  <c:v>165.06678876390501</c:v>
                </c:pt>
                <c:pt idx="5090">
                  <c:v>164.75695904352</c:v>
                </c:pt>
                <c:pt idx="5091">
                  <c:v>164.447629489397</c:v>
                </c:pt>
                <c:pt idx="5092">
                  <c:v>164.13879944160001</c:v>
                </c:pt>
                <c:pt idx="5093">
                  <c:v>163.83046824084701</c:v>
                </c:pt>
                <c:pt idx="5094">
                  <c:v>163.52263522851501</c:v>
                </c:pt>
                <c:pt idx="5095">
                  <c:v>163.21529974663599</c:v>
                </c:pt>
                <c:pt idx="5096">
                  <c:v>162.90846113789701</c:v>
                </c:pt>
                <c:pt idx="5097">
                  <c:v>162.602118745642</c:v>
                </c:pt>
                <c:pt idx="5098">
                  <c:v>162.29627191386899</c:v>
                </c:pt>
                <c:pt idx="5099">
                  <c:v>161.99091998723</c:v>
                </c:pt>
                <c:pt idx="5100">
                  <c:v>161.68606231103001</c:v>
                </c:pt>
                <c:pt idx="5101">
                  <c:v>161.381698231229</c:v>
                </c:pt>
                <c:pt idx="5102">
                  <c:v>161.077827094442</c:v>
                </c:pt>
                <c:pt idx="5103">
                  <c:v>160.77444824793099</c:v>
                </c:pt>
                <c:pt idx="5104">
                  <c:v>160.47156103961601</c:v>
                </c:pt>
                <c:pt idx="5105">
                  <c:v>160.169164818067</c:v>
                </c:pt>
                <c:pt idx="5106">
                  <c:v>159.86725893250201</c:v>
                </c:pt>
                <c:pt idx="5107">
                  <c:v>159.565842732796</c:v>
                </c:pt>
                <c:pt idx="5108">
                  <c:v>159.26491556946999</c:v>
                </c:pt>
                <c:pt idx="5109">
                  <c:v>158.96447679369601</c:v>
                </c:pt>
                <c:pt idx="5110">
                  <c:v>158.664525757299</c:v>
                </c:pt>
                <c:pt idx="5111">
                  <c:v>158.365061812748</c:v>
                </c:pt>
                <c:pt idx="5112">
                  <c:v>158.066084313164</c:v>
                </c:pt>
                <c:pt idx="5113">
                  <c:v>157.76759261231601</c:v>
                </c:pt>
                <c:pt idx="5114">
                  <c:v>157.46958606462101</c:v>
                </c:pt>
                <c:pt idx="5115">
                  <c:v>157.17206402514401</c:v>
                </c:pt>
                <c:pt idx="5116">
                  <c:v>156.875025849596</c:v>
                </c:pt>
                <c:pt idx="5117">
                  <c:v>156.578470894335</c:v>
                </c:pt>
                <c:pt idx="5118">
                  <c:v>156.28239851636599</c:v>
                </c:pt>
                <c:pt idx="5119">
                  <c:v>155.98680807334</c:v>
                </c:pt>
                <c:pt idx="5120">
                  <c:v>155.691698923552</c:v>
                </c:pt>
                <c:pt idx="5121">
                  <c:v>155.39707042594401</c:v>
                </c:pt>
                <c:pt idx="5122">
                  <c:v>155.102921940101</c:v>
                </c:pt>
                <c:pt idx="5123">
                  <c:v>154.80925282625401</c:v>
                </c:pt>
                <c:pt idx="5124">
                  <c:v>154.516062445275</c:v>
                </c:pt>
                <c:pt idx="5125">
                  <c:v>154.223350158682</c:v>
                </c:pt>
                <c:pt idx="5126">
                  <c:v>153.93111532863401</c:v>
                </c:pt>
                <c:pt idx="5127">
                  <c:v>153.63935731793299</c:v>
                </c:pt>
                <c:pt idx="5128">
                  <c:v>153.348075490025</c:v>
                </c:pt>
                <c:pt idx="5129">
                  <c:v>153.05726920899301</c:v>
                </c:pt>
                <c:pt idx="5130">
                  <c:v>152.76693783956699</c:v>
                </c:pt>
                <c:pt idx="5131">
                  <c:v>152.47708074711301</c:v>
                </c:pt>
                <c:pt idx="5132">
                  <c:v>152.18769729764099</c:v>
                </c:pt>
                <c:pt idx="5133">
                  <c:v>151.89878685779701</c:v>
                </c:pt>
                <c:pt idx="5134">
                  <c:v>151.61034879487099</c:v>
                </c:pt>
                <c:pt idx="5135">
                  <c:v>151.322382476786</c:v>
                </c:pt>
                <c:pt idx="5136">
                  <c:v>151.034887272112</c:v>
                </c:pt>
                <c:pt idx="5137">
                  <c:v>150.74786255004901</c:v>
                </c:pt>
                <c:pt idx="5138">
                  <c:v>150.46130768044</c:v>
                </c:pt>
                <c:pt idx="5139">
                  <c:v>150.17522203376299</c:v>
                </c:pt>
                <c:pt idx="5140">
                  <c:v>149.889604981133</c:v>
                </c:pt>
                <c:pt idx="5141">
                  <c:v>149.60445589430401</c:v>
                </c:pt>
                <c:pt idx="5142">
                  <c:v>149.319774145662</c:v>
                </c:pt>
                <c:pt idx="5143">
                  <c:v>149.03555910823201</c:v>
                </c:pt>
                <c:pt idx="5144">
                  <c:v>148.75181015567301</c:v>
                </c:pt>
                <c:pt idx="5145">
                  <c:v>148.468526662279</c:v>
                </c:pt>
                <c:pt idx="5146">
                  <c:v>148.185708002978</c:v>
                </c:pt>
                <c:pt idx="5147">
                  <c:v>147.90335355333099</c:v>
                </c:pt>
                <c:pt idx="5148">
                  <c:v>147.621462689536</c:v>
                </c:pt>
                <c:pt idx="5149">
                  <c:v>147.34003478841899</c:v>
                </c:pt>
                <c:pt idx="5150">
                  <c:v>147.05906922744299</c:v>
                </c:pt>
                <c:pt idx="5151">
                  <c:v>146.77856538470201</c:v>
                </c:pt>
                <c:pt idx="5152">
                  <c:v>146.498522638921</c:v>
                </c:pt>
                <c:pt idx="5153">
                  <c:v>146.21894036945599</c:v>
                </c:pt>
                <c:pt idx="5154">
                  <c:v>145.93981795629699</c:v>
                </c:pt>
                <c:pt idx="5155">
                  <c:v>145.66115478005901</c:v>
                </c:pt>
                <c:pt idx="5156">
                  <c:v>145.38295022199301</c:v>
                </c:pt>
                <c:pt idx="5157">
                  <c:v>145.10520366397699</c:v>
                </c:pt>
                <c:pt idx="5158">
                  <c:v>144.827914488517</c:v>
                </c:pt>
                <c:pt idx="5159">
                  <c:v>144.551082078749</c:v>
                </c:pt>
                <c:pt idx="5160">
                  <c:v>144.27470581844</c:v>
                </c:pt>
                <c:pt idx="5161">
                  <c:v>143.99878509198001</c:v>
                </c:pt>
                <c:pt idx="5162">
                  <c:v>143.72331928438999</c:v>
                </c:pt>
                <c:pt idx="5163">
                  <c:v>143.44830778131799</c:v>
                </c:pt>
                <c:pt idx="5164">
                  <c:v>143.17374996903601</c:v>
                </c:pt>
                <c:pt idx="5165">
                  <c:v>142.89964523444601</c:v>
                </c:pt>
                <c:pt idx="5166">
                  <c:v>142.62599296507301</c:v>
                </c:pt>
                <c:pt idx="5167">
                  <c:v>142.35279254906899</c:v>
                </c:pt>
                <c:pt idx="5168">
                  <c:v>142.08004337520799</c:v>
                </c:pt>
                <c:pt idx="5169">
                  <c:v>141.807744832895</c:v>
                </c:pt>
                <c:pt idx="5170">
                  <c:v>141.535896312152</c:v>
                </c:pt>
                <c:pt idx="5171">
                  <c:v>141.26449720362899</c:v>
                </c:pt>
                <c:pt idx="5172">
                  <c:v>140.993546898597</c:v>
                </c:pt>
                <c:pt idx="5173">
                  <c:v>140.723044788952</c:v>
                </c:pt>
                <c:pt idx="5174">
                  <c:v>140.45299026721099</c:v>
                </c:pt>
                <c:pt idx="5175">
                  <c:v>140.18338272651201</c:v>
                </c:pt>
                <c:pt idx="5176">
                  <c:v>139.91422156061901</c:v>
                </c:pt>
                <c:pt idx="5177">
                  <c:v>139.64550616391099</c:v>
                </c:pt>
                <c:pt idx="5178">
                  <c:v>139.37723593139199</c:v>
                </c:pt>
                <c:pt idx="5179">
                  <c:v>139.10941025868499</c:v>
                </c:pt>
                <c:pt idx="5180">
                  <c:v>138.84202854203301</c:v>
                </c:pt>
                <c:pt idx="5181">
                  <c:v>138.57509017829901</c:v>
                </c:pt>
                <c:pt idx="5182">
                  <c:v>138.30859456496199</c:v>
                </c:pt>
                <c:pt idx="5183">
                  <c:v>138.04254110012499</c:v>
                </c:pt>
                <c:pt idx="5184">
                  <c:v>137.776929182505</c:v>
                </c:pt>
                <c:pt idx="5185">
                  <c:v>137.51175821143701</c:v>
                </c:pt>
                <c:pt idx="5186">
                  <c:v>137.24702758687499</c:v>
                </c:pt>
                <c:pt idx="5187">
                  <c:v>136.982736709389</c:v>
                </c:pt>
                <c:pt idx="5188">
                  <c:v>136.718884980166</c:v>
                </c:pt>
                <c:pt idx="5189">
                  <c:v>136.455471801008</c:v>
                </c:pt>
                <c:pt idx="5190">
                  <c:v>136.192496574334</c:v>
                </c:pt>
                <c:pt idx="5191">
                  <c:v>135.92995870317699</c:v>
                </c:pt>
                <c:pt idx="5192">
                  <c:v>135.667857591184</c:v>
                </c:pt>
                <c:pt idx="5193">
                  <c:v>135.40619264262</c:v>
                </c:pt>
                <c:pt idx="5194">
                  <c:v>135.14496326235999</c:v>
                </c:pt>
                <c:pt idx="5195">
                  <c:v>134.88416885589399</c:v>
                </c:pt>
                <c:pt idx="5196">
                  <c:v>134.62380882932601</c:v>
                </c:pt>
                <c:pt idx="5197">
                  <c:v>134.36388258936901</c:v>
                </c:pt>
                <c:pt idx="5198">
                  <c:v>134.10438954335501</c:v>
                </c:pt>
                <c:pt idx="5199">
                  <c:v>133.84532909922001</c:v>
                </c:pt>
                <c:pt idx="5200">
                  <c:v>133.58670066551801</c:v>
                </c:pt>
                <c:pt idx="5201">
                  <c:v>133.328503651408</c:v>
                </c:pt>
                <c:pt idx="5202">
                  <c:v>133.070737466666</c:v>
                </c:pt>
                <c:pt idx="5203">
                  <c:v>132.81340152167201</c:v>
                </c:pt>
                <c:pt idx="5204">
                  <c:v>132.55649522741899</c:v>
                </c:pt>
                <c:pt idx="5205">
                  <c:v>132.30001799550899</c:v>
                </c:pt>
                <c:pt idx="5206">
                  <c:v>132.04396923815199</c:v>
                </c:pt>
                <c:pt idx="5207">
                  <c:v>131.78834836816799</c:v>
                </c:pt>
                <c:pt idx="5208">
                  <c:v>131.533154798982</c:v>
                </c:pt>
                <c:pt idx="5209">
                  <c:v>131.27838794463</c:v>
                </c:pt>
                <c:pt idx="5210">
                  <c:v>131.024047219751</c:v>
                </c:pt>
                <c:pt idx="5211">
                  <c:v>130.770132039597</c:v>
                </c:pt>
                <c:pt idx="5212">
                  <c:v>130.51664182002</c:v>
                </c:pt>
                <c:pt idx="5213">
                  <c:v>130.263575977481</c:v>
                </c:pt>
                <c:pt idx="5214">
                  <c:v>130.010933929045</c:v>
                </c:pt>
                <c:pt idx="5215">
                  <c:v>129.75871509238399</c:v>
                </c:pt>
                <c:pt idx="5216">
                  <c:v>129.50691888577299</c:v>
                </c:pt>
                <c:pt idx="5217">
                  <c:v>129.25554472809301</c:v>
                </c:pt>
                <c:pt idx="5218">
                  <c:v>129.004592038825</c:v>
                </c:pt>
                <c:pt idx="5219">
                  <c:v>128.75406023805701</c:v>
                </c:pt>
                <c:pt idx="5220">
                  <c:v>128.50394874647901</c:v>
                </c:pt>
                <c:pt idx="5221">
                  <c:v>128.25425698538299</c:v>
                </c:pt>
                <c:pt idx="5222">
                  <c:v>128.004984376663</c:v>
                </c:pt>
                <c:pt idx="5223">
                  <c:v>127.756130342814</c:v>
                </c:pt>
                <c:pt idx="5224">
                  <c:v>127.50769430693499</c:v>
                </c:pt>
                <c:pt idx="5225">
                  <c:v>127.25967569272299</c:v>
                </c:pt>
                <c:pt idx="5226">
                  <c:v>127.012073924475</c:v>
                </c:pt>
                <c:pt idx="5227">
                  <c:v>126.764888427092</c:v>
                </c:pt>
                <c:pt idx="5228">
                  <c:v>126.518118626069</c:v>
                </c:pt>
                <c:pt idx="5229">
                  <c:v>126.27176394750499</c:v>
                </c:pt>
                <c:pt idx="5230">
                  <c:v>126.025823818096</c:v>
                </c:pt>
                <c:pt idx="5231">
                  <c:v>125.780297665134</c:v>
                </c:pt>
                <c:pt idx="5232">
                  <c:v>125.535184916511</c:v>
                </c:pt>
                <c:pt idx="5233">
                  <c:v>125.290485000719</c:v>
                </c:pt>
                <c:pt idx="5234">
                  <c:v>125.046197346841</c:v>
                </c:pt>
                <c:pt idx="5235">
                  <c:v>124.80232138456</c:v>
                </c:pt>
                <c:pt idx="5236">
                  <c:v>124.558856544158</c:v>
                </c:pt>
                <c:pt idx="5237">
                  <c:v>124.315802256507</c:v>
                </c:pt>
                <c:pt idx="5238">
                  <c:v>124.073157953079</c:v>
                </c:pt>
                <c:pt idx="5239">
                  <c:v>123.83092306593799</c:v>
                </c:pt>
                <c:pt idx="5240">
                  <c:v>123.589097027744</c:v>
                </c:pt>
                <c:pt idx="5241">
                  <c:v>123.34767927175101</c:v>
                </c:pt>
                <c:pt idx="5242">
                  <c:v>123.106669231805</c:v>
                </c:pt>
                <c:pt idx="5243">
                  <c:v>122.866066342349</c:v>
                </c:pt>
                <c:pt idx="5244">
                  <c:v>122.62587003841401</c:v>
                </c:pt>
                <c:pt idx="5245">
                  <c:v>122.386079755628</c:v>
                </c:pt>
                <c:pt idx="5246">
                  <c:v>122.146694930207</c:v>
                </c:pt>
                <c:pt idx="5247">
                  <c:v>121.90771499896201</c:v>
                </c:pt>
                <c:pt idx="5248">
                  <c:v>121.669139399293</c:v>
                </c:pt>
                <c:pt idx="5249">
                  <c:v>121.430967569191</c:v>
                </c:pt>
                <c:pt idx="5250">
                  <c:v>121.193198947239</c:v>
                </c:pt>
                <c:pt idx="5251">
                  <c:v>120.955832972606</c:v>
                </c:pt>
                <c:pt idx="5252">
                  <c:v>120.718869085056</c:v>
                </c:pt>
                <c:pt idx="5253">
                  <c:v>120.482306724938</c:v>
                </c:pt>
                <c:pt idx="5254">
                  <c:v>120.246145333191</c:v>
                </c:pt>
                <c:pt idx="5255">
                  <c:v>120.010384351341</c:v>
                </c:pt>
                <c:pt idx="5256">
                  <c:v>119.77502322150499</c:v>
                </c:pt>
                <c:pt idx="5257">
                  <c:v>119.540061386383</c:v>
                </c:pt>
                <c:pt idx="5258">
                  <c:v>119.305498289266</c:v>
                </c:pt>
                <c:pt idx="5259">
                  <c:v>119.071333374029</c:v>
                </c:pt>
                <c:pt idx="5260">
                  <c:v>118.83756608513499</c:v>
                </c:pt>
                <c:pt idx="5261">
                  <c:v>118.60419586763101</c:v>
                </c:pt>
                <c:pt idx="5262">
                  <c:v>118.371222167151</c:v>
                </c:pt>
                <c:pt idx="5263">
                  <c:v>118.138644429911</c:v>
                </c:pt>
                <c:pt idx="5264">
                  <c:v>117.90646210271601</c:v>
                </c:pt>
                <c:pt idx="5265">
                  <c:v>117.674674632953</c:v>
                </c:pt>
                <c:pt idx="5266">
                  <c:v>117.44328146858901</c:v>
                </c:pt>
                <c:pt idx="5267">
                  <c:v>117.21228205817999</c:v>
                </c:pt>
                <c:pt idx="5268">
                  <c:v>116.981675850863</c:v>
                </c:pt>
                <c:pt idx="5269">
                  <c:v>116.75146229635401</c:v>
                </c:pt>
                <c:pt idx="5270">
                  <c:v>116.521640844958</c:v>
                </c:pt>
                <c:pt idx="5271">
                  <c:v>116.292210947553</c:v>
                </c:pt>
                <c:pt idx="5272">
                  <c:v>116.063172055607</c:v>
                </c:pt>
                <c:pt idx="5273">
                  <c:v>115.83452362116201</c:v>
                </c:pt>
                <c:pt idx="5274">
                  <c:v>115.60626509684199</c:v>
                </c:pt>
                <c:pt idx="5275">
                  <c:v>115.378395935854</c:v>
                </c:pt>
                <c:pt idx="5276">
                  <c:v>115.150915591981</c:v>
                </c:pt>
                <c:pt idx="5277">
                  <c:v>114.92382351958599</c:v>
                </c:pt>
                <c:pt idx="5278">
                  <c:v>114.697119173613</c:v>
                </c:pt>
                <c:pt idx="5279">
                  <c:v>114.47080200958101</c:v>
                </c:pt>
                <c:pt idx="5280">
                  <c:v>114.244871483588</c:v>
                </c:pt>
                <c:pt idx="5281">
                  <c:v>114.019327052311</c:v>
                </c:pt>
                <c:pt idx="5282">
                  <c:v>113.794168173001</c:v>
                </c:pt>
                <c:pt idx="5283">
                  <c:v>113.56939430349</c:v>
                </c:pt>
                <c:pt idx="5284">
                  <c:v>113.345004902182</c:v>
                </c:pt>
                <c:pt idx="5285">
                  <c:v>113.120999428058</c:v>
                </c:pt>
                <c:pt idx="5286">
                  <c:v>112.89737734067801</c:v>
                </c:pt>
                <c:pt idx="5287">
                  <c:v>112.67413810017101</c:v>
                </c:pt>
                <c:pt idx="5288">
                  <c:v>112.45128116724599</c:v>
                </c:pt>
                <c:pt idx="5289">
                  <c:v>112.22880600318101</c:v>
                </c:pt>
                <c:pt idx="5290">
                  <c:v>112.006712069833</c:v>
                </c:pt>
                <c:pt idx="5291">
                  <c:v>111.784998829629</c:v>
                </c:pt>
                <c:pt idx="5292">
                  <c:v>111.56366574557001</c:v>
                </c:pt>
                <c:pt idx="5293">
                  <c:v>111.34271228123001</c:v>
                </c:pt>
                <c:pt idx="5294">
                  <c:v>111.12213790075199</c:v>
                </c:pt>
                <c:pt idx="5295">
                  <c:v>110.90194206885801</c:v>
                </c:pt>
                <c:pt idx="5296">
                  <c:v>110.682124250832</c:v>
                </c:pt>
                <c:pt idx="5297">
                  <c:v>110.462683912537</c:v>
                </c:pt>
                <c:pt idx="5298">
                  <c:v>110.243620520402</c:v>
                </c:pt>
                <c:pt idx="5299">
                  <c:v>110.024933541425</c:v>
                </c:pt>
                <c:pt idx="5300">
                  <c:v>109.80662244318</c:v>
                </c:pt>
                <c:pt idx="5301">
                  <c:v>109.588686693802</c:v>
                </c:pt>
                <c:pt idx="5302">
                  <c:v>109.37112576200199</c:v>
                </c:pt>
                <c:pt idx="5303">
                  <c:v>109.153939117055</c:v>
                </c:pt>
                <c:pt idx="5304">
                  <c:v>108.93712622880599</c:v>
                </c:pt>
                <c:pt idx="5305">
                  <c:v>108.720686567667</c:v>
                </c:pt>
                <c:pt idx="5306">
                  <c:v>108.50461960461701</c:v>
                </c:pt>
                <c:pt idx="5307">
                  <c:v>108.288924811204</c:v>
                </c:pt>
                <c:pt idx="5308">
                  <c:v>108.073601659538</c:v>
                </c:pt>
                <c:pt idx="5309">
                  <c:v>107.85864962230001</c:v>
                </c:pt>
                <c:pt idx="5310">
                  <c:v>107.644068172733</c:v>
                </c:pt>
                <c:pt idx="5311">
                  <c:v>107.429856784648</c:v>
                </c:pt>
                <c:pt idx="5312">
                  <c:v>107.216014932419</c:v>
                </c:pt>
                <c:pt idx="5313">
                  <c:v>107.002542090982</c:v>
                </c:pt>
                <c:pt idx="5314">
                  <c:v>106.78943773584299</c:v>
                </c:pt>
                <c:pt idx="5315">
                  <c:v>106.576701343069</c:v>
                </c:pt>
                <c:pt idx="5316">
                  <c:v>106.36433238928601</c:v>
                </c:pt>
                <c:pt idx="5317">
                  <c:v>106.152330351689</c:v>
                </c:pt>
                <c:pt idx="5318">
                  <c:v>105.940694708031</c:v>
                </c:pt>
                <c:pt idx="5319">
                  <c:v>105.72942493663101</c:v>
                </c:pt>
                <c:pt idx="5320">
                  <c:v>105.518520516365</c:v>
                </c:pt>
                <c:pt idx="5321">
                  <c:v>105.307980926673</c:v>
                </c:pt>
                <c:pt idx="5322">
                  <c:v>105.097805647556</c:v>
                </c:pt>
                <c:pt idx="5323">
                  <c:v>104.88799415957401</c:v>
                </c:pt>
                <c:pt idx="5324">
                  <c:v>104.678545943847</c:v>
                </c:pt>
                <c:pt idx="5325">
                  <c:v>104.46946048205599</c:v>
                </c:pt>
                <c:pt idx="5326">
                  <c:v>104.260737256439</c:v>
                </c:pt>
                <c:pt idx="5327">
                  <c:v>104.052375749795</c:v>
                </c:pt>
                <c:pt idx="5328">
                  <c:v>103.84437544548</c:v>
                </c:pt>
                <c:pt idx="5329">
                  <c:v>103.636735827408</c:v>
                </c:pt>
                <c:pt idx="5330">
                  <c:v>103.429456380052</c:v>
                </c:pt>
                <c:pt idx="5331">
                  <c:v>103.222536588438</c:v>
                </c:pt>
                <c:pt idx="5332">
                  <c:v>103.01597593815499</c:v>
                </c:pt>
                <c:pt idx="5333">
                  <c:v>102.809773915343</c:v>
                </c:pt>
                <c:pt idx="5334">
                  <c:v>102.6039300067</c:v>
                </c:pt>
                <c:pt idx="5335">
                  <c:v>102.39844369948</c:v>
                </c:pt>
                <c:pt idx="5336">
                  <c:v>102.193314481492</c:v>
                </c:pt>
                <c:pt idx="5337">
                  <c:v>101.98854184109901</c:v>
                </c:pt>
                <c:pt idx="5338">
                  <c:v>101.784125267218</c:v>
                </c:pt>
                <c:pt idx="5339">
                  <c:v>101.580064249321</c:v>
                </c:pt>
                <c:pt idx="5340">
                  <c:v>101.37635827743399</c:v>
                </c:pt>
                <c:pt idx="5341">
                  <c:v>101.173006842135</c:v>
                </c:pt>
                <c:pt idx="5342">
                  <c:v>100.970009434554</c:v>
                </c:pt>
                <c:pt idx="5343">
                  <c:v>100.767365546375</c:v>
                </c:pt>
                <c:pt idx="5344">
                  <c:v>100.565074669833</c:v>
                </c:pt>
                <c:pt idx="5345">
                  <c:v>100.363136297716</c:v>
                </c:pt>
                <c:pt idx="5346">
                  <c:v>100.16154992336</c:v>
                </c:pt>
                <c:pt idx="5347">
                  <c:v>99.9603150406559</c:v>
                </c:pt>
                <c:pt idx="5348">
                  <c:v>99.759431144041201</c:v>
                </c:pt>
                <c:pt idx="5349">
                  <c:v>99.558897728506096</c:v>
                </c:pt>
                <c:pt idx="5350">
                  <c:v>99.358714289588306</c:v>
                </c:pt>
                <c:pt idx="5351">
                  <c:v>99.158880323375698</c:v>
                </c:pt>
                <c:pt idx="5352">
                  <c:v>98.959395326504506</c:v>
                </c:pt>
                <c:pt idx="5353">
                  <c:v>98.7602587961605</c:v>
                </c:pt>
                <c:pt idx="5354">
                  <c:v>98.561470230075798</c:v>
                </c:pt>
                <c:pt idx="5355">
                  <c:v>98.363029126531998</c:v>
                </c:pt>
                <c:pt idx="5356">
                  <c:v>98.164934984354701</c:v>
                </c:pt>
                <c:pt idx="5357">
                  <c:v>97.967187302919001</c:v>
                </c:pt>
                <c:pt idx="5358">
                  <c:v>97.769785582146497</c:v>
                </c:pt>
                <c:pt idx="5359">
                  <c:v>97.572729322503207</c:v>
                </c:pt>
                <c:pt idx="5360">
                  <c:v>97.376018025001201</c:v>
                </c:pt>
                <c:pt idx="5361">
                  <c:v>97.179651191198801</c:v>
                </c:pt>
                <c:pt idx="5362">
                  <c:v>96.983628323197195</c:v>
                </c:pt>
                <c:pt idx="5363">
                  <c:v>96.787948923644294</c:v>
                </c:pt>
                <c:pt idx="5364">
                  <c:v>96.592612495729497</c:v>
                </c:pt>
                <c:pt idx="5365">
                  <c:v>96.397618543188202</c:v>
                </c:pt>
                <c:pt idx="5366">
                  <c:v>96.202966570298102</c:v>
                </c:pt>
                <c:pt idx="5367">
                  <c:v>96.008656081878698</c:v>
                </c:pt>
                <c:pt idx="5368">
                  <c:v>95.814686583293096</c:v>
                </c:pt>
                <c:pt idx="5369">
                  <c:v>95.621057580446106</c:v>
                </c:pt>
                <c:pt idx="5370">
                  <c:v>95.427768579784995</c:v>
                </c:pt>
                <c:pt idx="5371">
                  <c:v>95.234819088296206</c:v>
                </c:pt>
                <c:pt idx="5372">
                  <c:v>95.042208613510198</c:v>
                </c:pt>
                <c:pt idx="5373">
                  <c:v>94.849936663494304</c:v>
                </c:pt>
                <c:pt idx="5374">
                  <c:v>94.658002746858699</c:v>
                </c:pt>
                <c:pt idx="5375">
                  <c:v>94.466406372752601</c:v>
                </c:pt>
                <c:pt idx="5376">
                  <c:v>94.275147050863595</c:v>
                </c:pt>
                <c:pt idx="5377">
                  <c:v>94.084224291418494</c:v>
                </c:pt>
                <c:pt idx="5378">
                  <c:v>93.893637605183102</c:v>
                </c:pt>
                <c:pt idx="5379">
                  <c:v>93.703386503461502</c:v>
                </c:pt>
                <c:pt idx="5380">
                  <c:v>93.513470498095003</c:v>
                </c:pt>
                <c:pt idx="5381">
                  <c:v>93.323889101462697</c:v>
                </c:pt>
                <c:pt idx="5382">
                  <c:v>93.134641826479793</c:v>
                </c:pt>
                <c:pt idx="5383">
                  <c:v>92.945728186598899</c:v>
                </c:pt>
                <c:pt idx="5384">
                  <c:v>92.757147695808797</c:v>
                </c:pt>
                <c:pt idx="5385">
                  <c:v>92.568899868633395</c:v>
                </c:pt>
                <c:pt idx="5386">
                  <c:v>92.380984220132007</c:v>
                </c:pt>
                <c:pt idx="5387">
                  <c:v>92.193400265900294</c:v>
                </c:pt>
                <c:pt idx="5388">
                  <c:v>92.006147522066598</c:v>
                </c:pt>
                <c:pt idx="5389">
                  <c:v>91.819225505295094</c:v>
                </c:pt>
                <c:pt idx="5390">
                  <c:v>91.632633732783106</c:v>
                </c:pt>
                <c:pt idx="5391">
                  <c:v>91.446371722261304</c:v>
                </c:pt>
                <c:pt idx="5392">
                  <c:v>91.260438991993098</c:v>
                </c:pt>
                <c:pt idx="5393">
                  <c:v>91.074835060775797</c:v>
                </c:pt>
                <c:pt idx="5394">
                  <c:v>90.889559447937998</c:v>
                </c:pt>
                <c:pt idx="5395">
                  <c:v>90.704611673340295</c:v>
                </c:pt>
                <c:pt idx="5396">
                  <c:v>90.519991257374798</c:v>
                </c:pt>
                <c:pt idx="5397">
                  <c:v>90.335697720965697</c:v>
                </c:pt>
                <c:pt idx="5398">
                  <c:v>90.1517305855659</c:v>
                </c:pt>
                <c:pt idx="5399">
                  <c:v>89.968089373160595</c:v>
                </c:pt>
                <c:pt idx="5400">
                  <c:v>89.784773606264906</c:v>
                </c:pt>
                <c:pt idx="5401">
                  <c:v>89.601782807921197</c:v>
                </c:pt>
                <c:pt idx="5402">
                  <c:v>89.419116501703698</c:v>
                </c:pt>
                <c:pt idx="5403">
                  <c:v>89.236774211714604</c:v>
                </c:pt>
                <c:pt idx="5404">
                  <c:v>89.054755462583501</c:v>
                </c:pt>
                <c:pt idx="5405">
                  <c:v>88.873059779470395</c:v>
                </c:pt>
                <c:pt idx="5406">
                  <c:v>88.691686688059207</c:v>
                </c:pt>
                <c:pt idx="5407">
                  <c:v>88.510635714565296</c:v>
                </c:pt>
                <c:pt idx="5408">
                  <c:v>88.329906385728293</c:v>
                </c:pt>
                <c:pt idx="5409">
                  <c:v>88.149498228814807</c:v>
                </c:pt>
                <c:pt idx="5410">
                  <c:v>87.969410771617603</c:v>
                </c:pt>
                <c:pt idx="5411">
                  <c:v>87.789643542455593</c:v>
                </c:pt>
                <c:pt idx="5412">
                  <c:v>87.610196070173501</c:v>
                </c:pt>
                <c:pt idx="5413">
                  <c:v>87.431067884138798</c:v>
                </c:pt>
                <c:pt idx="5414">
                  <c:v>87.252258514245597</c:v>
                </c:pt>
                <c:pt idx="5415">
                  <c:v>87.073767490912104</c:v>
                </c:pt>
                <c:pt idx="5416">
                  <c:v>86.895594345079303</c:v>
                </c:pt>
                <c:pt idx="5417">
                  <c:v>86.717738608212201</c:v>
                </c:pt>
                <c:pt idx="5418">
                  <c:v>86.540199812299505</c:v>
                </c:pt>
                <c:pt idx="5419">
                  <c:v>86.362977489851303</c:v>
                </c:pt>
                <c:pt idx="5420">
                  <c:v>86.186071173900601</c:v>
                </c:pt>
                <c:pt idx="5421">
                  <c:v>86.009480398002495</c:v>
                </c:pt>
                <c:pt idx="5422">
                  <c:v>85.833204696233594</c:v>
                </c:pt>
                <c:pt idx="5423">
                  <c:v>85.657243603190807</c:v>
                </c:pt>
                <c:pt idx="5424">
                  <c:v>85.481596653992895</c:v>
                </c:pt>
                <c:pt idx="5425">
                  <c:v>85.306263384278495</c:v>
                </c:pt>
                <c:pt idx="5426">
                  <c:v>85.131243330206402</c:v>
                </c:pt>
                <c:pt idx="5427">
                  <c:v>84.956536028454906</c:v>
                </c:pt>
                <c:pt idx="5428">
                  <c:v>84.782141016221601</c:v>
                </c:pt>
                <c:pt idx="5429">
                  <c:v>84.608057831223405</c:v>
                </c:pt>
                <c:pt idx="5430">
                  <c:v>84.434286011694098</c:v>
                </c:pt>
                <c:pt idx="5431">
                  <c:v>84.260825096387606</c:v>
                </c:pt>
                <c:pt idx="5432">
                  <c:v>84.087674624574106</c:v>
                </c:pt>
                <c:pt idx="5433">
                  <c:v>83.914834136042103</c:v>
                </c:pt>
                <c:pt idx="5434">
                  <c:v>83.742303171096793</c:v>
                </c:pt>
                <c:pt idx="5435">
                  <c:v>83.5700812705592</c:v>
                </c:pt>
                <c:pt idx="5436">
                  <c:v>83.398167975767393</c:v>
                </c:pt>
                <c:pt idx="5437">
                  <c:v>83.226562828575695</c:v>
                </c:pt>
                <c:pt idx="5438">
                  <c:v>83.055265371352405</c:v>
                </c:pt>
                <c:pt idx="5439">
                  <c:v>82.884275146981807</c:v>
                </c:pt>
                <c:pt idx="5440">
                  <c:v>82.713591698863596</c:v>
                </c:pt>
                <c:pt idx="5441">
                  <c:v>82.543214570910607</c:v>
                </c:pt>
                <c:pt idx="5442">
                  <c:v>82.373143307549299</c:v>
                </c:pt>
                <c:pt idx="5443">
                  <c:v>82.203377453720606</c:v>
                </c:pt>
                <c:pt idx="5444">
                  <c:v>82.033916554879696</c:v>
                </c:pt>
                <c:pt idx="5445">
                  <c:v>81.864760156992205</c:v>
                </c:pt>
                <c:pt idx="5446">
                  <c:v>81.695907806537505</c:v>
                </c:pt>
                <c:pt idx="5447">
                  <c:v>81.527359050506902</c:v>
                </c:pt>
                <c:pt idx="5448">
                  <c:v>81.359113436402893</c:v>
                </c:pt>
                <c:pt idx="5449">
                  <c:v>81.191170512240404</c:v>
                </c:pt>
                <c:pt idx="5450">
                  <c:v>81.023529826544205</c:v>
                </c:pt>
                <c:pt idx="5451">
                  <c:v>80.8561909283505</c:v>
                </c:pt>
                <c:pt idx="5452">
                  <c:v>80.689153367204099</c:v>
                </c:pt>
                <c:pt idx="5453">
                  <c:v>80.522416693162498</c:v>
                </c:pt>
                <c:pt idx="5454">
                  <c:v>80.355980456789098</c:v>
                </c:pt>
                <c:pt idx="5455">
                  <c:v>80.189844209159006</c:v>
                </c:pt>
                <c:pt idx="5456">
                  <c:v>80.024007501854996</c:v>
                </c:pt>
                <c:pt idx="5457">
                  <c:v>79.858469886967796</c:v>
                </c:pt>
                <c:pt idx="5458">
                  <c:v>79.693230917097793</c:v>
                </c:pt>
                <c:pt idx="5459">
                  <c:v>79.528290145350496</c:v>
                </c:pt>
                <c:pt idx="5460">
                  <c:v>79.363647125341004</c:v>
                </c:pt>
                <c:pt idx="5461">
                  <c:v>79.199301411188401</c:v>
                </c:pt>
                <c:pt idx="5462">
                  <c:v>79.035252557521503</c:v>
                </c:pt>
                <c:pt idx="5463">
                  <c:v>78.871500119473197</c:v>
                </c:pt>
                <c:pt idx="5464">
                  <c:v>78.708043652681397</c:v>
                </c:pt>
                <c:pt idx="5465">
                  <c:v>78.544882713291599</c:v>
                </c:pt>
                <c:pt idx="5466">
                  <c:v>78.382016857953005</c:v>
                </c:pt>
                <c:pt idx="5467">
                  <c:v>78.219445643818801</c:v>
                </c:pt>
                <c:pt idx="5468">
                  <c:v>78.057168628547004</c:v>
                </c:pt>
                <c:pt idx="5469">
                  <c:v>77.895185370300794</c:v>
                </c:pt>
                <c:pt idx="5470">
                  <c:v>77.733495427743804</c:v>
                </c:pt>
                <c:pt idx="5471">
                  <c:v>77.5720983600458</c:v>
                </c:pt>
                <c:pt idx="5472">
                  <c:v>77.410993726877805</c:v>
                </c:pt>
                <c:pt idx="5473">
                  <c:v>77.2501810884132</c:v>
                </c:pt>
                <c:pt idx="5474">
                  <c:v>77.089660005327502</c:v>
                </c:pt>
                <c:pt idx="5475">
                  <c:v>76.929430038797605</c:v>
                </c:pt>
                <c:pt idx="5476">
                  <c:v>76.769490750502698</c:v>
                </c:pt>
                <c:pt idx="5477">
                  <c:v>76.609841702622006</c:v>
                </c:pt>
                <c:pt idx="5478">
                  <c:v>76.450482457834397</c:v>
                </c:pt>
                <c:pt idx="5479">
                  <c:v>76.291412579321204</c:v>
                </c:pt>
                <c:pt idx="5480">
                  <c:v>76.132631630760898</c:v>
                </c:pt>
                <c:pt idx="5481">
                  <c:v>75.974139176333694</c:v>
                </c:pt>
                <c:pt idx="5482">
                  <c:v>75.815934780717399</c:v>
                </c:pt>
                <c:pt idx="5483">
                  <c:v>75.658018009089105</c:v>
                </c:pt>
                <c:pt idx="5484">
                  <c:v>75.500388427123397</c:v>
                </c:pt>
                <c:pt idx="5485">
                  <c:v>75.343045600993307</c:v>
                </c:pt>
                <c:pt idx="5486">
                  <c:v>75.185989097370907</c:v>
                </c:pt>
                <c:pt idx="5487">
                  <c:v>75.029218483422895</c:v>
                </c:pt>
                <c:pt idx="5488">
                  <c:v>74.872733326813702</c:v>
                </c:pt>
                <c:pt idx="5489">
                  <c:v>74.716533195705196</c:v>
                </c:pt>
                <c:pt idx="5490">
                  <c:v>74.560617658753898</c:v>
                </c:pt>
                <c:pt idx="5491">
                  <c:v>74.404986285113594</c:v>
                </c:pt>
                <c:pt idx="5492">
                  <c:v>74.249638644432295</c:v>
                </c:pt>
                <c:pt idx="5493">
                  <c:v>74.094574306853502</c:v>
                </c:pt>
                <c:pt idx="5494">
                  <c:v>73.9397928430147</c:v>
                </c:pt>
                <c:pt idx="5495">
                  <c:v>73.785293824048296</c:v>
                </c:pt>
                <c:pt idx="5496">
                  <c:v>73.631076821581104</c:v>
                </c:pt>
                <c:pt idx="5497">
                  <c:v>73.477141407731295</c:v>
                </c:pt>
                <c:pt idx="5498">
                  <c:v>73.323487155113298</c:v>
                </c:pt>
                <c:pt idx="5499">
                  <c:v>73.170113636831601</c:v>
                </c:pt>
                <c:pt idx="5500">
                  <c:v>73.017020426484805</c:v>
                </c:pt>
                <c:pt idx="5501">
                  <c:v>72.864207098163504</c:v>
                </c:pt>
                <c:pt idx="5502">
                  <c:v>72.711673226448099</c:v>
                </c:pt>
                <c:pt idx="5503">
                  <c:v>72.559418386413398</c:v>
                </c:pt>
                <c:pt idx="5504">
                  <c:v>72.407442153622497</c:v>
                </c:pt>
                <c:pt idx="5505">
                  <c:v>72.255744104130002</c:v>
                </c:pt>
                <c:pt idx="5506">
                  <c:v>72.104323814481603</c:v>
                </c:pt>
                <c:pt idx="5507">
                  <c:v>71.953180861712198</c:v>
                </c:pt>
                <c:pt idx="5508">
                  <c:v>71.802314823345696</c:v>
                </c:pt>
                <c:pt idx="5509">
                  <c:v>71.651725277396196</c:v>
                </c:pt>
                <c:pt idx="5510">
                  <c:v>71.501411802365794</c:v>
                </c:pt>
                <c:pt idx="5511">
                  <c:v>71.351373977245203</c:v>
                </c:pt>
                <c:pt idx="5512">
                  <c:v>71.201611381513999</c:v>
                </c:pt>
                <c:pt idx="5513">
                  <c:v>71.052123595137502</c:v>
                </c:pt>
                <c:pt idx="5514">
                  <c:v>70.902910198570893</c:v>
                </c:pt>
                <c:pt idx="5515">
                  <c:v>70.753970772754897</c:v>
                </c:pt>
                <c:pt idx="5516">
                  <c:v>70.605304899116305</c:v>
                </c:pt>
                <c:pt idx="5517">
                  <c:v>70.456912159569598</c:v>
                </c:pt>
                <c:pt idx="5518">
                  <c:v>70.308792136513702</c:v>
                </c:pt>
                <c:pt idx="5519">
                  <c:v>70.160944412835406</c:v>
                </c:pt>
                <c:pt idx="5520">
                  <c:v>70.013368571903399</c:v>
                </c:pt>
                <c:pt idx="5521">
                  <c:v>69.866064197573607</c:v>
                </c:pt>
                <c:pt idx="5522">
                  <c:v>69.719030874186501</c:v>
                </c:pt>
                <c:pt idx="5523">
                  <c:v>69.572268186564699</c:v>
                </c:pt>
                <c:pt idx="5524">
                  <c:v>69.425775720016404</c:v>
                </c:pt>
                <c:pt idx="5525">
                  <c:v>69.279553060331907</c:v>
                </c:pt>
                <c:pt idx="5526">
                  <c:v>69.133599793785805</c:v>
                </c:pt>
                <c:pt idx="5527">
                  <c:v>68.987915507134502</c:v>
                </c:pt>
                <c:pt idx="5528">
                  <c:v>68.842499787616205</c:v>
                </c:pt>
                <c:pt idx="5529">
                  <c:v>68.697352222951807</c:v>
                </c:pt>
                <c:pt idx="5530">
                  <c:v>68.552472401345099</c:v>
                </c:pt>
                <c:pt idx="5531">
                  <c:v>68.407859911477601</c:v>
                </c:pt>
                <c:pt idx="5532">
                  <c:v>68.263514342514995</c:v>
                </c:pt>
                <c:pt idx="5533">
                  <c:v>68.119435284101996</c:v>
                </c:pt>
                <c:pt idx="5534">
                  <c:v>67.975622326363094</c:v>
                </c:pt>
                <c:pt idx="5535">
                  <c:v>67.832075059904099</c:v>
                </c:pt>
                <c:pt idx="5536">
                  <c:v>67.688793075808704</c:v>
                </c:pt>
                <c:pt idx="5537">
                  <c:v>67.545775965640601</c:v>
                </c:pt>
                <c:pt idx="5538">
                  <c:v>67.403023321441097</c:v>
                </c:pt>
                <c:pt idx="5539">
                  <c:v>67.260534735731099</c:v>
                </c:pt>
                <c:pt idx="5540">
                  <c:v>67.118309801509398</c:v>
                </c:pt>
                <c:pt idx="5541">
                  <c:v>66.976348112250903</c:v>
                </c:pt>
                <c:pt idx="5542">
                  <c:v>66.834649261909604</c:v>
                </c:pt>
                <c:pt idx="5543">
                  <c:v>66.693212844916303</c:v>
                </c:pt>
                <c:pt idx="5544">
                  <c:v>66.552038456176106</c:v>
                </c:pt>
                <c:pt idx="5545">
                  <c:v>66.411125691073195</c:v>
                </c:pt>
                <c:pt idx="5546">
                  <c:v>66.270474145466395</c:v>
                </c:pt>
                <c:pt idx="5547">
                  <c:v>66.130083415689896</c:v>
                </c:pt>
                <c:pt idx="5548">
                  <c:v>65.9899530985534</c:v>
                </c:pt>
                <c:pt idx="5549">
                  <c:v>65.85008279134</c:v>
                </c:pt>
                <c:pt idx="5550">
                  <c:v>65.710472091809393</c:v>
                </c:pt>
                <c:pt idx="5551">
                  <c:v>65.571120598194099</c:v>
                </c:pt>
                <c:pt idx="5552">
                  <c:v>65.432027909200997</c:v>
                </c:pt>
                <c:pt idx="5553">
                  <c:v>65.293193624008794</c:v>
                </c:pt>
                <c:pt idx="5554">
                  <c:v>65.154617342271607</c:v>
                </c:pt>
                <c:pt idx="5555">
                  <c:v>65.016298664114004</c:v>
                </c:pt>
                <c:pt idx="5556">
                  <c:v>64.878237190133802</c:v>
                </c:pt>
                <c:pt idx="5557">
                  <c:v>64.740432521401104</c:v>
                </c:pt>
                <c:pt idx="5558">
                  <c:v>64.6028842594568</c:v>
                </c:pt>
                <c:pt idx="5559">
                  <c:v>64.465592006313102</c:v>
                </c:pt>
                <c:pt idx="5560">
                  <c:v>64.328555364454502</c:v>
                </c:pt>
                <c:pt idx="5561">
                  <c:v>64.191773936834693</c:v>
                </c:pt>
                <c:pt idx="5562">
                  <c:v>64.055247326876895</c:v>
                </c:pt>
                <c:pt idx="5563">
                  <c:v>63.918975138474899</c:v>
                </c:pt>
                <c:pt idx="5564">
                  <c:v>63.782956975993201</c:v>
                </c:pt>
                <c:pt idx="5565">
                  <c:v>63.647192444263901</c:v>
                </c:pt>
                <c:pt idx="5566">
                  <c:v>63.511681148588202</c:v>
                </c:pt>
                <c:pt idx="5567">
                  <c:v>63.376422694734998</c:v>
                </c:pt>
                <c:pt idx="5568">
                  <c:v>63.241416688942699</c:v>
                </c:pt>
                <c:pt idx="5569">
                  <c:v>63.106662737916501</c:v>
                </c:pt>
                <c:pt idx="5570">
                  <c:v>62.972160448829698</c:v>
                </c:pt>
                <c:pt idx="5571">
                  <c:v>62.837909429320902</c:v>
                </c:pt>
                <c:pt idx="5572">
                  <c:v>62.703909287498298</c:v>
                </c:pt>
                <c:pt idx="5573">
                  <c:v>62.570159631932398</c:v>
                </c:pt>
                <c:pt idx="5574">
                  <c:v>62.436660071662899</c:v>
                </c:pt>
                <c:pt idx="5575">
                  <c:v>62.303410216193797</c:v>
                </c:pt>
                <c:pt idx="5576">
                  <c:v>62.170409675494597</c:v>
                </c:pt>
                <c:pt idx="5577">
                  <c:v>62.037658060000297</c:v>
                </c:pt>
                <c:pt idx="5578">
                  <c:v>61.9051549806087</c:v>
                </c:pt>
                <c:pt idx="5579">
                  <c:v>61.772900048682601</c:v>
                </c:pt>
                <c:pt idx="5580">
                  <c:v>61.640892876050202</c:v>
                </c:pt>
                <c:pt idx="5581">
                  <c:v>61.509133075001003</c:v>
                </c:pt>
                <c:pt idx="5582">
                  <c:v>61.377620258287699</c:v>
                </c:pt>
                <c:pt idx="5583">
                  <c:v>61.246354039128299</c:v>
                </c:pt>
                <c:pt idx="5584">
                  <c:v>61.115334031200803</c:v>
                </c:pt>
                <c:pt idx="5585">
                  <c:v>60.984559848645397</c:v>
                </c:pt>
                <c:pt idx="5586">
                  <c:v>60.854031106064902</c:v>
                </c:pt>
                <c:pt idx="5587">
                  <c:v>60.723747418523097</c:v>
                </c:pt>
                <c:pt idx="5588">
                  <c:v>60.593708401545598</c:v>
                </c:pt>
                <c:pt idx="5589">
                  <c:v>60.463913671116998</c:v>
                </c:pt>
                <c:pt idx="5590">
                  <c:v>60.334362843684303</c:v>
                </c:pt>
                <c:pt idx="5591">
                  <c:v>60.205055536151903</c:v>
                </c:pt>
                <c:pt idx="5592">
                  <c:v>60.075991365887198</c:v>
                </c:pt>
                <c:pt idx="5593">
                  <c:v>59.947169950713104</c:v>
                </c:pt>
                <c:pt idx="5594">
                  <c:v>59.818590908915802</c:v>
                </c:pt>
                <c:pt idx="5595">
                  <c:v>59.6902538592349</c:v>
                </c:pt>
                <c:pt idx="5596">
                  <c:v>59.562158420872997</c:v>
                </c:pt>
                <c:pt idx="5597">
                  <c:v>59.434304213487202</c:v>
                </c:pt>
                <c:pt idx="5598">
                  <c:v>59.306690857195498</c:v>
                </c:pt>
                <c:pt idx="5599">
                  <c:v>59.179317972568903</c:v>
                </c:pt>
                <c:pt idx="5600">
                  <c:v>59.052185180639</c:v>
                </c:pt>
                <c:pt idx="5601">
                  <c:v>58.925292102891703</c:v>
                </c:pt>
                <c:pt idx="5602">
                  <c:v>58.7986383612702</c:v>
                </c:pt>
                <c:pt idx="5603">
                  <c:v>58.672223578172698</c:v>
                </c:pt>
                <c:pt idx="5604">
                  <c:v>58.546047376453402</c:v>
                </c:pt>
                <c:pt idx="5605">
                  <c:v>58.420109379421497</c:v>
                </c:pt>
                <c:pt idx="5606">
                  <c:v>58.294409210841103</c:v>
                </c:pt>
                <c:pt idx="5607">
                  <c:v>58.168946494929699</c:v>
                </c:pt>
                <c:pt idx="5608">
                  <c:v>58.043720856360501</c:v>
                </c:pt>
                <c:pt idx="5609">
                  <c:v>57.918731920259503</c:v>
                </c:pt>
                <c:pt idx="5610">
                  <c:v>57.793979312206098</c:v>
                </c:pt>
                <c:pt idx="5611">
                  <c:v>57.669462658233002</c:v>
                </c:pt>
                <c:pt idx="5612">
                  <c:v>57.545181584824903</c:v>
                </c:pt>
                <c:pt idx="5613">
                  <c:v>57.421135718920297</c:v>
                </c:pt>
                <c:pt idx="5614">
                  <c:v>57.297324687907299</c:v>
                </c:pt>
                <c:pt idx="5615">
                  <c:v>57.173748119628897</c:v>
                </c:pt>
                <c:pt idx="5616">
                  <c:v>57.0504056423772</c:v>
                </c:pt>
                <c:pt idx="5617">
                  <c:v>56.927296884895</c:v>
                </c:pt>
                <c:pt idx="5618">
                  <c:v>56.804421476376397</c:v>
                </c:pt>
                <c:pt idx="5619">
                  <c:v>56.681779046466701</c:v>
                </c:pt>
                <c:pt idx="5620">
                  <c:v>56.559369225260397</c:v>
                </c:pt>
                <c:pt idx="5621">
                  <c:v>56.437191643299798</c:v>
                </c:pt>
                <c:pt idx="5622">
                  <c:v>56.315245931579803</c:v>
                </c:pt>
                <c:pt idx="5623">
                  <c:v>56.193531721540602</c:v>
                </c:pt>
                <c:pt idx="5624">
                  <c:v>56.072048645075199</c:v>
                </c:pt>
                <c:pt idx="5625">
                  <c:v>55.950796334520597</c:v>
                </c:pt>
                <c:pt idx="5626">
                  <c:v>55.829774422664201</c:v>
                </c:pt>
                <c:pt idx="5627">
                  <c:v>55.708982542740301</c:v>
                </c:pt>
                <c:pt idx="5628">
                  <c:v>55.5884203284294</c:v>
                </c:pt>
                <c:pt idx="5629">
                  <c:v>55.468087413861198</c:v>
                </c:pt>
                <c:pt idx="5630">
                  <c:v>55.347983433608498</c:v>
                </c:pt>
                <c:pt idx="5631">
                  <c:v>55.228108022693696</c:v>
                </c:pt>
                <c:pt idx="5632">
                  <c:v>55.108460816583097</c:v>
                </c:pt>
                <c:pt idx="5633">
                  <c:v>54.989041451188697</c:v>
                </c:pt>
                <c:pt idx="5634">
                  <c:v>54.869849562867998</c:v>
                </c:pt>
                <c:pt idx="5635">
                  <c:v>54.750884788422397</c:v>
                </c:pt>
                <c:pt idx="5636">
                  <c:v>54.632146765098298</c:v>
                </c:pt>
                <c:pt idx="5637">
                  <c:v>54.513635130587403</c:v>
                </c:pt>
                <c:pt idx="5638">
                  <c:v>54.395349523022098</c:v>
                </c:pt>
                <c:pt idx="5639">
                  <c:v>54.277289580982099</c:v>
                </c:pt>
                <c:pt idx="5640">
                  <c:v>54.159454943487098</c:v>
                </c:pt>
                <c:pt idx="5641">
                  <c:v>54.041845250000598</c:v>
                </c:pt>
                <c:pt idx="5642">
                  <c:v>53.924460140428501</c:v>
                </c:pt>
                <c:pt idx="5643">
                  <c:v>53.807299255118998</c:v>
                </c:pt>
                <c:pt idx="5644">
                  <c:v>53.690362234860601</c:v>
                </c:pt>
                <c:pt idx="5645">
                  <c:v>53.573648720886098</c:v>
                </c:pt>
                <c:pt idx="5646">
                  <c:v>53.457158354866301</c:v>
                </c:pt>
                <c:pt idx="5647">
                  <c:v>53.340890778913298</c:v>
                </c:pt>
                <c:pt idx="5648">
                  <c:v>53.224845635581701</c:v>
                </c:pt>
                <c:pt idx="5649">
                  <c:v>53.109022567862901</c:v>
                </c:pt>
                <c:pt idx="5650">
                  <c:v>52.993421219190303</c:v>
                </c:pt>
                <c:pt idx="5651">
                  <c:v>52.878041233435702</c:v>
                </c:pt>
                <c:pt idx="5652">
                  <c:v>52.762882254910103</c:v>
                </c:pt>
                <c:pt idx="5653">
                  <c:v>52.647943928363198</c:v>
                </c:pt>
                <c:pt idx="5654">
                  <c:v>52.533225898982302</c:v>
                </c:pt>
                <c:pt idx="5655">
                  <c:v>52.418727812393897</c:v>
                </c:pt>
                <c:pt idx="5656">
                  <c:v>52.304449314660602</c:v>
                </c:pt>
                <c:pt idx="5657">
                  <c:v>52.190390052283099</c:v>
                </c:pt>
                <c:pt idx="5658">
                  <c:v>52.076549672199398</c:v>
                </c:pt>
                <c:pt idx="5659">
                  <c:v>51.962927821784099</c:v>
                </c:pt>
                <c:pt idx="5660">
                  <c:v>51.849524148846399</c:v>
                </c:pt>
                <c:pt idx="5661">
                  <c:v>51.736338301633197</c:v>
                </c:pt>
                <c:pt idx="5662">
                  <c:v>51.623369928826897</c:v>
                </c:pt>
                <c:pt idx="5663">
                  <c:v>51.510618679544301</c:v>
                </c:pt>
                <c:pt idx="5664">
                  <c:v>51.398084203337604</c:v>
                </c:pt>
                <c:pt idx="5665">
                  <c:v>51.285766150192998</c:v>
                </c:pt>
                <c:pt idx="5666">
                  <c:v>51.173664170531403</c:v>
                </c:pt>
                <c:pt idx="5667">
                  <c:v>51.061777915207799</c:v>
                </c:pt>
                <c:pt idx="5668">
                  <c:v>50.950107035510499</c:v>
                </c:pt>
                <c:pt idx="5669">
                  <c:v>50.8386511831606</c:v>
                </c:pt>
                <c:pt idx="5670">
                  <c:v>50.727410010312802</c:v>
                </c:pt>
                <c:pt idx="5671">
                  <c:v>50.616383169553202</c:v>
                </c:pt>
                <c:pt idx="5672">
                  <c:v>50.5055703139017</c:v>
                </c:pt>
                <c:pt idx="5673">
                  <c:v>50.394971096809002</c:v>
                </c:pt>
                <c:pt idx="5674">
                  <c:v>50.284585172157101</c:v>
                </c:pt>
                <c:pt idx="5675">
                  <c:v>50.174412194259801</c:v>
                </c:pt>
                <c:pt idx="5676">
                  <c:v>50.064451817861503</c:v>
                </c:pt>
                <c:pt idx="5677">
                  <c:v>49.954703698137401</c:v>
                </c:pt>
                <c:pt idx="5678">
                  <c:v>49.845167490691601</c:v>
                </c:pt>
                <c:pt idx="5679">
                  <c:v>49.735842851560101</c:v>
                </c:pt>
                <c:pt idx="5680">
                  <c:v>49.626729437206798</c:v>
                </c:pt>
                <c:pt idx="5681">
                  <c:v>49.517826904525599</c:v>
                </c:pt>
                <c:pt idx="5682">
                  <c:v>49.409134910838098</c:v>
                </c:pt>
                <c:pt idx="5683">
                  <c:v>49.300653113896097</c:v>
                </c:pt>
                <c:pt idx="5684">
                  <c:v>49.192381171877599</c:v>
                </c:pt>
                <c:pt idx="5685">
                  <c:v>49.084318743390199</c:v>
                </c:pt>
                <c:pt idx="5686">
                  <c:v>48.976465487466903</c:v>
                </c:pt>
                <c:pt idx="5687">
                  <c:v>48.868821063570898</c:v>
                </c:pt>
                <c:pt idx="5688">
                  <c:v>48.761385131589599</c:v>
                </c:pt>
                <c:pt idx="5689">
                  <c:v>48.654157351836702</c:v>
                </c:pt>
                <c:pt idx="5690">
                  <c:v>48.547137385054697</c:v>
                </c:pt>
                <c:pt idx="5691">
                  <c:v>48.440324892408498</c:v>
                </c:pt>
                <c:pt idx="5692">
                  <c:v>48.333719535491397</c:v>
                </c:pt>
                <c:pt idx="5693">
                  <c:v>48.227320976319803</c:v>
                </c:pt>
                <c:pt idx="5694">
                  <c:v>48.1211288773356</c:v>
                </c:pt>
                <c:pt idx="5695">
                  <c:v>48.015142901405497</c:v>
                </c:pt>
                <c:pt idx="5696">
                  <c:v>47.909362711819803</c:v>
                </c:pt>
                <c:pt idx="5697">
                  <c:v>47.803787972292703</c:v>
                </c:pt>
                <c:pt idx="5698">
                  <c:v>47.698418346961702</c:v>
                </c:pt>
                <c:pt idx="5699">
                  <c:v>47.593253500388599</c:v>
                </c:pt>
                <c:pt idx="5700">
                  <c:v>47.488293097555399</c:v>
                </c:pt>
                <c:pt idx="5701">
                  <c:v>47.383536803869397</c:v>
                </c:pt>
                <c:pt idx="5702">
                  <c:v>47.278984285158202</c:v>
                </c:pt>
                <c:pt idx="5703">
                  <c:v>47.1746352076714</c:v>
                </c:pt>
                <c:pt idx="5704">
                  <c:v>47.070489238081102</c:v>
                </c:pt>
                <c:pt idx="5705">
                  <c:v>46.966546043479099</c:v>
                </c:pt>
                <c:pt idx="5706">
                  <c:v>46.8628052913784</c:v>
                </c:pt>
                <c:pt idx="5707">
                  <c:v>46.759266649713503</c:v>
                </c:pt>
                <c:pt idx="5708">
                  <c:v>46.655929786837397</c:v>
                </c:pt>
                <c:pt idx="5709">
                  <c:v>46.552794371523298</c:v>
                </c:pt>
                <c:pt idx="5710">
                  <c:v>46.449860072964498</c:v>
                </c:pt>
                <c:pt idx="5711">
                  <c:v>46.347126560773297</c:v>
                </c:pt>
                <c:pt idx="5712">
                  <c:v>46.2445935049805</c:v>
                </c:pt>
                <c:pt idx="5713">
                  <c:v>46.142260576034303</c:v>
                </c:pt>
                <c:pt idx="5714">
                  <c:v>46.040127444802998</c:v>
                </c:pt>
                <c:pt idx="5715">
                  <c:v>45.938193782570998</c:v>
                </c:pt>
                <c:pt idx="5716">
                  <c:v>45.836459261041</c:v>
                </c:pt>
                <c:pt idx="5717">
                  <c:v>45.7349235523331</c:v>
                </c:pt>
                <c:pt idx="5718">
                  <c:v>45.633586328982901</c:v>
                </c:pt>
                <c:pt idx="5719">
                  <c:v>45.532447263942998</c:v>
                </c:pt>
                <c:pt idx="5720">
                  <c:v>45.431506030583101</c:v>
                </c:pt>
                <c:pt idx="5721">
                  <c:v>45.330762302687098</c:v>
                </c:pt>
                <c:pt idx="5722">
                  <c:v>45.230215754455301</c:v>
                </c:pt>
                <c:pt idx="5723">
                  <c:v>45.129866060502899</c:v>
                </c:pt>
                <c:pt idx="5724">
                  <c:v>45.0297128958602</c:v>
                </c:pt>
                <c:pt idx="5725">
                  <c:v>44.929755935971002</c:v>
                </c:pt>
                <c:pt idx="5726">
                  <c:v>44.829994856693602</c:v>
                </c:pt>
                <c:pt idx="5727">
                  <c:v>44.730429334300801</c:v>
                </c:pt>
                <c:pt idx="5728">
                  <c:v>44.631059045477897</c:v>
                </c:pt>
                <c:pt idx="5729">
                  <c:v>44.531883667324003</c:v>
                </c:pt>
                <c:pt idx="5730">
                  <c:v>44.432902877350202</c:v>
                </c:pt>
                <c:pt idx="5731">
                  <c:v>44.3341163534812</c:v>
                </c:pt>
                <c:pt idx="5732">
                  <c:v>44.235523774052098</c:v>
                </c:pt>
                <c:pt idx="5733">
                  <c:v>44.137124817810999</c:v>
                </c:pt>
                <c:pt idx="5734">
                  <c:v>44.0389191639186</c:v>
                </c:pt>
                <c:pt idx="5735">
                  <c:v>43.940906491943501</c:v>
                </c:pt>
                <c:pt idx="5736">
                  <c:v>43.843086481867999</c:v>
                </c:pt>
                <c:pt idx="5737">
                  <c:v>43.745458814083499</c:v>
                </c:pt>
                <c:pt idx="5738">
                  <c:v>43.648023169391898</c:v>
                </c:pt>
                <c:pt idx="5739">
                  <c:v>43.550779229004803</c:v>
                </c:pt>
                <c:pt idx="5740">
                  <c:v>43.4537266745428</c:v>
                </c:pt>
                <c:pt idx="5741">
                  <c:v>43.356865188037197</c:v>
                </c:pt>
                <c:pt idx="5742">
                  <c:v>43.260194451926097</c:v>
                </c:pt>
                <c:pt idx="5743">
                  <c:v>43.163714149056702</c:v>
                </c:pt>
                <c:pt idx="5744">
                  <c:v>43.067423962685901</c:v>
                </c:pt>
                <c:pt idx="5745">
                  <c:v>42.971323576476102</c:v>
                </c:pt>
                <c:pt idx="5746">
                  <c:v>42.875412674497603</c:v>
                </c:pt>
                <c:pt idx="5747">
                  <c:v>42.779690941230399</c:v>
                </c:pt>
                <c:pt idx="5748">
                  <c:v>42.684158061557802</c:v>
                </c:pt>
                <c:pt idx="5749">
                  <c:v>42.588813720771299</c:v>
                </c:pt>
                <c:pt idx="5750">
                  <c:v>42.4936576045693</c:v>
                </c:pt>
                <c:pt idx="5751">
                  <c:v>42.398689399054199</c:v>
                </c:pt>
                <c:pt idx="5752">
                  <c:v>42.303908790734901</c:v>
                </c:pt>
                <c:pt idx="5753">
                  <c:v>42.209315466526299</c:v>
                </c:pt>
                <c:pt idx="5754">
                  <c:v>42.114909113746101</c:v>
                </c:pt>
                <c:pt idx="5755">
                  <c:v>42.020689420117897</c:v>
                </c:pt>
                <c:pt idx="5756">
                  <c:v>41.926656073769998</c:v>
                </c:pt>
                <c:pt idx="5757">
                  <c:v>41.832808763233203</c:v>
                </c:pt>
                <c:pt idx="5758">
                  <c:v>41.739147177443002</c:v>
                </c:pt>
                <c:pt idx="5759">
                  <c:v>41.645671005735998</c:v>
                </c:pt>
                <c:pt idx="5760">
                  <c:v>41.552379937854703</c:v>
                </c:pt>
                <c:pt idx="5761">
                  <c:v>41.459273663942497</c:v>
                </c:pt>
                <c:pt idx="5762">
                  <c:v>41.366351874544499</c:v>
                </c:pt>
                <c:pt idx="5763">
                  <c:v>41.2736142606078</c:v>
                </c:pt>
                <c:pt idx="5764">
                  <c:v>41.1810605134825</c:v>
                </c:pt>
                <c:pt idx="5765">
                  <c:v>41.088690324919</c:v>
                </c:pt>
                <c:pt idx="5766">
                  <c:v>40.996503387067598</c:v>
                </c:pt>
                <c:pt idx="5767">
                  <c:v>40.904499392481199</c:v>
                </c:pt>
                <c:pt idx="5768">
                  <c:v>40.812678034110498</c:v>
                </c:pt>
                <c:pt idx="5769">
                  <c:v>40.721039005308697</c:v>
                </c:pt>
                <c:pt idx="5770">
                  <c:v>40.629581999826897</c:v>
                </c:pt>
                <c:pt idx="5771">
                  <c:v>40.538306711815601</c:v>
                </c:pt>
                <c:pt idx="5772">
                  <c:v>40.447212835824701</c:v>
                </c:pt>
                <c:pt idx="5773">
                  <c:v>40.356300066802802</c:v>
                </c:pt>
                <c:pt idx="5774">
                  <c:v>40.2655681000954</c:v>
                </c:pt>
                <c:pt idx="5775">
                  <c:v>40.175016631448102</c:v>
                </c:pt>
                <c:pt idx="5776">
                  <c:v>40.084645357001797</c:v>
                </c:pt>
                <c:pt idx="5777">
                  <c:v>39.994453973297297</c:v>
                </c:pt>
                <c:pt idx="5778">
                  <c:v>39.904442177270099</c:v>
                </c:pt>
                <c:pt idx="5779">
                  <c:v>39.814609666253197</c:v>
                </c:pt>
                <c:pt idx="5780">
                  <c:v>39.724956137975902</c:v>
                </c:pt>
                <c:pt idx="5781">
                  <c:v>39.635481290563199</c:v>
                </c:pt>
                <c:pt idx="5782">
                  <c:v>39.546184822536297</c:v>
                </c:pt>
                <c:pt idx="5783">
                  <c:v>39.457066432811501</c:v>
                </c:pt>
                <c:pt idx="5784">
                  <c:v>39.368125820699298</c:v>
                </c:pt>
                <c:pt idx="5785">
                  <c:v>39.279362685906001</c:v>
                </c:pt>
                <c:pt idx="5786">
                  <c:v>39.190776728531397</c:v>
                </c:pt>
                <c:pt idx="5787">
                  <c:v>39.102367649070601</c:v>
                </c:pt>
                <c:pt idx="5788">
                  <c:v>39.014135148409899</c:v>
                </c:pt>
                <c:pt idx="5789">
                  <c:v>38.926078927831703</c:v>
                </c:pt>
                <c:pt idx="5790">
                  <c:v>38.838198689010198</c:v>
                </c:pt>
                <c:pt idx="5791">
                  <c:v>38.750494134011703</c:v>
                </c:pt>
                <c:pt idx="5792">
                  <c:v>38.662964965296197</c:v>
                </c:pt>
                <c:pt idx="5793">
                  <c:v>38.575610885714397</c:v>
                </c:pt>
                <c:pt idx="5794">
                  <c:v>38.488431598509599</c:v>
                </c:pt>
                <c:pt idx="5795">
                  <c:v>38.401426807316497</c:v>
                </c:pt>
                <c:pt idx="5796">
                  <c:v>38.314596216160801</c:v>
                </c:pt>
                <c:pt idx="5797">
                  <c:v>38.227939529457899</c:v>
                </c:pt>
                <c:pt idx="5798">
                  <c:v>38.141456452015497</c:v>
                </c:pt>
                <c:pt idx="5799">
                  <c:v>38.055146689029897</c:v>
                </c:pt>
                <c:pt idx="5800">
                  <c:v>37.969009946087503</c:v>
                </c:pt>
                <c:pt idx="5801">
                  <c:v>37.883045929164702</c:v>
                </c:pt>
                <c:pt idx="5802">
                  <c:v>37.797254344626701</c:v>
                </c:pt>
                <c:pt idx="5803">
                  <c:v>37.711634899226702</c:v>
                </c:pt>
                <c:pt idx="5804">
                  <c:v>37.626187300107901</c:v>
                </c:pt>
                <c:pt idx="5805">
                  <c:v>37.5409112548002</c:v>
                </c:pt>
                <c:pt idx="5806">
                  <c:v>37.455806471221798</c:v>
                </c:pt>
                <c:pt idx="5807">
                  <c:v>37.370872657679101</c:v>
                </c:pt>
                <c:pt idx="5808">
                  <c:v>37.2861095228645</c:v>
                </c:pt>
                <c:pt idx="5809">
                  <c:v>37.201516775858799</c:v>
                </c:pt>
                <c:pt idx="5810">
                  <c:v>37.117094126127299</c:v>
                </c:pt>
                <c:pt idx="5811">
                  <c:v>37.032841283522203</c:v>
                </c:pt>
                <c:pt idx="5812">
                  <c:v>36.948757958282201</c:v>
                </c:pt>
                <c:pt idx="5813">
                  <c:v>36.864843861032398</c:v>
                </c:pt>
                <c:pt idx="5814">
                  <c:v>36.781098702780398</c:v>
                </c:pt>
                <c:pt idx="5815">
                  <c:v>36.697522194920502</c:v>
                </c:pt>
                <c:pt idx="5816">
                  <c:v>36.614114049231802</c:v>
                </c:pt>
                <c:pt idx="5817">
                  <c:v>36.530873977875999</c:v>
                </c:pt>
                <c:pt idx="5818">
                  <c:v>36.447801693400699</c:v>
                </c:pt>
                <c:pt idx="5819">
                  <c:v>36.364896908736398</c:v>
                </c:pt>
                <c:pt idx="5820">
                  <c:v>36.282159337194898</c:v>
                </c:pt>
                <c:pt idx="5821">
                  <c:v>36.199588692475302</c:v>
                </c:pt>
                <c:pt idx="5822">
                  <c:v>36.117184688654199</c:v>
                </c:pt>
                <c:pt idx="5823">
                  <c:v>36.034947040194702</c:v>
                </c:pt>
                <c:pt idx="5824">
                  <c:v>35.9528754619392</c:v>
                </c:pt>
                <c:pt idx="5825">
                  <c:v>35.870969669113101</c:v>
                </c:pt>
                <c:pt idx="5826">
                  <c:v>35.7892293773224</c:v>
                </c:pt>
                <c:pt idx="5827">
                  <c:v>35.707654302554801</c:v>
                </c:pt>
                <c:pt idx="5828">
                  <c:v>35.626244161177603</c:v>
                </c:pt>
                <c:pt idx="5829">
                  <c:v>35.544998669939403</c:v>
                </c:pt>
                <c:pt idx="5830">
                  <c:v>35.463917545969103</c:v>
                </c:pt>
                <c:pt idx="5831">
                  <c:v>35.383000506774003</c:v>
                </c:pt>
                <c:pt idx="5832">
                  <c:v>35.302247270241303</c:v>
                </c:pt>
                <c:pt idx="5833">
                  <c:v>35.221657554638398</c:v>
                </c:pt>
                <c:pt idx="5834">
                  <c:v>35.141231078609401</c:v>
                </c:pt>
                <c:pt idx="5835">
                  <c:v>35.060967561178501</c:v>
                </c:pt>
                <c:pt idx="5836">
                  <c:v>34.980866721747702</c:v>
                </c:pt>
                <c:pt idx="5837">
                  <c:v>34.900928280095101</c:v>
                </c:pt>
                <c:pt idx="5838">
                  <c:v>34.821151956378998</c:v>
                </c:pt>
                <c:pt idx="5839">
                  <c:v>34.741537471132098</c:v>
                </c:pt>
                <c:pt idx="5840">
                  <c:v>34.662084545266097</c:v>
                </c:pt>
                <c:pt idx="5841">
                  <c:v>34.582792900067901</c:v>
                </c:pt>
                <c:pt idx="5842">
                  <c:v>34.503662257200098</c:v>
                </c:pt>
                <c:pt idx="5843">
                  <c:v>34.424692338703203</c:v>
                </c:pt>
                <c:pt idx="5844">
                  <c:v>34.3458828669906</c:v>
                </c:pt>
                <c:pt idx="5845">
                  <c:v>34.267233564852702</c:v>
                </c:pt>
                <c:pt idx="5846">
                  <c:v>34.188744155454302</c:v>
                </c:pt>
                <c:pt idx="5847">
                  <c:v>34.110414362333998</c:v>
                </c:pt>
                <c:pt idx="5848">
                  <c:v>34.032243909406397</c:v>
                </c:pt>
                <c:pt idx="5849">
                  <c:v>33.954232520957298</c:v>
                </c:pt>
                <c:pt idx="5850">
                  <c:v>33.876379921648002</c:v>
                </c:pt>
                <c:pt idx="5851">
                  <c:v>33.798685836513002</c:v>
                </c:pt>
                <c:pt idx="5852">
                  <c:v>33.721149990958999</c:v>
                </c:pt>
                <c:pt idx="5853">
                  <c:v>33.643772110765802</c:v>
                </c:pt>
                <c:pt idx="5854">
                  <c:v>33.5665519220844</c:v>
                </c:pt>
                <c:pt idx="5855">
                  <c:v>33.489489151440097</c:v>
                </c:pt>
                <c:pt idx="5856">
                  <c:v>33.412583525726902</c:v>
                </c:pt>
                <c:pt idx="5857">
                  <c:v>33.335834772212401</c:v>
                </c:pt>
                <c:pt idx="5858">
                  <c:v>33.259242618533499</c:v>
                </c:pt>
                <c:pt idx="5859">
                  <c:v>33.182806792699303</c:v>
                </c:pt>
                <c:pt idx="5860">
                  <c:v>33.106527023087999</c:v>
                </c:pt>
                <c:pt idx="5861">
                  <c:v>33.030403038448597</c:v>
                </c:pt>
                <c:pt idx="5862">
                  <c:v>32.954434567899398</c:v>
                </c:pt>
                <c:pt idx="5863">
                  <c:v>32.878621340928603</c:v>
                </c:pt>
                <c:pt idx="5864">
                  <c:v>32.802963087392001</c:v>
                </c:pt>
                <c:pt idx="5865">
                  <c:v>32.727459537515699</c:v>
                </c:pt>
                <c:pt idx="5866">
                  <c:v>32.652110421894299</c:v>
                </c:pt>
                <c:pt idx="5867">
                  <c:v>32.576915471488903</c:v>
                </c:pt>
                <c:pt idx="5868">
                  <c:v>32.501874417630198</c:v>
                </c:pt>
                <c:pt idx="5869">
                  <c:v>32.426986992014001</c:v>
                </c:pt>
                <c:pt idx="5870">
                  <c:v>32.3522529267062</c:v>
                </c:pt>
                <c:pt idx="5871">
                  <c:v>32.277671954136999</c:v>
                </c:pt>
                <c:pt idx="5872">
                  <c:v>32.203243807104997</c:v>
                </c:pt>
                <c:pt idx="5873">
                  <c:v>32.128968218772698</c:v>
                </c:pt>
                <c:pt idx="5874">
                  <c:v>32.054844922670597</c:v>
                </c:pt>
                <c:pt idx="5875">
                  <c:v>31.980873652694299</c:v>
                </c:pt>
                <c:pt idx="5876">
                  <c:v>31.907054143103199</c:v>
                </c:pt>
                <c:pt idx="5877">
                  <c:v>31.833386128523198</c:v>
                </c:pt>
                <c:pt idx="5878">
                  <c:v>31.759869343943699</c:v>
                </c:pt>
                <c:pt idx="5879">
                  <c:v>31.686503524718901</c:v>
                </c:pt>
                <c:pt idx="5880">
                  <c:v>31.613288406566699</c:v>
                </c:pt>
                <c:pt idx="5881">
                  <c:v>31.540223725568801</c:v>
                </c:pt>
                <c:pt idx="5882">
                  <c:v>31.467309218169898</c:v>
                </c:pt>
                <c:pt idx="5883">
                  <c:v>31.394544621177602</c:v>
                </c:pt>
                <c:pt idx="5884">
                  <c:v>31.321929671762199</c:v>
                </c:pt>
                <c:pt idx="5885">
                  <c:v>31.2494641074565</c:v>
                </c:pt>
                <c:pt idx="5886">
                  <c:v>31.1771476661558</c:v>
                </c:pt>
                <c:pt idx="5887">
                  <c:v>31.104980086115301</c:v>
                </c:pt>
                <c:pt idx="5888">
                  <c:v>31.032961105953799</c:v>
                </c:pt>
                <c:pt idx="5889">
                  <c:v>30.961090464649502</c:v>
                </c:pt>
                <c:pt idx="5890">
                  <c:v>30.889367901541899</c:v>
                </c:pt>
                <c:pt idx="5891">
                  <c:v>30.817793156330701</c:v>
                </c:pt>
                <c:pt idx="5892">
                  <c:v>30.746365969075899</c:v>
                </c:pt>
                <c:pt idx="5893">
                  <c:v>30.675086080197001</c:v>
                </c:pt>
                <c:pt idx="5894">
                  <c:v>30.603953230474101</c:v>
                </c:pt>
                <c:pt idx="5895">
                  <c:v>30.532967161043999</c:v>
                </c:pt>
                <c:pt idx="5896">
                  <c:v>30.462127613404601</c:v>
                </c:pt>
                <c:pt idx="5897">
                  <c:v>30.391434329410899</c:v>
                </c:pt>
                <c:pt idx="5898">
                  <c:v>30.320887051276699</c:v>
                </c:pt>
                <c:pt idx="5899">
                  <c:v>30.2504855215732</c:v>
                </c:pt>
                <c:pt idx="5900">
                  <c:v>30.1802294832302</c:v>
                </c:pt>
                <c:pt idx="5901">
                  <c:v>30.110118679532601</c:v>
                </c:pt>
                <c:pt idx="5902">
                  <c:v>30.040152854124301</c:v>
                </c:pt>
                <c:pt idx="5903">
                  <c:v>29.970331751004601</c:v>
                </c:pt>
                <c:pt idx="5904">
                  <c:v>29.900655114529599</c:v>
                </c:pt>
                <c:pt idx="5905">
                  <c:v>29.831122689410002</c:v>
                </c:pt>
                <c:pt idx="5906">
                  <c:v>29.761734220714601</c:v>
                </c:pt>
                <c:pt idx="5907">
                  <c:v>29.692489453865701</c:v>
                </c:pt>
                <c:pt idx="5908">
                  <c:v>29.623388134639999</c:v>
                </c:pt>
                <c:pt idx="5909">
                  <c:v>29.554430009170201</c:v>
                </c:pt>
                <c:pt idx="5910">
                  <c:v>29.485614823942502</c:v>
                </c:pt>
                <c:pt idx="5911">
                  <c:v>29.416942325798502</c:v>
                </c:pt>
                <c:pt idx="5912">
                  <c:v>29.3484122619309</c:v>
                </c:pt>
                <c:pt idx="5913">
                  <c:v>29.280024379888999</c:v>
                </c:pt>
                <c:pt idx="5914">
                  <c:v>29.211778427572199</c:v>
                </c:pt>
                <c:pt idx="5915">
                  <c:v>29.143674153234201</c:v>
                </c:pt>
                <c:pt idx="5916">
                  <c:v>29.075711305480102</c:v>
                </c:pt>
                <c:pt idx="5917">
                  <c:v>29.007889633269802</c:v>
                </c:pt>
                <c:pt idx="5918">
                  <c:v>28.940208885910799</c:v>
                </c:pt>
                <c:pt idx="5919">
                  <c:v>28.872668813064799</c:v>
                </c:pt>
                <c:pt idx="5920">
                  <c:v>28.805269164744299</c:v>
                </c:pt>
                <c:pt idx="5921">
                  <c:v>28.738009691312499</c:v>
                </c:pt>
                <c:pt idx="5922">
                  <c:v>28.670890143482399</c:v>
                </c:pt>
                <c:pt idx="5923">
                  <c:v>28.603910272318402</c:v>
                </c:pt>
                <c:pt idx="5924">
                  <c:v>28.537069829233499</c:v>
                </c:pt>
                <c:pt idx="5925">
                  <c:v>28.4703685659908</c:v>
                </c:pt>
                <c:pt idx="5926">
                  <c:v>28.403806234703602</c:v>
                </c:pt>
                <c:pt idx="5927">
                  <c:v>28.337382587832298</c:v>
                </c:pt>
                <c:pt idx="5928">
                  <c:v>28.2710973781866</c:v>
                </c:pt>
                <c:pt idx="5929">
                  <c:v>28.204950358925601</c:v>
                </c:pt>
                <c:pt idx="5930">
                  <c:v>28.138941283554399</c:v>
                </c:pt>
                <c:pt idx="5931">
                  <c:v>28.073069905928001</c:v>
                </c:pt>
                <c:pt idx="5932">
                  <c:v>28.007335980245799</c:v>
                </c:pt>
                <c:pt idx="5933">
                  <c:v>27.9417392610573</c:v>
                </c:pt>
                <c:pt idx="5934">
                  <c:v>27.876279503256601</c:v>
                </c:pt>
                <c:pt idx="5935">
                  <c:v>27.810956462084299</c:v>
                </c:pt>
                <c:pt idx="5936">
                  <c:v>27.745769893129602</c:v>
                </c:pt>
                <c:pt idx="5937">
                  <c:v>27.680719552322699</c:v>
                </c:pt>
                <c:pt idx="5938">
                  <c:v>27.615805195943899</c:v>
                </c:pt>
                <c:pt idx="5939">
                  <c:v>27.551026580616099</c:v>
                </c:pt>
                <c:pt idx="5940">
                  <c:v>27.486383463307099</c:v>
                </c:pt>
                <c:pt idx="5941">
                  <c:v>27.421875601330498</c:v>
                </c:pt>
                <c:pt idx="5942">
                  <c:v>27.3575027523427</c:v>
                </c:pt>
                <c:pt idx="5943">
                  <c:v>27.2932646743437</c:v>
                </c:pt>
                <c:pt idx="5944">
                  <c:v>27.229161125678502</c:v>
                </c:pt>
                <c:pt idx="5945">
                  <c:v>27.165191865033901</c:v>
                </c:pt>
                <c:pt idx="5946">
                  <c:v>27.101356651440799</c:v>
                </c:pt>
                <c:pt idx="5947">
                  <c:v>27.037655244271701</c:v>
                </c:pt>
                <c:pt idx="5948">
                  <c:v>26.974087403241601</c:v>
                </c:pt>
                <c:pt idx="5949">
                  <c:v>26.9106528884077</c:v>
                </c:pt>
                <c:pt idx="5950">
                  <c:v>26.8473514601685</c:v>
                </c:pt>
                <c:pt idx="5951">
                  <c:v>26.784182879264002</c:v>
                </c:pt>
                <c:pt idx="5952">
                  <c:v>26.7211469067752</c:v>
                </c:pt>
                <c:pt idx="5953">
                  <c:v>26.658243304123999</c:v>
                </c:pt>
                <c:pt idx="5954">
                  <c:v>26.595471833070899</c:v>
                </c:pt>
                <c:pt idx="5955">
                  <c:v>26.532832255719399</c:v>
                </c:pt>
                <c:pt idx="5956">
                  <c:v>26.470324334511201</c:v>
                </c:pt>
                <c:pt idx="5957">
                  <c:v>26.407947832226402</c:v>
                </c:pt>
                <c:pt idx="5958">
                  <c:v>26.345702511985799</c:v>
                </c:pt>
                <c:pt idx="5959">
                  <c:v>26.283588137247602</c:v>
                </c:pt>
                <c:pt idx="5960">
                  <c:v>26.221604471810299</c:v>
                </c:pt>
                <c:pt idx="5961">
                  <c:v>26.159751279809001</c:v>
                </c:pt>
                <c:pt idx="5962">
                  <c:v>26.0980283257162</c:v>
                </c:pt>
                <c:pt idx="5963">
                  <c:v>26.036435374344499</c:v>
                </c:pt>
                <c:pt idx="5964">
                  <c:v>25.974972190840301</c:v>
                </c:pt>
                <c:pt idx="5965">
                  <c:v>25.9136385406896</c:v>
                </c:pt>
                <c:pt idx="5966">
                  <c:v>25.852434189712699</c:v>
                </c:pt>
                <c:pt idx="5967">
                  <c:v>25.791358904068801</c:v>
                </c:pt>
                <c:pt idx="5968">
                  <c:v>25.730412450251102</c:v>
                </c:pt>
                <c:pt idx="5969">
                  <c:v>25.6695945950881</c:v>
                </c:pt>
                <c:pt idx="5970">
                  <c:v>25.608905105745102</c:v>
                </c:pt>
                <c:pt idx="5971">
                  <c:v>25.5483437497215</c:v>
                </c:pt>
                <c:pt idx="5972">
                  <c:v>25.487910294851201</c:v>
                </c:pt>
                <c:pt idx="5973">
                  <c:v>25.4276045093034</c:v>
                </c:pt>
                <c:pt idx="5974">
                  <c:v>25.3674261615799</c:v>
                </c:pt>
                <c:pt idx="5975">
                  <c:v>25.307375020518101</c:v>
                </c:pt>
                <c:pt idx="5976">
                  <c:v>25.2474508552862</c:v>
                </c:pt>
                <c:pt idx="5977">
                  <c:v>25.187653435388999</c:v>
                </c:pt>
                <c:pt idx="5978">
                  <c:v>25.127982530660098</c:v>
                </c:pt>
                <c:pt idx="5979">
                  <c:v>25.068437911269001</c:v>
                </c:pt>
                <c:pt idx="5980">
                  <c:v>25.009019347715601</c:v>
                </c:pt>
                <c:pt idx="5981">
                  <c:v>24.949726610831199</c:v>
                </c:pt>
                <c:pt idx="5982">
                  <c:v>24.890559471780001</c:v>
                </c:pt>
                <c:pt idx="5983">
                  <c:v>24.8315177020568</c:v>
                </c:pt>
                <c:pt idx="5984">
                  <c:v>24.772601073486999</c:v>
                </c:pt>
                <c:pt idx="5985">
                  <c:v>24.713809358227302</c:v>
                </c:pt>
                <c:pt idx="5986">
                  <c:v>24.6551423287634</c:v>
                </c:pt>
                <c:pt idx="5987">
                  <c:v>24.596599757912301</c:v>
                </c:pt>
                <c:pt idx="5988">
                  <c:v>24.538181418820699</c:v>
                </c:pt>
                <c:pt idx="5989">
                  <c:v>24.479887084962101</c:v>
                </c:pt>
                <c:pt idx="5990">
                  <c:v>24.4217165301426</c:v>
                </c:pt>
                <c:pt idx="5991">
                  <c:v>24.3636695284947</c:v>
                </c:pt>
                <c:pt idx="5992">
                  <c:v>24.3057458544795</c:v>
                </c:pt>
                <c:pt idx="5993">
                  <c:v>24.247945282886999</c:v>
                </c:pt>
                <c:pt idx="5994">
                  <c:v>24.1902675888341</c:v>
                </c:pt>
                <c:pt idx="5995">
                  <c:v>24.1327125477656</c:v>
                </c:pt>
                <c:pt idx="5996">
                  <c:v>24.075279935453601</c:v>
                </c:pt>
                <c:pt idx="5997">
                  <c:v>24.017969527996399</c:v>
                </c:pt>
                <c:pt idx="5998">
                  <c:v>23.960781101818799</c:v>
                </c:pt>
                <c:pt idx="5999">
                  <c:v>23.903714433673301</c:v>
                </c:pt>
                <c:pt idx="6000">
                  <c:v>23.846769300635302</c:v>
                </c:pt>
                <c:pt idx="6001">
                  <c:v>23.789945480108798</c:v>
                </c:pt>
                <c:pt idx="6002">
                  <c:v>23.733242749821201</c:v>
                </c:pt>
                <c:pt idx="6003">
                  <c:v>23.676660887825399</c:v>
                </c:pt>
                <c:pt idx="6004">
                  <c:v>23.6201996724993</c:v>
                </c:pt>
                <c:pt idx="6005">
                  <c:v>23.5638588825434</c:v>
                </c:pt>
                <c:pt idx="6006">
                  <c:v>23.5076382969844</c:v>
                </c:pt>
                <c:pt idx="6007">
                  <c:v>23.451537695172401</c:v>
                </c:pt>
                <c:pt idx="6008">
                  <c:v>23.395556856778999</c:v>
                </c:pt>
                <c:pt idx="6009">
                  <c:v>23.339695561800301</c:v>
                </c:pt>
                <c:pt idx="6010">
                  <c:v>23.283953590555502</c:v>
                </c:pt>
                <c:pt idx="6011">
                  <c:v>23.228330723684099</c:v>
                </c:pt>
                <c:pt idx="6012">
                  <c:v>23.1728267421502</c:v>
                </c:pt>
                <c:pt idx="6013">
                  <c:v>23.117441427238901</c:v>
                </c:pt>
                <c:pt idx="6014">
                  <c:v>23.062174560556301</c:v>
                </c:pt>
                <c:pt idx="6015">
                  <c:v>23.0070259240293</c:v>
                </c:pt>
                <c:pt idx="6016">
                  <c:v>22.9519952999072</c:v>
                </c:pt>
                <c:pt idx="6017">
                  <c:v>22.897082470758399</c:v>
                </c:pt>
                <c:pt idx="6018">
                  <c:v>22.842287219471501</c:v>
                </c:pt>
                <c:pt idx="6019">
                  <c:v>22.787609329256998</c:v>
                </c:pt>
                <c:pt idx="6020">
                  <c:v>22.733048583641999</c:v>
                </c:pt>
                <c:pt idx="6021">
                  <c:v>22.6786047664759</c:v>
                </c:pt>
                <c:pt idx="6022">
                  <c:v>22.624277661924399</c:v>
                </c:pt>
                <c:pt idx="6023">
                  <c:v>22.570067054473402</c:v>
                </c:pt>
                <c:pt idx="6024">
                  <c:v>22.515972728927999</c:v>
                </c:pt>
                <c:pt idx="6025">
                  <c:v>22.461994470408001</c:v>
                </c:pt>
                <c:pt idx="6026">
                  <c:v>22.4081320643552</c:v>
                </c:pt>
                <c:pt idx="6027">
                  <c:v>22.3543852965254</c:v>
                </c:pt>
                <c:pt idx="6028">
                  <c:v>22.300753952994199</c:v>
                </c:pt>
                <c:pt idx="6029">
                  <c:v>22.247237820151</c:v>
                </c:pt>
                <c:pt idx="6030">
                  <c:v>22.193836684704898</c:v>
                </c:pt>
                <c:pt idx="6031">
                  <c:v>22.140550333678199</c:v>
                </c:pt>
                <c:pt idx="6032">
                  <c:v>22.0873785544117</c:v>
                </c:pt>
                <c:pt idx="6033">
                  <c:v>22.034321134560098</c:v>
                </c:pt>
                <c:pt idx="6034">
                  <c:v>21.981377862093499</c:v>
                </c:pt>
                <c:pt idx="6035">
                  <c:v>21.928548525297298</c:v>
                </c:pt>
                <c:pt idx="6036">
                  <c:v>21.8758329127716</c:v>
                </c:pt>
                <c:pt idx="6037">
                  <c:v>21.8232308134303</c:v>
                </c:pt>
                <c:pt idx="6038">
                  <c:v>21.7707420165024</c:v>
                </c:pt>
                <c:pt idx="6039">
                  <c:v>21.718366311529401</c:v>
                </c:pt>
                <c:pt idx="6040">
                  <c:v>21.6661034883657</c:v>
                </c:pt>
                <c:pt idx="6041">
                  <c:v>21.613953337180298</c:v>
                </c:pt>
                <c:pt idx="6042">
                  <c:v>21.561915648454701</c:v>
                </c:pt>
                <c:pt idx="6043">
                  <c:v>21.509990212981801</c:v>
                </c:pt>
                <c:pt idx="6044">
                  <c:v>21.458176821867202</c:v>
                </c:pt>
                <c:pt idx="6045">
                  <c:v>21.406475266528702</c:v>
                </c:pt>
                <c:pt idx="6046">
                  <c:v>21.354885338694999</c:v>
                </c:pt>
                <c:pt idx="6047">
                  <c:v>21.3034068304069</c:v>
                </c:pt>
                <c:pt idx="6048">
                  <c:v>21.2520395340145</c:v>
                </c:pt>
                <c:pt idx="6049">
                  <c:v>21.200783242180101</c:v>
                </c:pt>
                <c:pt idx="6050">
                  <c:v>21.1496377478753</c:v>
                </c:pt>
                <c:pt idx="6051">
                  <c:v>21.098602844381599</c:v>
                </c:pt>
                <c:pt idx="6052">
                  <c:v>21.0476783252915</c:v>
                </c:pt>
                <c:pt idx="6053">
                  <c:v>20.996863984504898</c:v>
                </c:pt>
                <c:pt idx="6054">
                  <c:v>20.9461596162318</c:v>
                </c:pt>
                <c:pt idx="6055">
                  <c:v>20.895565014990702</c:v>
                </c:pt>
                <c:pt idx="6056">
                  <c:v>20.845079975609298</c:v>
                </c:pt>
                <c:pt idx="6057">
                  <c:v>20.794704293221699</c:v>
                </c:pt>
                <c:pt idx="6058">
                  <c:v>20.744437763270799</c:v>
                </c:pt>
                <c:pt idx="6059">
                  <c:v>20.694280181507299</c:v>
                </c:pt>
                <c:pt idx="6060">
                  <c:v>20.644231343988501</c:v>
                </c:pt>
                <c:pt idx="6061">
                  <c:v>20.5942910470791</c:v>
                </c:pt>
                <c:pt idx="6062">
                  <c:v>20.5444590874494</c:v>
                </c:pt>
                <c:pt idx="6063">
                  <c:v>20.494735262076201</c:v>
                </c:pt>
                <c:pt idx="6064">
                  <c:v>20.445119368243301</c:v>
                </c:pt>
                <c:pt idx="6065">
                  <c:v>20.395611203539499</c:v>
                </c:pt>
                <c:pt idx="6066">
                  <c:v>20.346210565857898</c:v>
                </c:pt>
                <c:pt idx="6067">
                  <c:v>20.296917253398099</c:v>
                </c:pt>
                <c:pt idx="6068">
                  <c:v>20.2477310646631</c:v>
                </c:pt>
                <c:pt idx="6069">
                  <c:v>20.198651798461501</c:v>
                </c:pt>
                <c:pt idx="6070">
                  <c:v>20.1496792539049</c:v>
                </c:pt>
                <c:pt idx="6071">
                  <c:v>20.100813230409798</c:v>
                </c:pt>
                <c:pt idx="6072">
                  <c:v>20.052053527694799</c:v>
                </c:pt>
                <c:pt idx="6073">
                  <c:v>20.003399945782501</c:v>
                </c:pt>
                <c:pt idx="6074">
                  <c:v>19.954852284998601</c:v>
                </c:pt>
                <c:pt idx="6075">
                  <c:v>19.9064103459705</c:v>
                </c:pt>
                <c:pt idx="6076">
                  <c:v>19.858073929627999</c:v>
                </c:pt>
                <c:pt idx="6077">
                  <c:v>19.8098428372036</c:v>
                </c:pt>
                <c:pt idx="6078">
                  <c:v>19.761716870230501</c:v>
                </c:pt>
                <c:pt idx="6079">
                  <c:v>19.713695830543301</c:v>
                </c:pt>
                <c:pt idx="6080">
                  <c:v>19.6657795202782</c:v>
                </c:pt>
                <c:pt idx="6081">
                  <c:v>19.617967741871301</c:v>
                </c:pt>
                <c:pt idx="6082">
                  <c:v>19.570260298060401</c:v>
                </c:pt>
                <c:pt idx="6083">
                  <c:v>19.5226569918804</c:v>
                </c:pt>
                <c:pt idx="6084">
                  <c:v>19.475157626670399</c:v>
                </c:pt>
                <c:pt idx="6085">
                  <c:v>19.4277620060647</c:v>
                </c:pt>
                <c:pt idx="6086">
                  <c:v>19.3804699339987</c:v>
                </c:pt>
                <c:pt idx="6087">
                  <c:v>19.3332812147071</c:v>
                </c:pt>
                <c:pt idx="6088">
                  <c:v>19.286195652722199</c:v>
                </c:pt>
                <c:pt idx="6089">
                  <c:v>19.239213052875101</c:v>
                </c:pt>
                <c:pt idx="6090">
                  <c:v>19.192333220293701</c:v>
                </c:pt>
                <c:pt idx="6091">
                  <c:v>19.1455559604047</c:v>
                </c:pt>
                <c:pt idx="6092">
                  <c:v>19.0988810789319</c:v>
                </c:pt>
                <c:pt idx="6093">
                  <c:v>19.0523083818955</c:v>
                </c:pt>
                <c:pt idx="6094">
                  <c:v>19.005837675612899</c:v>
                </c:pt>
                <c:pt idx="6095">
                  <c:v>18.959468766697899</c:v>
                </c:pt>
                <c:pt idx="6096">
                  <c:v>18.913201462059899</c:v>
                </c:pt>
                <c:pt idx="6097">
                  <c:v>18.8670355689041</c:v>
                </c:pt>
                <c:pt idx="6098">
                  <c:v>18.820970894731499</c:v>
                </c:pt>
                <c:pt idx="6099">
                  <c:v>18.775007247338799</c:v>
                </c:pt>
                <c:pt idx="6100">
                  <c:v>18.729144434815598</c:v>
                </c:pt>
                <c:pt idx="6101">
                  <c:v>18.683382265548101</c:v>
                </c:pt>
                <c:pt idx="6102">
                  <c:v>18.637720548214801</c:v>
                </c:pt>
                <c:pt idx="6103">
                  <c:v>18.592159091790698</c:v>
                </c:pt>
                <c:pt idx="6104">
                  <c:v>18.546697705542201</c:v>
                </c:pt>
                <c:pt idx="6105">
                  <c:v>18.5013361990292</c:v>
                </c:pt>
                <c:pt idx="6106">
                  <c:v>18.456074382105701</c:v>
                </c:pt>
                <c:pt idx="6107">
                  <c:v>18.410912064917198</c:v>
                </c:pt>
                <c:pt idx="6108">
                  <c:v>18.365849057902299</c:v>
                </c:pt>
                <c:pt idx="6109">
                  <c:v>18.320885171792401</c:v>
                </c:pt>
                <c:pt idx="6110">
                  <c:v>18.2760202176087</c:v>
                </c:pt>
                <c:pt idx="6111">
                  <c:v>18.231254006665001</c:v>
                </c:pt>
                <c:pt idx="6112">
                  <c:v>18.186586350567101</c:v>
                </c:pt>
                <c:pt idx="6113">
                  <c:v>18.142017061209401</c:v>
                </c:pt>
                <c:pt idx="6114">
                  <c:v>18.097545950779299</c:v>
                </c:pt>
                <c:pt idx="6115">
                  <c:v>18.053172831752601</c:v>
                </c:pt>
                <c:pt idx="6116">
                  <c:v>18.008897516896202</c:v>
                </c:pt>
                <c:pt idx="6117">
                  <c:v>17.964719819266101</c:v>
                </c:pt>
                <c:pt idx="6118">
                  <c:v>17.9206395522076</c:v>
                </c:pt>
                <c:pt idx="6119">
                  <c:v>17.876656529354801</c:v>
                </c:pt>
                <c:pt idx="6120">
                  <c:v>17.832770564631598</c:v>
                </c:pt>
                <c:pt idx="6121">
                  <c:v>17.788981472248999</c:v>
                </c:pt>
                <c:pt idx="6122">
                  <c:v>17.745289066706899</c:v>
                </c:pt>
                <c:pt idx="6123">
                  <c:v>17.701693162792001</c:v>
                </c:pt>
                <c:pt idx="6124">
                  <c:v>17.658193575580199</c:v>
                </c:pt>
                <c:pt idx="6125">
                  <c:v>17.614790120433199</c:v>
                </c:pt>
                <c:pt idx="6126">
                  <c:v>17.571482613000001</c:v>
                </c:pt>
                <c:pt idx="6127">
                  <c:v>17.528270869215799</c:v>
                </c:pt>
                <c:pt idx="6128">
                  <c:v>17.485154705303199</c:v>
                </c:pt>
                <c:pt idx="6129">
                  <c:v>17.442133937769299</c:v>
                </c:pt>
                <c:pt idx="6130">
                  <c:v>17.3992083834083</c:v>
                </c:pt>
                <c:pt idx="6131">
                  <c:v>17.356377859297901</c:v>
                </c:pt>
                <c:pt idx="6132">
                  <c:v>17.313642182802301</c:v>
                </c:pt>
                <c:pt idx="6133">
                  <c:v>17.271001171571299</c:v>
                </c:pt>
                <c:pt idx="6134">
                  <c:v>17.228454643536601</c:v>
                </c:pt>
                <c:pt idx="6135">
                  <c:v>17.1860024169161</c:v>
                </c:pt>
                <c:pt idx="6136">
                  <c:v>17.143644310210401</c:v>
                </c:pt>
                <c:pt idx="6137">
                  <c:v>17.101380142204601</c:v>
                </c:pt>
                <c:pt idx="6138">
                  <c:v>17.059209731965801</c:v>
                </c:pt>
                <c:pt idx="6139">
                  <c:v>17.017132898845102</c:v>
                </c:pt>
                <c:pt idx="6140">
                  <c:v>16.975149462475599</c:v>
                </c:pt>
                <c:pt idx="6141">
                  <c:v>16.933259242773602</c:v>
                </c:pt>
                <c:pt idx="6142">
                  <c:v>16.891462059936298</c:v>
                </c:pt>
                <c:pt idx="6143">
                  <c:v>16.849757734443301</c:v>
                </c:pt>
                <c:pt idx="6144">
                  <c:v>16.808146087055</c:v>
                </c:pt>
                <c:pt idx="6145">
                  <c:v>16.766626938813999</c:v>
                </c:pt>
                <c:pt idx="6146">
                  <c:v>16.725200111042302</c:v>
                </c:pt>
                <c:pt idx="6147">
                  <c:v>16.683865425343601</c:v>
                </c:pt>
                <c:pt idx="6148">
                  <c:v>16.642622703600299</c:v>
                </c:pt>
                <c:pt idx="6149">
                  <c:v>16.601471767977799</c:v>
                </c:pt>
                <c:pt idx="6150">
                  <c:v>16.560412440916402</c:v>
                </c:pt>
                <c:pt idx="6151">
                  <c:v>16.5194445451402</c:v>
                </c:pt>
                <c:pt idx="6152">
                  <c:v>16.478567903649498</c:v>
                </c:pt>
                <c:pt idx="6153">
                  <c:v>16.437782339724301</c:v>
                </c:pt>
                <c:pt idx="6154">
                  <c:v>16.3970876769223</c:v>
                </c:pt>
                <c:pt idx="6155">
                  <c:v>16.3564837390803</c:v>
                </c:pt>
                <c:pt idx="6156">
                  <c:v>16.315970350312998</c:v>
                </c:pt>
                <c:pt idx="6157">
                  <c:v>16.275547335011002</c:v>
                </c:pt>
                <c:pt idx="6158">
                  <c:v>16.235214517842898</c:v>
                </c:pt>
                <c:pt idx="6159">
                  <c:v>16.194971723754801</c:v>
                </c:pt>
                <c:pt idx="6160">
                  <c:v>16.154818777968998</c:v>
                </c:pt>
                <c:pt idx="6161">
                  <c:v>16.114755505983101</c:v>
                </c:pt>
                <c:pt idx="6162">
                  <c:v>16.074781733572401</c:v>
                </c:pt>
                <c:pt idx="6163">
                  <c:v>16.034897286786101</c:v>
                </c:pt>
                <c:pt idx="6164">
                  <c:v>15.995101991949699</c:v>
                </c:pt>
                <c:pt idx="6165">
                  <c:v>15.9553956756638</c:v>
                </c:pt>
                <c:pt idx="6166">
                  <c:v>15.9157781648039</c:v>
                </c:pt>
                <c:pt idx="6167">
                  <c:v>15.876249286519799</c:v>
                </c:pt>
                <c:pt idx="6168">
                  <c:v>15.836808868234501</c:v>
                </c:pt>
                <c:pt idx="6169">
                  <c:v>15.7974567376463</c:v>
                </c:pt>
                <c:pt idx="6170">
                  <c:v>15.7581927227259</c:v>
                </c:pt>
                <c:pt idx="6171">
                  <c:v>15.719016651718199</c:v>
                </c:pt>
                <c:pt idx="6172">
                  <c:v>15.6799283531403</c:v>
                </c:pt>
                <c:pt idx="6173">
                  <c:v>15.640927655782701</c:v>
                </c:pt>
                <c:pt idx="6174">
                  <c:v>15.6020143887076</c:v>
                </c:pt>
                <c:pt idx="6175">
                  <c:v>15.563188381249001</c:v>
                </c:pt>
                <c:pt idx="6176">
                  <c:v>15.524449463013701</c:v>
                </c:pt>
                <c:pt idx="6177">
                  <c:v>15.4857974638789</c:v>
                </c:pt>
                <c:pt idx="6178">
                  <c:v>15.4472322139939</c:v>
                </c:pt>
                <c:pt idx="6179">
                  <c:v>15.4087535437782</c:v>
                </c:pt>
                <c:pt idx="6180">
                  <c:v>15.3703612839215</c:v>
                </c:pt>
                <c:pt idx="6181">
                  <c:v>15.332055265384801</c:v>
                </c:pt>
                <c:pt idx="6182">
                  <c:v>15.293835319398299</c:v>
                </c:pt>
                <c:pt idx="6183">
                  <c:v>15.255701277461601</c:v>
                </c:pt>
                <c:pt idx="6184">
                  <c:v>15.2176529713453</c:v>
                </c:pt>
                <c:pt idx="6185">
                  <c:v>15.1796902330869</c:v>
                </c:pt>
                <c:pt idx="6186">
                  <c:v>15.1418128949928</c:v>
                </c:pt>
                <c:pt idx="6187">
                  <c:v>15.1040207896407</c:v>
                </c:pt>
                <c:pt idx="6188">
                  <c:v>15.066313749872601</c:v>
                </c:pt>
                <c:pt idx="6189">
                  <c:v>15.0286916088006</c:v>
                </c:pt>
                <c:pt idx="6190">
                  <c:v>14.9911541998045</c:v>
                </c:pt>
                <c:pt idx="6191">
                  <c:v>14.9537013565302</c:v>
                </c:pt>
                <c:pt idx="6192">
                  <c:v>14.916332912891299</c:v>
                </c:pt>
                <c:pt idx="6193">
                  <c:v>14.8790487030673</c:v>
                </c:pt>
                <c:pt idx="6194">
                  <c:v>14.841848561505101</c:v>
                </c:pt>
                <c:pt idx="6195">
                  <c:v>14.8047323229175</c:v>
                </c:pt>
                <c:pt idx="6196">
                  <c:v>14.7676998222815</c:v>
                </c:pt>
                <c:pt idx="6197">
                  <c:v>14.7307508948413</c:v>
                </c:pt>
                <c:pt idx="6198">
                  <c:v>14.693885376107101</c:v>
                </c:pt>
                <c:pt idx="6199">
                  <c:v>14.6571031018507</c:v>
                </c:pt>
                <c:pt idx="6200">
                  <c:v>14.6204039081113</c:v>
                </c:pt>
                <c:pt idx="6201">
                  <c:v>14.583787631190701</c:v>
                </c:pt>
                <c:pt idx="6202">
                  <c:v>14.5472541076563</c:v>
                </c:pt>
                <c:pt idx="6203">
                  <c:v>14.5108031743376</c:v>
                </c:pt>
                <c:pt idx="6204">
                  <c:v>14.4744346683289</c:v>
                </c:pt>
                <c:pt idx="6205">
                  <c:v>14.438148426986199</c:v>
                </c:pt>
                <c:pt idx="6206">
                  <c:v>14.401944287929</c:v>
                </c:pt>
                <c:pt idx="6207">
                  <c:v>14.365822089039</c:v>
                </c:pt>
                <c:pt idx="6208">
                  <c:v>14.3297816684611</c:v>
                </c:pt>
                <c:pt idx="6209">
                  <c:v>14.293822864599999</c:v>
                </c:pt>
                <c:pt idx="6210">
                  <c:v>14.257945516123399</c:v>
                </c:pt>
                <c:pt idx="6211">
                  <c:v>14.2221494619616</c:v>
                </c:pt>
                <c:pt idx="6212">
                  <c:v>14.186434541302701</c:v>
                </c:pt>
                <c:pt idx="6213">
                  <c:v>14.1508005935986</c:v>
                </c:pt>
                <c:pt idx="6214">
                  <c:v>14.1152474585591</c:v>
                </c:pt>
                <c:pt idx="6215">
                  <c:v>14.0797749761562</c:v>
                </c:pt>
                <c:pt idx="6216">
                  <c:v>14.044382986619601</c:v>
                </c:pt>
                <c:pt idx="6217">
                  <c:v>14.009071330441101</c:v>
                </c:pt>
                <c:pt idx="6218">
                  <c:v>13.973839848368801</c:v>
                </c:pt>
                <c:pt idx="6219">
                  <c:v>13.938688381412099</c:v>
                </c:pt>
                <c:pt idx="6220">
                  <c:v>13.903616770837401</c:v>
                </c:pt>
                <c:pt idx="6221">
                  <c:v>13.868624858171</c:v>
                </c:pt>
                <c:pt idx="6222">
                  <c:v>13.833712485196401</c:v>
                </c:pt>
                <c:pt idx="6223">
                  <c:v>13.7988794939545</c:v>
                </c:pt>
                <c:pt idx="6224">
                  <c:v>13.7641257267434</c:v>
                </c:pt>
                <c:pt idx="6225">
                  <c:v>13.7294510261196</c:v>
                </c:pt>
                <c:pt idx="6226">
                  <c:v>13.6948552348953</c:v>
                </c:pt>
                <c:pt idx="6227">
                  <c:v>13.660338196140099</c:v>
                </c:pt>
                <c:pt idx="6228">
                  <c:v>13.6258997531787</c:v>
                </c:pt>
                <c:pt idx="6229">
                  <c:v>13.591539749593901</c:v>
                </c:pt>
                <c:pt idx="6230">
                  <c:v>13.5572580292214</c:v>
                </c:pt>
                <c:pt idx="6231">
                  <c:v>13.523054436154601</c:v>
                </c:pt>
                <c:pt idx="6232">
                  <c:v>13.4889288147409</c:v>
                </c:pt>
                <c:pt idx="6233">
                  <c:v>13.4548810095826</c:v>
                </c:pt>
                <c:pt idx="6234">
                  <c:v>13.4209108655359</c:v>
                </c:pt>
                <c:pt idx="6235">
                  <c:v>13.387018227712201</c:v>
                </c:pt>
                <c:pt idx="6236">
                  <c:v>13.353202941477001</c:v>
                </c:pt>
                <c:pt idx="6237">
                  <c:v>13.319464852448499</c:v>
                </c:pt>
                <c:pt idx="6238">
                  <c:v>13.285803806497899</c:v>
                </c:pt>
                <c:pt idx="6239">
                  <c:v>13.252219649750799</c:v>
                </c:pt>
                <c:pt idx="6240">
                  <c:v>13.2187122285846</c:v>
                </c:pt>
                <c:pt idx="6241">
                  <c:v>13.185281389629001</c:v>
                </c:pt>
                <c:pt idx="6242">
                  <c:v>13.1519269797669</c:v>
                </c:pt>
                <c:pt idx="6243">
                  <c:v>13.118648846131199</c:v>
                </c:pt>
                <c:pt idx="6244">
                  <c:v>13.0854468361084</c:v>
                </c:pt>
                <c:pt idx="6245">
                  <c:v>13.0523207973353</c:v>
                </c:pt>
                <c:pt idx="6246">
                  <c:v>13.0192705776988</c:v>
                </c:pt>
                <c:pt idx="6247">
                  <c:v>12.9862960253386</c:v>
                </c:pt>
                <c:pt idx="6248">
                  <c:v>12.953396988642201</c:v>
                </c:pt>
                <c:pt idx="6249">
                  <c:v>12.9205733162496</c:v>
                </c:pt>
                <c:pt idx="6250">
                  <c:v>12.8878248570482</c:v>
                </c:pt>
                <c:pt idx="6251">
                  <c:v>12.8551514601776</c:v>
                </c:pt>
                <c:pt idx="6252">
                  <c:v>12.8225529750249</c:v>
                </c:pt>
                <c:pt idx="6253">
                  <c:v>12.790029251225199</c:v>
                </c:pt>
                <c:pt idx="6254">
                  <c:v>12.7575801386653</c:v>
                </c:pt>
                <c:pt idx="6255">
                  <c:v>12.725205487476901</c:v>
                </c:pt>
                <c:pt idx="6256">
                  <c:v>12.692905148042801</c:v>
                </c:pt>
                <c:pt idx="6257">
                  <c:v>12.660678970990899</c:v>
                </c:pt>
                <c:pt idx="6258">
                  <c:v>12.628526807197501</c:v>
                </c:pt>
                <c:pt idx="6259">
                  <c:v>12.5964485077867</c:v>
                </c:pt>
                <c:pt idx="6260">
                  <c:v>12.56444392413</c:v>
                </c:pt>
                <c:pt idx="6261">
                  <c:v>12.532512907843399</c:v>
                </c:pt>
                <c:pt idx="6262">
                  <c:v>12.50065531079</c:v>
                </c:pt>
                <c:pt idx="6263">
                  <c:v>12.4688709850802</c:v>
                </c:pt>
                <c:pt idx="6264">
                  <c:v>12.437159783068401</c:v>
                </c:pt>
                <c:pt idx="6265">
                  <c:v>12.4055215573556</c:v>
                </c:pt>
                <c:pt idx="6266">
                  <c:v>12.3739561607875</c:v>
                </c:pt>
                <c:pt idx="6267">
                  <c:v>12.3424634464542</c:v>
                </c:pt>
                <c:pt idx="6268">
                  <c:v>12.3110432676909</c:v>
                </c:pt>
                <c:pt idx="6269">
                  <c:v>12.2796954780768</c:v>
                </c:pt>
                <c:pt idx="6270">
                  <c:v>12.248419931434301</c:v>
                </c:pt>
                <c:pt idx="6271">
                  <c:v>12.2172164818321</c:v>
                </c:pt>
                <c:pt idx="6272">
                  <c:v>12.186084983579301</c:v>
                </c:pt>
                <c:pt idx="6273">
                  <c:v>12.1550252912298</c:v>
                </c:pt>
                <c:pt idx="6274">
                  <c:v>12.124037259579101</c:v>
                </c:pt>
                <c:pt idx="6275">
                  <c:v>12.093120743666701</c:v>
                </c:pt>
                <c:pt idx="6276">
                  <c:v>12.0622755987724</c:v>
                </c:pt>
                <c:pt idx="6277">
                  <c:v>12.0315016804203</c:v>
                </c:pt>
                <c:pt idx="6278">
                  <c:v>12.0007988443743</c:v>
                </c:pt>
                <c:pt idx="6279">
                  <c:v>11.970166946640401</c:v>
                </c:pt>
                <c:pt idx="6280">
                  <c:v>11.9396058434648</c:v>
                </c:pt>
                <c:pt idx="6281">
                  <c:v>11.9091153913357</c:v>
                </c:pt>
                <c:pt idx="6282">
                  <c:v>11.8786954469817</c:v>
                </c:pt>
                <c:pt idx="6283">
                  <c:v>11.8483458673703</c:v>
                </c:pt>
                <c:pt idx="6284">
                  <c:v>11.818066509710601</c:v>
                </c:pt>
                <c:pt idx="6285">
                  <c:v>11.787857231449699</c:v>
                </c:pt>
                <c:pt idx="6286">
                  <c:v>11.7577178902754</c:v>
                </c:pt>
                <c:pt idx="6287">
                  <c:v>11.727648344113801</c:v>
                </c:pt>
                <c:pt idx="6288">
                  <c:v>11.697648451129499</c:v>
                </c:pt>
                <c:pt idx="6289">
                  <c:v>11.667718069726201</c:v>
                </c:pt>
                <c:pt idx="6290">
                  <c:v>11.6378570585465</c:v>
                </c:pt>
                <c:pt idx="6291">
                  <c:v>11.608065276468199</c:v>
                </c:pt>
                <c:pt idx="6292">
                  <c:v>11.578342582609499</c:v>
                </c:pt>
                <c:pt idx="6293">
                  <c:v>11.5486888363245</c:v>
                </c:pt>
                <c:pt idx="6294">
                  <c:v>11.519103897204999</c:v>
                </c:pt>
                <c:pt idx="6295">
                  <c:v>11.489587625078601</c:v>
                </c:pt>
                <c:pt idx="6296">
                  <c:v>11.4601398800112</c:v>
                </c:pt>
                <c:pt idx="6297">
                  <c:v>11.430760522302</c:v>
                </c:pt>
                <c:pt idx="6298">
                  <c:v>11.4014494124892</c:v>
                </c:pt>
                <c:pt idx="6299">
                  <c:v>11.3722064113441</c:v>
                </c:pt>
                <c:pt idx="6300">
                  <c:v>11.343031379874899</c:v>
                </c:pt>
                <c:pt idx="6301">
                  <c:v>11.313924179324101</c:v>
                </c:pt>
                <c:pt idx="6302">
                  <c:v>11.284884671168999</c:v>
                </c:pt>
                <c:pt idx="6303">
                  <c:v>11.2559127171206</c:v>
                </c:pt>
                <c:pt idx="6304">
                  <c:v>11.2270081791265</c:v>
                </c:pt>
                <c:pt idx="6305">
                  <c:v>11.198170919365401</c:v>
                </c:pt>
                <c:pt idx="6306">
                  <c:v>11.1694008002509</c:v>
                </c:pt>
                <c:pt idx="6307">
                  <c:v>11.140697684430201</c:v>
                </c:pt>
                <c:pt idx="6308">
                  <c:v>11.1120614347822</c:v>
                </c:pt>
                <c:pt idx="6309">
                  <c:v>11.0834919144202</c:v>
                </c:pt>
                <c:pt idx="6310">
                  <c:v>11.054988986688199</c:v>
                </c:pt>
                <c:pt idx="6311">
                  <c:v>11.0265525151642</c:v>
                </c:pt>
                <c:pt idx="6312">
                  <c:v>10.9981823636566</c:v>
                </c:pt>
                <c:pt idx="6313">
                  <c:v>10.969878396206299</c:v>
                </c:pt>
                <c:pt idx="6314">
                  <c:v>10.941640477084899</c:v>
                </c:pt>
                <c:pt idx="6315">
                  <c:v>10.9134684707956</c:v>
                </c:pt>
                <c:pt idx="6316">
                  <c:v>10.885362242071199</c:v>
                </c:pt>
                <c:pt idx="6317">
                  <c:v>10.857321655876699</c:v>
                </c:pt>
                <c:pt idx="6318">
                  <c:v>10.829346577405399</c:v>
                </c:pt>
                <c:pt idx="6319">
                  <c:v>10.8014368720821</c:v>
                </c:pt>
                <c:pt idx="6320">
                  <c:v>10.773592405560599</c:v>
                </c:pt>
                <c:pt idx="6321">
                  <c:v>10.745813043723199</c:v>
                </c:pt>
                <c:pt idx="6322">
                  <c:v>10.718098652682601</c:v>
                </c:pt>
                <c:pt idx="6323">
                  <c:v>10.690449098779199</c:v>
                </c:pt>
                <c:pt idx="6324">
                  <c:v>10.662864248582199</c:v>
                </c:pt>
                <c:pt idx="6325">
                  <c:v>10.635343968889099</c:v>
                </c:pt>
                <c:pt idx="6326">
                  <c:v>10.607888126725801</c:v>
                </c:pt>
                <c:pt idx="6327">
                  <c:v>10.580496589344</c:v>
                </c:pt>
                <c:pt idx="6328">
                  <c:v>10.5531692242247</c:v>
                </c:pt>
                <c:pt idx="6329">
                  <c:v>10.5259058990762</c:v>
                </c:pt>
                <c:pt idx="6330">
                  <c:v>10.498706481830199</c:v>
                </c:pt>
                <c:pt idx="6331">
                  <c:v>10.471570840649701</c:v>
                </c:pt>
                <c:pt idx="6332">
                  <c:v>10.444498843919799</c:v>
                </c:pt>
                <c:pt idx="6333">
                  <c:v>10.4174903602543</c:v>
                </c:pt>
                <c:pt idx="6334">
                  <c:v>10.3905452584904</c:v>
                </c:pt>
                <c:pt idx="6335">
                  <c:v>10.3636634076931</c:v>
                </c:pt>
                <c:pt idx="6336">
                  <c:v>10.336844677149699</c:v>
                </c:pt>
                <c:pt idx="6337">
                  <c:v>10.3100889363748</c:v>
                </c:pt>
                <c:pt idx="6338">
                  <c:v>10.2833960551055</c:v>
                </c:pt>
                <c:pt idx="6339">
                  <c:v>10.2567659033053</c:v>
                </c:pt>
                <c:pt idx="6340">
                  <c:v>10.230198351159</c:v>
                </c:pt>
                <c:pt idx="6341">
                  <c:v>10.2036932690774</c:v>
                </c:pt>
                <c:pt idx="6342">
                  <c:v>10.1772505276939</c:v>
                </c:pt>
                <c:pt idx="6343">
                  <c:v>10.150869997863699</c:v>
                </c:pt>
                <c:pt idx="6344">
                  <c:v>10.1245515506677</c:v>
                </c:pt>
                <c:pt idx="6345">
                  <c:v>10.0982950574061</c:v>
                </c:pt>
                <c:pt idx="6346">
                  <c:v>10.0721003896032</c:v>
                </c:pt>
                <c:pt idx="6347">
                  <c:v>10.0459674190052</c:v>
                </c:pt>
                <c:pt idx="6348">
                  <c:v>10.019896017580001</c:v>
                </c:pt>
                <c:pt idx="6349">
                  <c:v>9.9938860575157697</c:v>
                </c:pt>
                <c:pt idx="6350">
                  <c:v>9.9679374112240904</c:v>
                </c:pt>
                <c:pt idx="6351">
                  <c:v>9.9420499513343508</c:v>
                </c:pt>
                <c:pt idx="6352">
                  <c:v>9.91622355069976</c:v>
                </c:pt>
                <c:pt idx="6353">
                  <c:v>9.8904580823913602</c:v>
                </c:pt>
                <c:pt idx="6354">
                  <c:v>9.8647534197014899</c:v>
                </c:pt>
                <c:pt idx="6355">
                  <c:v>9.8391094361413494</c:v>
                </c:pt>
                <c:pt idx="6356">
                  <c:v>9.8135260054424407</c:v>
                </c:pt>
                <c:pt idx="6357">
                  <c:v>9.7880030015555697</c:v>
                </c:pt>
                <c:pt idx="6358">
                  <c:v>9.7625402986494194</c:v>
                </c:pt>
                <c:pt idx="6359">
                  <c:v>9.7371377711114597</c:v>
                </c:pt>
                <c:pt idx="6360">
                  <c:v>9.7117952935489793</c:v>
                </c:pt>
                <c:pt idx="6361">
                  <c:v>9.6865127407861298</c:v>
                </c:pt>
                <c:pt idx="6362">
                  <c:v>9.6612899878643592</c:v>
                </c:pt>
                <c:pt idx="6363">
                  <c:v>9.6361269100434495</c:v>
                </c:pt>
                <c:pt idx="6364">
                  <c:v>9.6110233828005107</c:v>
                </c:pt>
                <c:pt idx="6365">
                  <c:v>9.5859792818289709</c:v>
                </c:pt>
                <c:pt idx="6366">
                  <c:v>9.5609944830400906</c:v>
                </c:pt>
                <c:pt idx="6367">
                  <c:v>9.5360688625594694</c:v>
                </c:pt>
                <c:pt idx="6368">
                  <c:v>9.5112022967310192</c:v>
                </c:pt>
                <c:pt idx="6369">
                  <c:v>9.4863946621134794</c:v>
                </c:pt>
                <c:pt idx="6370">
                  <c:v>9.4616458354819208</c:v>
                </c:pt>
                <c:pt idx="6371">
                  <c:v>9.4369556938247392</c:v>
                </c:pt>
                <c:pt idx="6372">
                  <c:v>9.4123241143471699</c:v>
                </c:pt>
                <c:pt idx="6373">
                  <c:v>9.3877509744687497</c:v>
                </c:pt>
                <c:pt idx="6374">
                  <c:v>9.3632361518238802</c:v>
                </c:pt>
                <c:pt idx="6375">
                  <c:v>9.3387795242597598</c:v>
                </c:pt>
                <c:pt idx="6376">
                  <c:v>9.3143809698394406</c:v>
                </c:pt>
                <c:pt idx="6377">
                  <c:v>9.2900403668382801</c:v>
                </c:pt>
                <c:pt idx="6378">
                  <c:v>9.2657575937449792</c:v>
                </c:pt>
                <c:pt idx="6379">
                  <c:v>9.24153252926207</c:v>
                </c:pt>
                <c:pt idx="6380">
                  <c:v>9.2173650523034105</c:v>
                </c:pt>
                <c:pt idx="6381">
                  <c:v>9.1932550419981904</c:v>
                </c:pt>
                <c:pt idx="6382">
                  <c:v>9.1692023776849201</c:v>
                </c:pt>
                <c:pt idx="6383">
                  <c:v>9.1452069389164592</c:v>
                </c:pt>
                <c:pt idx="6384">
                  <c:v>9.12126860545448</c:v>
                </c:pt>
                <c:pt idx="6385">
                  <c:v>9.0973872572749901</c:v>
                </c:pt>
                <c:pt idx="6386">
                  <c:v>9.0735627745643299</c:v>
                </c:pt>
                <c:pt idx="6387">
                  <c:v>9.0497950377181802</c:v>
                </c:pt>
                <c:pt idx="6388">
                  <c:v>9.0260839273455495</c:v>
                </c:pt>
                <c:pt idx="6389">
                  <c:v>9.00242932426276</c:v>
                </c:pt>
                <c:pt idx="6390">
                  <c:v>8.9788311094989801</c:v>
                </c:pt>
                <c:pt idx="6391">
                  <c:v>8.9552891642912194</c:v>
                </c:pt>
                <c:pt idx="6392">
                  <c:v>8.9318033700868096</c:v>
                </c:pt>
                <c:pt idx="6393">
                  <c:v>8.9083736085423997</c:v>
                </c:pt>
                <c:pt idx="6394">
                  <c:v>8.8849997615230105</c:v>
                </c:pt>
                <c:pt idx="6395">
                  <c:v>8.8616817111029604</c:v>
                </c:pt>
                <c:pt idx="6396">
                  <c:v>8.8384193395654105</c:v>
                </c:pt>
                <c:pt idx="6397">
                  <c:v>8.8152125294003696</c:v>
                </c:pt>
                <c:pt idx="6398">
                  <c:v>8.7920611633066592</c:v>
                </c:pt>
                <c:pt idx="6399">
                  <c:v>8.7689651241894495</c:v>
                </c:pt>
                <c:pt idx="6400">
                  <c:v>8.7459242951637393</c:v>
                </c:pt>
                <c:pt idx="6401">
                  <c:v>8.7229385595493607</c:v>
                </c:pt>
                <c:pt idx="6402">
                  <c:v>8.7000078008739798</c:v>
                </c:pt>
                <c:pt idx="6403">
                  <c:v>8.6771319028711105</c:v>
                </c:pt>
                <c:pt idx="6404">
                  <c:v>8.6543107494810805</c:v>
                </c:pt>
                <c:pt idx="6405">
                  <c:v>8.63154422484957</c:v>
                </c:pt>
                <c:pt idx="6406">
                  <c:v>8.6088322133290802</c:v>
                </c:pt>
                <c:pt idx="6407">
                  <c:v>8.58617459947647</c:v>
                </c:pt>
                <c:pt idx="6408">
                  <c:v>8.5635712680539005</c:v>
                </c:pt>
                <c:pt idx="6409">
                  <c:v>8.5410221040284</c:v>
                </c:pt>
                <c:pt idx="6410">
                  <c:v>8.51852699257282</c:v>
                </c:pt>
                <c:pt idx="6411">
                  <c:v>8.4960858190628592</c:v>
                </c:pt>
                <c:pt idx="6412">
                  <c:v>8.4736984690780197</c:v>
                </c:pt>
                <c:pt idx="6413">
                  <c:v>8.4513648284036904</c:v>
                </c:pt>
                <c:pt idx="6414">
                  <c:v>8.4290847830265605</c:v>
                </c:pt>
                <c:pt idx="6415">
                  <c:v>8.4068582191381598</c:v>
                </c:pt>
                <c:pt idx="6416">
                  <c:v>8.3846850231318797</c:v>
                </c:pt>
                <c:pt idx="6417">
                  <c:v>8.3625650816049308</c:v>
                </c:pt>
                <c:pt idx="6418">
                  <c:v>8.3404982813558508</c:v>
                </c:pt>
                <c:pt idx="6419">
                  <c:v>8.3184845093860496</c:v>
                </c:pt>
                <c:pt idx="6420">
                  <c:v>8.2965236528982302</c:v>
                </c:pt>
                <c:pt idx="6421">
                  <c:v>8.27461559929848</c:v>
                </c:pt>
                <c:pt idx="6422">
                  <c:v>8.2527602361916994</c:v>
                </c:pt>
                <c:pt idx="6423">
                  <c:v>8.2309574513856294</c:v>
                </c:pt>
                <c:pt idx="6424">
                  <c:v>8.2092071328888601</c:v>
                </c:pt>
                <c:pt idx="6425">
                  <c:v>8.1875091689098092</c:v>
                </c:pt>
                <c:pt idx="6426">
                  <c:v>8.16586344785674</c:v>
                </c:pt>
                <c:pt idx="6427">
                  <c:v>8.1442698583397597</c:v>
                </c:pt>
                <c:pt idx="6428">
                  <c:v>8.1227282891673198</c:v>
                </c:pt>
                <c:pt idx="6429">
                  <c:v>8.1012386293481899</c:v>
                </c:pt>
                <c:pt idx="6430">
                  <c:v>8.0798007680889992</c:v>
                </c:pt>
                <c:pt idx="6431">
                  <c:v>8.0584145947972203</c:v>
                </c:pt>
                <c:pt idx="6432">
                  <c:v>8.0370799990771502</c:v>
                </c:pt>
                <c:pt idx="6433">
                  <c:v>8.0157968707334497</c:v>
                </c:pt>
                <c:pt idx="6434">
                  <c:v>7.9945650997670903</c:v>
                </c:pt>
                <c:pt idx="6435">
                  <c:v>7.9733845763784101</c:v>
                </c:pt>
                <c:pt idx="6436">
                  <c:v>7.95225519096459</c:v>
                </c:pt>
                <c:pt idx="6437">
                  <c:v>7.9311768341206399</c:v>
                </c:pt>
                <c:pt idx="6438">
                  <c:v>7.9101493966379204</c:v>
                </c:pt>
                <c:pt idx="6439">
                  <c:v>7.8891727695046203</c:v>
                </c:pt>
                <c:pt idx="6440">
                  <c:v>7.8682468439067996</c:v>
                </c:pt>
                <c:pt idx="6441">
                  <c:v>7.8473715112258304</c:v>
                </c:pt>
                <c:pt idx="6442">
                  <c:v>7.8265466630394398</c:v>
                </c:pt>
                <c:pt idx="6443">
                  <c:v>7.8057721911202096</c:v>
                </c:pt>
                <c:pt idx="6444">
                  <c:v>7.7850479874375598</c:v>
                </c:pt>
                <c:pt idx="6445">
                  <c:v>7.7643739441552402</c:v>
                </c:pt>
                <c:pt idx="6446">
                  <c:v>7.74374995363286</c:v>
                </c:pt>
                <c:pt idx="6447">
                  <c:v>7.72317590842386</c:v>
                </c:pt>
                <c:pt idx="6448">
                  <c:v>7.7026517012765403</c:v>
                </c:pt>
                <c:pt idx="6449">
                  <c:v>7.6821772251325298</c:v>
                </c:pt>
                <c:pt idx="6450">
                  <c:v>7.6617523731293202</c:v>
                </c:pt>
                <c:pt idx="6451">
                  <c:v>7.6413770385962403</c:v>
                </c:pt>
                <c:pt idx="6452">
                  <c:v>7.6210511150564502</c:v>
                </c:pt>
                <c:pt idx="6453">
                  <c:v>7.6007744962269799</c:v>
                </c:pt>
                <c:pt idx="6454">
                  <c:v>7.5805470760161802</c:v>
                </c:pt>
                <c:pt idx="6455">
                  <c:v>7.5603687485272797</c:v>
                </c:pt>
                <c:pt idx="6456">
                  <c:v>7.5402394080533099</c:v>
                </c:pt>
                <c:pt idx="6457">
                  <c:v>7.5201589490816998</c:v>
                </c:pt>
                <c:pt idx="6458">
                  <c:v>7.5001272662896703</c:v>
                </c:pt>
                <c:pt idx="6459">
                  <c:v>7.4801442545478496</c:v>
                </c:pt>
                <c:pt idx="6460">
                  <c:v>7.4602098089161499</c:v>
                </c:pt>
                <c:pt idx="6461">
                  <c:v>7.4403238246473702</c:v>
                </c:pt>
                <c:pt idx="6462">
                  <c:v>7.4204861971846601</c:v>
                </c:pt>
                <c:pt idx="6463">
                  <c:v>7.4006968221594898</c:v>
                </c:pt>
                <c:pt idx="6464">
                  <c:v>7.3809555953966903</c:v>
                </c:pt>
                <c:pt idx="6465">
                  <c:v>7.3612624129099604</c:v>
                </c:pt>
                <c:pt idx="6466">
                  <c:v>7.3416171709013103</c:v>
                </c:pt>
                <c:pt idx="6467">
                  <c:v>7.3220197657646304</c:v>
                </c:pt>
                <c:pt idx="6468">
                  <c:v>7.30247009408113</c:v>
                </c:pt>
                <c:pt idx="6469">
                  <c:v>7.2829680526219001</c:v>
                </c:pt>
                <c:pt idx="6470">
                  <c:v>7.26351353834536</c:v>
                </c:pt>
                <c:pt idx="6471">
                  <c:v>7.2441064484002897</c:v>
                </c:pt>
                <c:pt idx="6472">
                  <c:v>7.2247466801227898</c:v>
                </c:pt>
                <c:pt idx="6473">
                  <c:v>7.2054341310358598</c:v>
                </c:pt>
                <c:pt idx="6474">
                  <c:v>7.1861686988517999</c:v>
                </c:pt>
                <c:pt idx="6475">
                  <c:v>7.1669502814687904</c:v>
                </c:pt>
                <c:pt idx="6476">
                  <c:v>7.1477787769733601</c:v>
                </c:pt>
                <c:pt idx="6477">
                  <c:v>7.1286540836378798</c:v>
                </c:pt>
                <c:pt idx="6478">
                  <c:v>7.1095760999220703</c:v>
                </c:pt>
                <c:pt idx="6479">
                  <c:v>7.0905447244715099</c:v>
                </c:pt>
                <c:pt idx="6480">
                  <c:v>7.0715598561176201</c:v>
                </c:pt>
                <c:pt idx="6481">
                  <c:v>7.0526213938791802</c:v>
                </c:pt>
                <c:pt idx="6482">
                  <c:v>7.0337292369578304</c:v>
                </c:pt>
                <c:pt idx="6483">
                  <c:v>7.0148832847430302</c:v>
                </c:pt>
                <c:pt idx="6484">
                  <c:v>6.9960834368076297</c:v>
                </c:pt>
                <c:pt idx="6485">
                  <c:v>6.9773295929107997</c:v>
                </c:pt>
                <c:pt idx="6486">
                  <c:v>6.9586216529945997</c:v>
                </c:pt>
                <c:pt idx="6487">
                  <c:v>6.9399595171864004</c:v>
                </c:pt>
                <c:pt idx="6488">
                  <c:v>6.9213430857964404</c:v>
                </c:pt>
                <c:pt idx="6489">
                  <c:v>6.9027722593213401</c:v>
                </c:pt>
                <c:pt idx="6490">
                  <c:v>6.8842469384375304</c:v>
                </c:pt>
                <c:pt idx="6491">
                  <c:v>6.8657670240073099</c:v>
                </c:pt>
                <c:pt idx="6492">
                  <c:v>6.84733241707485</c:v>
                </c:pt>
                <c:pt idx="6493">
                  <c:v>6.8289430188681601</c:v>
                </c:pt>
                <c:pt idx="6494">
                  <c:v>6.81059873079609</c:v>
                </c:pt>
                <c:pt idx="6495">
                  <c:v>6.79229945445136</c:v>
                </c:pt>
                <c:pt idx="6496">
                  <c:v>6.7740450916065598</c:v>
                </c:pt>
                <c:pt idx="6497">
                  <c:v>6.7558355442181002</c:v>
                </c:pt>
                <c:pt idx="6498">
                  <c:v>6.7376707144232704</c:v>
                </c:pt>
                <c:pt idx="6499">
                  <c:v>6.7195505045396997</c:v>
                </c:pt>
                <c:pt idx="6500">
                  <c:v>6.7014748170663996</c:v>
                </c:pt>
                <c:pt idx="6501">
                  <c:v>6.6834435546831896</c:v>
                </c:pt>
                <c:pt idx="6502">
                  <c:v>6.6654566202503096</c:v>
                </c:pt>
                <c:pt idx="6503">
                  <c:v>6.6475139168082897</c:v>
                </c:pt>
                <c:pt idx="6504">
                  <c:v>6.6296153475770501</c:v>
                </c:pt>
                <c:pt idx="6505">
                  <c:v>6.6117608159573704</c:v>
                </c:pt>
                <c:pt idx="6506">
                  <c:v>6.59395022552689</c:v>
                </c:pt>
                <c:pt idx="6507">
                  <c:v>6.5761834800450698</c:v>
                </c:pt>
                <c:pt idx="6508">
                  <c:v>6.5584604834497604</c:v>
                </c:pt>
                <c:pt idx="6509">
                  <c:v>6.5407811398556701</c:v>
                </c:pt>
                <c:pt idx="6510">
                  <c:v>6.5231453535583501</c:v>
                </c:pt>
                <c:pt idx="6511">
                  <c:v>6.5055530290297199</c:v>
                </c:pt>
                <c:pt idx="6512">
                  <c:v>6.4880040709195397</c:v>
                </c:pt>
                <c:pt idx="6513">
                  <c:v>6.4704983840569401</c:v>
                </c:pt>
                <c:pt idx="6514">
                  <c:v>6.45303587344692</c:v>
                </c:pt>
                <c:pt idx="6515">
                  <c:v>6.43561644427131</c:v>
                </c:pt>
                <c:pt idx="6516">
                  <c:v>6.4182400018903403</c:v>
                </c:pt>
                <c:pt idx="6517">
                  <c:v>6.4009064518395498</c:v>
                </c:pt>
                <c:pt idx="6518">
                  <c:v>6.3836156998308597</c:v>
                </c:pt>
                <c:pt idx="6519">
                  <c:v>6.3663676517535697</c:v>
                </c:pt>
                <c:pt idx="6520">
                  <c:v>6.3491622136713204</c:v>
                </c:pt>
                <c:pt idx="6521">
                  <c:v>6.3319992918240899</c:v>
                </c:pt>
                <c:pt idx="6522">
                  <c:v>6.31487879262726</c:v>
                </c:pt>
                <c:pt idx="6523">
                  <c:v>6.2978006226710397</c:v>
                </c:pt>
                <c:pt idx="6524">
                  <c:v>6.2807646887210096</c:v>
                </c:pt>
                <c:pt idx="6525">
                  <c:v>6.2637708977166202</c:v>
                </c:pt>
                <c:pt idx="6526">
                  <c:v>6.24681915677216</c:v>
                </c:pt>
                <c:pt idx="6527">
                  <c:v>6.2299093731757997</c:v>
                </c:pt>
                <c:pt idx="6528">
                  <c:v>6.2130414543895496</c:v>
                </c:pt>
                <c:pt idx="6529">
                  <c:v>6.1962153080493101</c:v>
                </c:pt>
                <c:pt idx="6530">
                  <c:v>6.1794308419638098</c:v>
                </c:pt>
                <c:pt idx="6531">
                  <c:v>6.16268796411617</c:v>
                </c:pt>
                <c:pt idx="6532">
                  <c:v>6.1459865826598499</c:v>
                </c:pt>
                <c:pt idx="6533">
                  <c:v>6.1293266059236897</c:v>
                </c:pt>
                <c:pt idx="6534">
                  <c:v>6.1127079424078596</c:v>
                </c:pt>
                <c:pt idx="6535">
                  <c:v>6.0961305007829401</c:v>
                </c:pt>
                <c:pt idx="6536">
                  <c:v>6.0795941898943404</c:v>
                </c:pt>
                <c:pt idx="6537">
                  <c:v>6.0630989187568298</c:v>
                </c:pt>
                <c:pt idx="6538">
                  <c:v>6.0466445965580702</c:v>
                </c:pt>
                <c:pt idx="6539">
                  <c:v>6.0302311326545501</c:v>
                </c:pt>
                <c:pt idx="6540">
                  <c:v>6.0138584365771397</c:v>
                </c:pt>
                <c:pt idx="6541">
                  <c:v>5.9975264180240897</c:v>
                </c:pt>
                <c:pt idx="6542">
                  <c:v>5.9812349868649797</c:v>
                </c:pt>
                <c:pt idx="6543">
                  <c:v>5.9649840531402702</c:v>
                </c:pt>
                <c:pt idx="6544">
                  <c:v>5.9487735270598003</c:v>
                </c:pt>
                <c:pt idx="6545">
                  <c:v>5.9326033190032401</c:v>
                </c:pt>
                <c:pt idx="6546">
                  <c:v>5.9164733395191602</c:v>
                </c:pt>
                <c:pt idx="6547">
                  <c:v>5.9003834993259696</c:v>
                </c:pt>
                <c:pt idx="6548">
                  <c:v>5.8843337093099599</c:v>
                </c:pt>
                <c:pt idx="6549">
                  <c:v>5.8683238805267699</c:v>
                </c:pt>
                <c:pt idx="6550">
                  <c:v>5.8523539242004103</c:v>
                </c:pt>
                <c:pt idx="6551">
                  <c:v>5.8364237517227702</c:v>
                </c:pt>
                <c:pt idx="6552">
                  <c:v>5.8205332746540899</c:v>
                </c:pt>
                <c:pt idx="6553">
                  <c:v>5.80468240472198</c:v>
                </c:pt>
                <c:pt idx="6554">
                  <c:v>5.7888710538214196</c:v>
                </c:pt>
                <c:pt idx="6555">
                  <c:v>5.7730991340142399</c:v>
                </c:pt>
                <c:pt idx="6556">
                  <c:v>5.7573665575296697</c:v>
                </c:pt>
                <c:pt idx="6557">
                  <c:v>5.7416732367637699</c:v>
                </c:pt>
                <c:pt idx="6558">
                  <c:v>5.7260190842784997</c:v>
                </c:pt>
                <c:pt idx="6559">
                  <c:v>5.7104040128031404</c:v>
                </c:pt>
                <c:pt idx="6560">
                  <c:v>5.6948279352303999</c:v>
                </c:pt>
                <c:pt idx="6561">
                  <c:v>5.6792907646218103</c:v>
                </c:pt>
                <c:pt idx="6562">
                  <c:v>5.6637924142017804</c:v>
                </c:pt>
                <c:pt idx="6563">
                  <c:v>5.6483327973615998</c:v>
                </c:pt>
                <c:pt idx="6564">
                  <c:v>5.6329118276569003</c:v>
                </c:pt>
                <c:pt idx="6565">
                  <c:v>5.6175294188082203</c:v>
                </c:pt>
                <c:pt idx="6566">
                  <c:v>5.6021854846999197</c:v>
                </c:pt>
                <c:pt idx="6567">
                  <c:v>5.5868799393822801</c:v>
                </c:pt>
                <c:pt idx="6568">
                  <c:v>5.5716126970674003</c:v>
                </c:pt>
                <c:pt idx="6569">
                  <c:v>5.5563836721322897</c:v>
                </c:pt>
                <c:pt idx="6570">
                  <c:v>5.5411927791177904</c:v>
                </c:pt>
                <c:pt idx="6571">
                  <c:v>5.5260399327271497</c:v>
                </c:pt>
                <c:pt idx="6572">
                  <c:v>5.5109250478269596</c:v>
                </c:pt>
                <c:pt idx="6573">
                  <c:v>5.49584803944719</c:v>
                </c:pt>
                <c:pt idx="6574">
                  <c:v>5.4808088227796796</c:v>
                </c:pt>
                <c:pt idx="6575">
                  <c:v>5.4658073131791296</c:v>
                </c:pt>
                <c:pt idx="6576">
                  <c:v>5.4508434261616401</c:v>
                </c:pt>
                <c:pt idx="6577">
                  <c:v>5.4359170774051497</c:v>
                </c:pt>
                <c:pt idx="6578">
                  <c:v>5.4210281827494704</c:v>
                </c:pt>
                <c:pt idx="6579">
                  <c:v>5.4061766581968103</c:v>
                </c:pt>
                <c:pt idx="6580">
                  <c:v>5.3913624199077299</c:v>
                </c:pt>
                <c:pt idx="6581">
                  <c:v>5.37658538420715</c:v>
                </c:pt>
                <c:pt idx="6582">
                  <c:v>5.3618454675773899</c:v>
                </c:pt>
                <c:pt idx="6583">
                  <c:v>5.3471425866631304</c:v>
                </c:pt>
                <c:pt idx="6584">
                  <c:v>5.3324766582689103</c:v>
                </c:pt>
                <c:pt idx="6585">
                  <c:v>5.31784759935866</c:v>
                </c:pt>
                <c:pt idx="6586">
                  <c:v>5.30325532705666</c:v>
                </c:pt>
                <c:pt idx="6587">
                  <c:v>5.2886997586455902</c:v>
                </c:pt>
                <c:pt idx="6588">
                  <c:v>5.27418081156749</c:v>
                </c:pt>
                <c:pt idx="6589">
                  <c:v>5.2596984034252703</c:v>
                </c:pt>
                <c:pt idx="6590">
                  <c:v>5.2452524519777102</c:v>
                </c:pt>
                <c:pt idx="6591">
                  <c:v>5.2308428751439697</c:v>
                </c:pt>
                <c:pt idx="6592">
                  <c:v>5.2164695910005801</c:v>
                </c:pt>
                <c:pt idx="6593">
                  <c:v>5.2021325177829496</c:v>
                </c:pt>
                <c:pt idx="6594">
                  <c:v>5.1878315738828604</c:v>
                </c:pt>
                <c:pt idx="6595">
                  <c:v>5.1735666778514497</c:v>
                </c:pt>
                <c:pt idx="6596">
                  <c:v>5.1593377483957701</c:v>
                </c:pt>
                <c:pt idx="6597">
                  <c:v>5.1451447043792102</c:v>
                </c:pt>
                <c:pt idx="6598">
                  <c:v>5.1309874648245399</c:v>
                </c:pt>
                <c:pt idx="6599">
                  <c:v>5.1168659489089201</c:v>
                </c:pt>
                <c:pt idx="6600">
                  <c:v>5.1027800759668702</c:v>
                </c:pt>
                <c:pt idx="6601">
                  <c:v>5.0887297654882904</c:v>
                </c:pt>
                <c:pt idx="6602">
                  <c:v>5.0747149371189701</c:v>
                </c:pt>
                <c:pt idx="6603">
                  <c:v>5.0607355106615497</c:v>
                </c:pt>
                <c:pt idx="6604">
                  <c:v>5.0467914060730497</c:v>
                </c:pt>
                <c:pt idx="6605">
                  <c:v>5.0328825434653996</c:v>
                </c:pt>
                <c:pt idx="6606">
                  <c:v>5.0190088431063504</c:v>
                </c:pt>
                <c:pt idx="6607">
                  <c:v>5.0051702254180697</c:v>
                </c:pt>
                <c:pt idx="6608">
                  <c:v>4.9913666109756001</c:v>
                </c:pt>
                <c:pt idx="6609">
                  <c:v>4.9775979205113297</c:v>
                </c:pt>
                <c:pt idx="6610">
                  <c:v>4.9638640749090603</c:v>
                </c:pt>
                <c:pt idx="6611">
                  <c:v>4.9501649952079498</c:v>
                </c:pt>
                <c:pt idx="6612">
                  <c:v>4.9365006025985299</c:v>
                </c:pt>
                <c:pt idx="6613">
                  <c:v>4.9228708184267296</c:v>
                </c:pt>
                <c:pt idx="6614">
                  <c:v>4.9092755641918497</c:v>
                </c:pt>
                <c:pt idx="6615">
                  <c:v>4.8957147615430401</c:v>
                </c:pt>
                <c:pt idx="6616">
                  <c:v>4.8821883322858701</c:v>
                </c:pt>
                <c:pt idx="6617">
                  <c:v>4.8686961983752601</c:v>
                </c:pt>
                <c:pt idx="6618">
                  <c:v>4.8552382819195197</c:v>
                </c:pt>
                <c:pt idx="6619">
                  <c:v>4.8418145051783403</c:v>
                </c:pt>
                <c:pt idx="6620">
                  <c:v>4.8284247905642701</c:v>
                </c:pt>
                <c:pt idx="6621">
                  <c:v>4.81506906064077</c:v>
                </c:pt>
                <c:pt idx="6622">
                  <c:v>4.8017472381206501</c:v>
                </c:pt>
                <c:pt idx="6623">
                  <c:v>4.7884592458706203</c:v>
                </c:pt>
                <c:pt idx="6624">
                  <c:v>4.7752050069057503</c:v>
                </c:pt>
                <c:pt idx="6625">
                  <c:v>4.7619844443935104</c:v>
                </c:pt>
                <c:pt idx="6626">
                  <c:v>4.7487974816497402</c:v>
                </c:pt>
                <c:pt idx="6627">
                  <c:v>4.7356440421421597</c:v>
                </c:pt>
                <c:pt idx="6628">
                  <c:v>4.7225240494873599</c:v>
                </c:pt>
                <c:pt idx="6629">
                  <c:v>4.7094374274508297</c:v>
                </c:pt>
                <c:pt idx="6630">
                  <c:v>4.6963840999489301</c:v>
                </c:pt>
                <c:pt idx="6631">
                  <c:v>4.6833639910459004</c:v>
                </c:pt>
                <c:pt idx="6632">
                  <c:v>4.6703770249548704</c:v>
                </c:pt>
                <c:pt idx="6633">
                  <c:v>4.6574231260398298</c:v>
                </c:pt>
                <c:pt idx="6634">
                  <c:v>4.6445022188101799</c:v>
                </c:pt>
                <c:pt idx="6635">
                  <c:v>4.6316142279246799</c:v>
                </c:pt>
                <c:pt idx="6636">
                  <c:v>4.6187590781904797</c:v>
                </c:pt>
                <c:pt idx="6637">
                  <c:v>4.6059366945626001</c:v>
                </c:pt>
                <c:pt idx="6638">
                  <c:v>4.5931470021429703</c:v>
                </c:pt>
                <c:pt idx="6639">
                  <c:v>4.58038992618037</c:v>
                </c:pt>
                <c:pt idx="6640">
                  <c:v>4.5676653920719801</c:v>
                </c:pt>
                <c:pt idx="6641">
                  <c:v>4.5549733253613596</c:v>
                </c:pt>
                <c:pt idx="6642">
                  <c:v>4.5423136517379596</c:v>
                </c:pt>
                <c:pt idx="6643">
                  <c:v>4.52968629703759</c:v>
                </c:pt>
                <c:pt idx="6644">
                  <c:v>4.5170911872434703</c:v>
                </c:pt>
                <c:pt idx="6645">
                  <c:v>4.5045282484836804</c:v>
                </c:pt>
                <c:pt idx="6646">
                  <c:v>4.4919974070322102</c:v>
                </c:pt>
                <c:pt idx="6647">
                  <c:v>4.4794985893088999</c:v>
                </c:pt>
                <c:pt idx="6648">
                  <c:v>4.4670317218780102</c:v>
                </c:pt>
                <c:pt idx="6649">
                  <c:v>4.4545967314501498</c:v>
                </c:pt>
                <c:pt idx="6650">
                  <c:v>4.4421935448793404</c:v>
                </c:pt>
                <c:pt idx="6651">
                  <c:v>4.4298220891644799</c:v>
                </c:pt>
                <c:pt idx="6652">
                  <c:v>4.4174822914493301</c:v>
                </c:pt>
                <c:pt idx="6653">
                  <c:v>4.4051740790220704</c:v>
                </c:pt>
                <c:pt idx="6654">
                  <c:v>4.3928973793137498</c:v>
                </c:pt>
                <c:pt idx="6655">
                  <c:v>4.38065211989879</c:v>
                </c:pt>
                <c:pt idx="6656">
                  <c:v>4.3684382284970198</c:v>
                </c:pt>
                <c:pt idx="6657">
                  <c:v>4.35625563296915</c:v>
                </c:pt>
                <c:pt idx="6658">
                  <c:v>4.3441042613207497</c:v>
                </c:pt>
                <c:pt idx="6659">
                  <c:v>4.3319840416988198</c:v>
                </c:pt>
                <c:pt idx="6660">
                  <c:v>4.3198949023947</c:v>
                </c:pt>
                <c:pt idx="6661">
                  <c:v>4.30783677183965</c:v>
                </c:pt>
                <c:pt idx="6662">
                  <c:v>4.2958095786083099</c:v>
                </c:pt>
                <c:pt idx="6663">
                  <c:v>4.2838132514171896</c:v>
                </c:pt>
                <c:pt idx="6664">
                  <c:v>4.2718477191246897</c:v>
                </c:pt>
                <c:pt idx="6665">
                  <c:v>4.2599129107296303</c:v>
                </c:pt>
                <c:pt idx="6666">
                  <c:v>4.2480087553736698</c:v>
                </c:pt>
                <c:pt idx="6667">
                  <c:v>4.2361351823378897</c:v>
                </c:pt>
                <c:pt idx="6668">
                  <c:v>4.2242921210447397</c:v>
                </c:pt>
                <c:pt idx="6669">
                  <c:v>4.2124795010570697</c:v>
                </c:pt>
                <c:pt idx="6670">
                  <c:v>4.2006972520781103</c:v>
                </c:pt>
                <c:pt idx="6671">
                  <c:v>4.1889453039519697</c:v>
                </c:pt>
                <c:pt idx="6672">
                  <c:v>4.17722358666117</c:v>
                </c:pt>
                <c:pt idx="6673">
                  <c:v>4.1655320303285999</c:v>
                </c:pt>
                <c:pt idx="6674">
                  <c:v>4.1538705652165397</c:v>
                </c:pt>
                <c:pt idx="6675">
                  <c:v>4.1422391217271697</c:v>
                </c:pt>
                <c:pt idx="6676">
                  <c:v>4.1306376304010497</c:v>
                </c:pt>
                <c:pt idx="6677">
                  <c:v>4.1190660219166304</c:v>
                </c:pt>
                <c:pt idx="6678">
                  <c:v>4.1075242270922603</c:v>
                </c:pt>
                <c:pt idx="6679">
                  <c:v>4.09601217688465</c:v>
                </c:pt>
                <c:pt idx="6680">
                  <c:v>4.0845298023869301</c:v>
                </c:pt>
                <c:pt idx="6681">
                  <c:v>4.0730770348321101</c:v>
                </c:pt>
                <c:pt idx="6682">
                  <c:v>4.0616538055905904</c:v>
                </c:pt>
                <c:pt idx="6683">
                  <c:v>4.0502600461681499</c:v>
                </c:pt>
                <c:pt idx="6684">
                  <c:v>4.0388956882104701</c:v>
                </c:pt>
                <c:pt idx="6685">
                  <c:v>4.0275606634986296</c:v>
                </c:pt>
                <c:pt idx="6686">
                  <c:v>4.0162549039510704</c:v>
                </c:pt>
                <c:pt idx="6687">
                  <c:v>4.0049783416236604</c:v>
                </c:pt>
                <c:pt idx="6688">
                  <c:v>3.9937309087061301</c:v>
                </c:pt>
                <c:pt idx="6689">
                  <c:v>3.98251253752712</c:v>
                </c:pt>
                <c:pt idx="6690">
                  <c:v>3.9713231605491499</c:v>
                </c:pt>
                <c:pt idx="6691">
                  <c:v>3.9601627103716299</c:v>
                </c:pt>
                <c:pt idx="6692">
                  <c:v>3.94903111972988</c:v>
                </c:pt>
                <c:pt idx="6693">
                  <c:v>3.9379283214920902</c:v>
                </c:pt>
                <c:pt idx="6694">
                  <c:v>3.9268542486648399</c:v>
                </c:pt>
                <c:pt idx="6695">
                  <c:v>3.9158088343871298</c:v>
                </c:pt>
                <c:pt idx="6696">
                  <c:v>3.9047920119333299</c:v>
                </c:pt>
                <c:pt idx="6697">
                  <c:v>3.8938037147126998</c:v>
                </c:pt>
                <c:pt idx="6698">
                  <c:v>3.88284387626691</c:v>
                </c:pt>
                <c:pt idx="6699">
                  <c:v>3.8719124302740102</c:v>
                </c:pt>
                <c:pt idx="6700">
                  <c:v>3.8610093105449401</c:v>
                </c:pt>
                <c:pt idx="6701">
                  <c:v>3.8501344510235498</c:v>
                </c:pt>
                <c:pt idx="6702">
                  <c:v>3.8392877857870702</c:v>
                </c:pt>
                <c:pt idx="6703">
                  <c:v>3.8284692490466101</c:v>
                </c:pt>
                <c:pt idx="6704">
                  <c:v>3.8176787751457102</c:v>
                </c:pt>
                <c:pt idx="6705">
                  <c:v>3.8069162985612799</c:v>
                </c:pt>
                <c:pt idx="6706">
                  <c:v>3.7961817539006102</c:v>
                </c:pt>
                <c:pt idx="6707">
                  <c:v>3.7854750759059299</c:v>
                </c:pt>
                <c:pt idx="6708">
                  <c:v>3.7747961994498098</c:v>
                </c:pt>
                <c:pt idx="6709">
                  <c:v>3.7641450595377601</c:v>
                </c:pt>
                <c:pt idx="6710">
                  <c:v>3.7535215913056499</c:v>
                </c:pt>
                <c:pt idx="6711">
                  <c:v>3.7429257300222698</c:v>
                </c:pt>
                <c:pt idx="6712">
                  <c:v>3.7323574110857898</c:v>
                </c:pt>
                <c:pt idx="6713">
                  <c:v>3.7218165700267898</c:v>
                </c:pt>
                <c:pt idx="6714">
                  <c:v>3.7113031425057201</c:v>
                </c:pt>
                <c:pt idx="6715">
                  <c:v>3.7008170643144598</c:v>
                </c:pt>
                <c:pt idx="6716">
                  <c:v>3.6903582713757599</c:v>
                </c:pt>
                <c:pt idx="6717">
                  <c:v>3.6799266997397599</c:v>
                </c:pt>
                <c:pt idx="6718">
                  <c:v>3.6695222855890299</c:v>
                </c:pt>
                <c:pt idx="6719">
                  <c:v>3.6591449652354999</c:v>
                </c:pt>
                <c:pt idx="6720">
                  <c:v>3.64879467512002</c:v>
                </c:pt>
                <c:pt idx="6721">
                  <c:v>3.6384713518123299</c:v>
                </c:pt>
                <c:pt idx="6722">
                  <c:v>3.6281749320130601</c:v>
                </c:pt>
                <c:pt idx="6723">
                  <c:v>3.61790535254924</c:v>
                </c:pt>
                <c:pt idx="6724">
                  <c:v>3.6076625503787998</c:v>
                </c:pt>
                <c:pt idx="6725">
                  <c:v>3.5974464625865799</c:v>
                </c:pt>
                <c:pt idx="6726">
                  <c:v>3.5872570263867898</c:v>
                </c:pt>
                <c:pt idx="6727">
                  <c:v>3.5770941791205502</c:v>
                </c:pt>
                <c:pt idx="6728">
                  <c:v>3.56695785825739</c:v>
                </c:pt>
                <c:pt idx="6729">
                  <c:v>3.5568480013937198</c:v>
                </c:pt>
                <c:pt idx="6730">
                  <c:v>3.5467645462558499</c:v>
                </c:pt>
                <c:pt idx="6731">
                  <c:v>3.5367074306939998</c:v>
                </c:pt>
                <c:pt idx="6732">
                  <c:v>3.5266765926877901</c:v>
                </c:pt>
                <c:pt idx="6733">
                  <c:v>3.51667197034172</c:v>
                </c:pt>
                <c:pt idx="6734">
                  <c:v>3.5066935018882002</c:v>
                </c:pt>
                <c:pt idx="6735">
                  <c:v>3.4967411256860399</c:v>
                </c:pt>
                <c:pt idx="6736">
                  <c:v>3.48681478021894</c:v>
                </c:pt>
                <c:pt idx="6737">
                  <c:v>3.47691440409803</c:v>
                </c:pt>
                <c:pt idx="6738">
                  <c:v>3.4670399360587898</c:v>
                </c:pt>
                <c:pt idx="6739">
                  <c:v>3.4571913149641298</c:v>
                </c:pt>
                <c:pt idx="6740">
                  <c:v>3.4473684798003701</c:v>
                </c:pt>
                <c:pt idx="6741">
                  <c:v>3.4375713696791999</c:v>
                </c:pt>
                <c:pt idx="6742">
                  <c:v>3.4277999238387298</c:v>
                </c:pt>
                <c:pt idx="6743">
                  <c:v>3.41805408163997</c:v>
                </c:pt>
                <c:pt idx="6744">
                  <c:v>3.4083337825698199</c:v>
                </c:pt>
                <c:pt idx="6745">
                  <c:v>3.3986389662385901</c:v>
                </c:pt>
                <c:pt idx="6746">
                  <c:v>3.38896957237999</c:v>
                </c:pt>
                <c:pt idx="6747">
                  <c:v>3.3793255408546199</c:v>
                </c:pt>
                <c:pt idx="6748">
                  <c:v>3.3697068116425002</c:v>
                </c:pt>
                <c:pt idx="6749">
                  <c:v>3.3601133248510302</c:v>
                </c:pt>
                <c:pt idx="6750">
                  <c:v>3.3505450207090202</c:v>
                </c:pt>
                <c:pt idx="6751">
                  <c:v>3.3410018395677001</c:v>
                </c:pt>
                <c:pt idx="6752">
                  <c:v>3.33148372190167</c:v>
                </c:pt>
                <c:pt idx="6753">
                  <c:v>3.3219906083094499</c:v>
                </c:pt>
                <c:pt idx="6754">
                  <c:v>3.31252243951046</c:v>
                </c:pt>
                <c:pt idx="6755">
                  <c:v>3.3030791563470299</c:v>
                </c:pt>
                <c:pt idx="6756">
                  <c:v>3.29366069978387</c:v>
                </c:pt>
                <c:pt idx="6757">
                  <c:v>3.2842670109066101</c:v>
                </c:pt>
                <c:pt idx="6758">
                  <c:v>3.27489803092329</c:v>
                </c:pt>
                <c:pt idx="6759">
                  <c:v>3.26555370116282</c:v>
                </c:pt>
                <c:pt idx="6760">
                  <c:v>3.2562339630765602</c:v>
                </c:pt>
                <c:pt idx="6761">
                  <c:v>3.2469387582342302</c:v>
                </c:pt>
                <c:pt idx="6762">
                  <c:v>3.2376680283299701</c:v>
                </c:pt>
                <c:pt idx="6763">
                  <c:v>3.2284217151748398</c:v>
                </c:pt>
                <c:pt idx="6764">
                  <c:v>3.2191997607037801</c:v>
                </c:pt>
                <c:pt idx="6765">
                  <c:v>3.2100021069696401</c:v>
                </c:pt>
                <c:pt idx="6766">
                  <c:v>3.2008286961466799</c:v>
                </c:pt>
                <c:pt idx="6767">
                  <c:v>3.1916794705270601</c:v>
                </c:pt>
                <c:pt idx="6768">
                  <c:v>3.18255437252484</c:v>
                </c:pt>
                <c:pt idx="6769">
                  <c:v>3.1734533446720001</c:v>
                </c:pt>
                <c:pt idx="6770">
                  <c:v>3.16437632962091</c:v>
                </c:pt>
                <c:pt idx="6771">
                  <c:v>3.1553232701413401</c:v>
                </c:pt>
                <c:pt idx="6772">
                  <c:v>3.1462941091229801</c:v>
                </c:pt>
                <c:pt idx="6773">
                  <c:v>3.13728878957492</c:v>
                </c:pt>
                <c:pt idx="6774">
                  <c:v>3.12830725462265</c:v>
                </c:pt>
                <c:pt idx="6775">
                  <c:v>3.1193494475110701</c:v>
                </c:pt>
                <c:pt idx="6776">
                  <c:v>3.1104153116034898</c:v>
                </c:pt>
                <c:pt idx="6777">
                  <c:v>3.1015047903806199</c:v>
                </c:pt>
                <c:pt idx="6778">
                  <c:v>3.0926178274400802</c:v>
                </c:pt>
                <c:pt idx="6779">
                  <c:v>3.08375436649838</c:v>
                </c:pt>
                <c:pt idx="6780">
                  <c:v>3.07491435138745</c:v>
                </c:pt>
                <c:pt idx="6781">
                  <c:v>3.0660977260576399</c:v>
                </c:pt>
                <c:pt idx="6782">
                  <c:v>3.0573044345756899</c:v>
                </c:pt>
                <c:pt idx="6783">
                  <c:v>3.04853442112623</c:v>
                </c:pt>
                <c:pt idx="6784">
                  <c:v>3.03978763000684</c:v>
                </c:pt>
                <c:pt idx="6785">
                  <c:v>3.0310640056354599</c:v>
                </c:pt>
                <c:pt idx="6786">
                  <c:v>3.02236349254397</c:v>
                </c:pt>
                <c:pt idx="6787">
                  <c:v>3.0136860353796502</c:v>
                </c:pt>
                <c:pt idx="6788">
                  <c:v>3.0050315789066899</c:v>
                </c:pt>
                <c:pt idx="6789">
                  <c:v>2.99640006800366</c:v>
                </c:pt>
                <c:pt idx="6790">
                  <c:v>2.9877914476660798</c:v>
                </c:pt>
                <c:pt idx="6791">
                  <c:v>2.97920566300236</c:v>
                </c:pt>
                <c:pt idx="6792">
                  <c:v>2.9706426592372899</c:v>
                </c:pt>
                <c:pt idx="6793">
                  <c:v>2.9621023817096299</c:v>
                </c:pt>
                <c:pt idx="6794">
                  <c:v>2.9535847758729799</c:v>
                </c:pt>
                <c:pt idx="6795">
                  <c:v>2.9450897872948998</c:v>
                </c:pt>
                <c:pt idx="6796">
                  <c:v>2.9366173616578402</c:v>
                </c:pt>
                <c:pt idx="6797">
                  <c:v>2.9281674447566499</c:v>
                </c:pt>
                <c:pt idx="6798">
                  <c:v>2.9197399825011101</c:v>
                </c:pt>
                <c:pt idx="6799">
                  <c:v>2.91133492091438</c:v>
                </c:pt>
                <c:pt idx="6800">
                  <c:v>2.9029522061330599</c:v>
                </c:pt>
                <c:pt idx="6801">
                  <c:v>2.8945917844061499</c:v>
                </c:pt>
                <c:pt idx="6802">
                  <c:v>2.8862536020960401</c:v>
                </c:pt>
                <c:pt idx="6803">
                  <c:v>2.8779376056765602</c:v>
                </c:pt>
                <c:pt idx="6804">
                  <c:v>2.8696437417374199</c:v>
                </c:pt>
                <c:pt idx="6805">
                  <c:v>2.86137195697727</c:v>
                </c:pt>
                <c:pt idx="6806">
                  <c:v>2.8531221982091499</c:v>
                </c:pt>
                <c:pt idx="6807">
                  <c:v>2.84489441235602</c:v>
                </c:pt>
                <c:pt idx="6808">
                  <c:v>2.8366885464537401</c:v>
                </c:pt>
                <c:pt idx="6809">
                  <c:v>2.8285045476511002</c:v>
                </c:pt>
                <c:pt idx="6810">
                  <c:v>2.82034236320577</c:v>
                </c:pt>
                <c:pt idx="6811">
                  <c:v>2.81220194048786</c:v>
                </c:pt>
                <c:pt idx="6812">
                  <c:v>2.8040832269783902</c:v>
                </c:pt>
                <c:pt idx="6813">
                  <c:v>2.7959861702697699</c:v>
                </c:pt>
                <c:pt idx="6814">
                  <c:v>2.7879107180638298</c:v>
                </c:pt>
                <c:pt idx="6815">
                  <c:v>2.7798568181733301</c:v>
                </c:pt>
                <c:pt idx="6816">
                  <c:v>2.7718244185224101</c:v>
                </c:pt>
                <c:pt idx="6817">
                  <c:v>2.76381346714316</c:v>
                </c:pt>
                <c:pt idx="6818">
                  <c:v>2.7558239121790402</c:v>
                </c:pt>
                <c:pt idx="6819">
                  <c:v>2.7478557018834602</c:v>
                </c:pt>
                <c:pt idx="6820">
                  <c:v>2.7399087846172101</c:v>
                </c:pt>
                <c:pt idx="6821">
                  <c:v>2.7319831088535298</c:v>
                </c:pt>
                <c:pt idx="6822">
                  <c:v>2.7240786231710299</c:v>
                </c:pt>
                <c:pt idx="6823">
                  <c:v>2.71619527626126</c:v>
                </c:pt>
                <c:pt idx="6824">
                  <c:v>2.7083330169216899</c:v>
                </c:pt>
                <c:pt idx="6825">
                  <c:v>2.7004917940586699</c:v>
                </c:pt>
                <c:pt idx="6826">
                  <c:v>2.692671556688</c:v>
                </c:pt>
                <c:pt idx="6827">
                  <c:v>2.6848722539328702</c:v>
                </c:pt>
                <c:pt idx="6828">
                  <c:v>2.6770938350244</c:v>
                </c:pt>
                <c:pt idx="6829">
                  <c:v>2.6693362493020998</c:v>
                </c:pt>
                <c:pt idx="6830">
                  <c:v>2.66159944621291</c:v>
                </c:pt>
                <c:pt idx="6831">
                  <c:v>2.65388337530969</c:v>
                </c:pt>
                <c:pt idx="6832">
                  <c:v>2.6461879862552098</c:v>
                </c:pt>
                <c:pt idx="6833">
                  <c:v>2.6385132288176401</c:v>
                </c:pt>
                <c:pt idx="6834">
                  <c:v>2.6308590528715801</c:v>
                </c:pt>
                <c:pt idx="6835">
                  <c:v>2.6232254083995401</c:v>
                </c:pt>
                <c:pt idx="6836">
                  <c:v>2.6156122454899502</c:v>
                </c:pt>
                <c:pt idx="6837">
                  <c:v>2.6080195143371401</c:v>
                </c:pt>
                <c:pt idx="6838">
                  <c:v>2.6004471652428802</c:v>
                </c:pt>
                <c:pt idx="6839">
                  <c:v>2.5928951486128202</c:v>
                </c:pt>
                <c:pt idx="6840">
                  <c:v>2.58536341496057</c:v>
                </c:pt>
                <c:pt idx="6841">
                  <c:v>2.5778519149031101</c:v>
                </c:pt>
                <c:pt idx="6842">
                  <c:v>2.5703605991648701</c:v>
                </c:pt>
                <c:pt idx="6843">
                  <c:v>2.56288941857468</c:v>
                </c:pt>
                <c:pt idx="6844">
                  <c:v>2.5554383240652898</c:v>
                </c:pt>
                <c:pt idx="6845">
                  <c:v>2.5480072666753601</c:v>
                </c:pt>
                <c:pt idx="6846">
                  <c:v>2.5405961975484801</c:v>
                </c:pt>
                <c:pt idx="6847">
                  <c:v>2.5332050679321401</c:v>
                </c:pt>
                <c:pt idx="6848">
                  <c:v>2.5258338291787501</c:v>
                </c:pt>
                <c:pt idx="6849">
                  <c:v>2.5184824327431601</c:v>
                </c:pt>
                <c:pt idx="6850">
                  <c:v>2.5111508301856</c:v>
                </c:pt>
                <c:pt idx="6851">
                  <c:v>2.50383897317024</c:v>
                </c:pt>
                <c:pt idx="6852">
                  <c:v>2.4965468134636701</c:v>
                </c:pt>
                <c:pt idx="6853">
                  <c:v>2.48927430293688</c:v>
                </c:pt>
                <c:pt idx="6854">
                  <c:v>2.48202139356329</c:v>
                </c:pt>
                <c:pt idx="6855">
                  <c:v>2.4747880374192399</c:v>
                </c:pt>
                <c:pt idx="6856">
                  <c:v>2.4675741866849701</c:v>
                </c:pt>
                <c:pt idx="6857">
                  <c:v>2.4603797936421601</c:v>
                </c:pt>
                <c:pt idx="6858">
                  <c:v>2.4532048106754001</c:v>
                </c:pt>
                <c:pt idx="6859">
                  <c:v>2.4460491902721899</c:v>
                </c:pt>
                <c:pt idx="6860">
                  <c:v>2.4389128850204602</c:v>
                </c:pt>
                <c:pt idx="6861">
                  <c:v>2.43179584761155</c:v>
                </c:pt>
                <c:pt idx="6862">
                  <c:v>2.4246980308382202</c:v>
                </c:pt>
                <c:pt idx="6863">
                  <c:v>2.4176193875946601</c:v>
                </c:pt>
                <c:pt idx="6864">
                  <c:v>2.41055987087646</c:v>
                </c:pt>
                <c:pt idx="6865">
                  <c:v>2.40351943378014</c:v>
                </c:pt>
                <c:pt idx="6866">
                  <c:v>2.3964980295036402</c:v>
                </c:pt>
                <c:pt idx="6867">
                  <c:v>2.3894956113448198</c:v>
                </c:pt>
                <c:pt idx="6868">
                  <c:v>2.38251213270346</c:v>
                </c:pt>
                <c:pt idx="6869">
                  <c:v>2.3755475470802399</c:v>
                </c:pt>
                <c:pt idx="6870">
                  <c:v>2.3686018080732998</c:v>
                </c:pt>
                <c:pt idx="6871">
                  <c:v>2.3616748693851499</c:v>
                </c:pt>
                <c:pt idx="6872">
                  <c:v>2.3547666848132698</c:v>
                </c:pt>
                <c:pt idx="6873">
                  <c:v>2.34787720825901</c:v>
                </c:pt>
                <c:pt idx="6874">
                  <c:v>2.3410063937216998</c:v>
                </c:pt>
                <c:pt idx="6875">
                  <c:v>2.3341541953000302</c:v>
                </c:pt>
                <c:pt idx="6876">
                  <c:v>2.3273205671921402</c:v>
                </c:pt>
                <c:pt idx="6877">
                  <c:v>2.3205054636946101</c:v>
                </c:pt>
                <c:pt idx="6878">
                  <c:v>2.3137088392043901</c:v>
                </c:pt>
                <c:pt idx="6879">
                  <c:v>2.3069306482154102</c:v>
                </c:pt>
                <c:pt idx="6880">
                  <c:v>2.30017084532146</c:v>
                </c:pt>
                <c:pt idx="6881">
                  <c:v>2.2934293852143099</c:v>
                </c:pt>
                <c:pt idx="6882">
                  <c:v>2.2867062226831201</c:v>
                </c:pt>
                <c:pt idx="6883">
                  <c:v>2.2800013126159602</c:v>
                </c:pt>
                <c:pt idx="6884">
                  <c:v>2.2733146099988502</c:v>
                </c:pt>
                <c:pt idx="6885">
                  <c:v>2.2666460699142199</c:v>
                </c:pt>
                <c:pt idx="6886">
                  <c:v>2.2599956475429201</c:v>
                </c:pt>
                <c:pt idx="6887">
                  <c:v>2.2533632981637202</c:v>
                </c:pt>
                <c:pt idx="6888">
                  <c:v>2.2467489771518201</c:v>
                </c:pt>
                <c:pt idx="6889">
                  <c:v>2.2401526399778402</c:v>
                </c:pt>
                <c:pt idx="6890">
                  <c:v>2.2335742422123199</c:v>
                </c:pt>
                <c:pt idx="6891">
                  <c:v>2.2270137395202201</c:v>
                </c:pt>
                <c:pt idx="6892">
                  <c:v>2.2204710876639302</c:v>
                </c:pt>
                <c:pt idx="6893">
                  <c:v>2.2139462425002598</c:v>
                </c:pt>
                <c:pt idx="6894">
                  <c:v>2.2074391599844398</c:v>
                </c:pt>
                <c:pt idx="6895">
                  <c:v>2.2009497961671398</c:v>
                </c:pt>
                <c:pt idx="6896">
                  <c:v>2.19447810719292</c:v>
                </c:pt>
                <c:pt idx="6897">
                  <c:v>2.18802404930479</c:v>
                </c:pt>
                <c:pt idx="6898">
                  <c:v>2.18158757883768</c:v>
                </c:pt>
                <c:pt idx="6899">
                  <c:v>2.1751686522259401</c:v>
                </c:pt>
                <c:pt idx="6900">
                  <c:v>2.1687672259953401</c:v>
                </c:pt>
                <c:pt idx="6901">
                  <c:v>2.1623832567680901</c:v>
                </c:pt>
                <c:pt idx="6902">
                  <c:v>2.1560167012612999</c:v>
                </c:pt>
                <c:pt idx="6903">
                  <c:v>2.1496675162860299</c:v>
                </c:pt>
                <c:pt idx="6904">
                  <c:v>2.1433356587477399</c:v>
                </c:pt>
                <c:pt idx="6905">
                  <c:v>2.1370210856463401</c:v>
                </c:pt>
                <c:pt idx="6906">
                  <c:v>2.1307237540756301</c:v>
                </c:pt>
                <c:pt idx="6907">
                  <c:v>2.1244436212238802</c:v>
                </c:pt>
                <c:pt idx="6908">
                  <c:v>2.1181806443717401</c:v>
                </c:pt>
                <c:pt idx="6909">
                  <c:v>2.1119347808948299</c:v>
                </c:pt>
                <c:pt idx="6910">
                  <c:v>2.1057059882601501</c:v>
                </c:pt>
                <c:pt idx="6911">
                  <c:v>2.0994942240301602</c:v>
                </c:pt>
                <c:pt idx="6912">
                  <c:v>2.09329944585973</c:v>
                </c:pt>
                <c:pt idx="6913">
                  <c:v>2.0871216114951499</c:v>
                </c:pt>
                <c:pt idx="6914">
                  <c:v>2.0809606787761599</c:v>
                </c:pt>
                <c:pt idx="6915">
                  <c:v>2.0748166056363999</c:v>
                </c:pt>
                <c:pt idx="6916">
                  <c:v>2.0686893500994601</c:v>
                </c:pt>
                <c:pt idx="6917">
                  <c:v>2.0625788702828198</c:v>
                </c:pt>
                <c:pt idx="6918">
                  <c:v>2.0564851243954299</c:v>
                </c:pt>
                <c:pt idx="6919">
                  <c:v>2.0504080707376402</c:v>
                </c:pt>
                <c:pt idx="6920">
                  <c:v>2.0443476677017198</c:v>
                </c:pt>
                <c:pt idx="6921">
                  <c:v>2.0383038737728998</c:v>
                </c:pt>
                <c:pt idx="6922">
                  <c:v>2.0322766475248102</c:v>
                </c:pt>
                <c:pt idx="6923">
                  <c:v>2.0262659476245002</c:v>
                </c:pt>
                <c:pt idx="6924">
                  <c:v>2.0202717328289799</c:v>
                </c:pt>
                <c:pt idx="6925">
                  <c:v>2.0142939619871498</c:v>
                </c:pt>
                <c:pt idx="6926">
                  <c:v>2.0083325940368701</c:v>
                </c:pt>
                <c:pt idx="6927">
                  <c:v>2.0023875880079101</c:v>
                </c:pt>
                <c:pt idx="6928">
                  <c:v>1.9964589030209701</c:v>
                </c:pt>
                <c:pt idx="6929">
                  <c:v>1.9905464982841701</c:v>
                </c:pt>
                <c:pt idx="6930">
                  <c:v>1.98465033309808</c:v>
                </c:pt>
                <c:pt idx="6931">
                  <c:v>1.9787703668521699</c:v>
                </c:pt>
                <c:pt idx="6932">
                  <c:v>1.9729065590263699</c:v>
                </c:pt>
                <c:pt idx="6933">
                  <c:v>1.9670588691890201</c:v>
                </c:pt>
                <c:pt idx="6934">
                  <c:v>1.9612272569978699</c:v>
                </c:pt>
                <c:pt idx="6935">
                  <c:v>1.95541168220114</c:v>
                </c:pt>
                <c:pt idx="6936">
                  <c:v>1.9496121046339501</c:v>
                </c:pt>
                <c:pt idx="6937">
                  <c:v>1.9438284842228599</c:v>
                </c:pt>
                <c:pt idx="6938">
                  <c:v>1.9380607809803501</c:v>
                </c:pt>
                <c:pt idx="6939">
                  <c:v>1.93230895500984</c:v>
                </c:pt>
                <c:pt idx="6940">
                  <c:v>1.92657296650167</c:v>
                </c:pt>
                <c:pt idx="6941">
                  <c:v>1.9208527757346101</c:v>
                </c:pt>
                <c:pt idx="6942">
                  <c:v>1.9151483430763701</c:v>
                </c:pt>
                <c:pt idx="6943">
                  <c:v>1.9094596289805901</c:v>
                </c:pt>
                <c:pt idx="6944">
                  <c:v>1.9037865939908101</c:v>
                </c:pt>
                <c:pt idx="6945">
                  <c:v>1.89812919873555</c:v>
                </c:pt>
                <c:pt idx="6946">
                  <c:v>1.8924874039342101</c:v>
                </c:pt>
                <c:pt idx="6947">
                  <c:v>1.8868611703901601</c:v>
                </c:pt>
                <c:pt idx="6948">
                  <c:v>1.88125045899567</c:v>
                </c:pt>
                <c:pt idx="6949">
                  <c:v>1.87565523072896</c:v>
                </c:pt>
                <c:pt idx="6950">
                  <c:v>1.8700754466551801</c:v>
                </c:pt>
                <c:pt idx="6951">
                  <c:v>1.86451106792739</c:v>
                </c:pt>
                <c:pt idx="6952">
                  <c:v>1.85896205578212</c:v>
                </c:pt>
                <c:pt idx="6953">
                  <c:v>1.85342837154578</c:v>
                </c:pt>
                <c:pt idx="6954">
                  <c:v>1.84790997662775</c:v>
                </c:pt>
                <c:pt idx="6955">
                  <c:v>1.8424068325248399</c:v>
                </c:pt>
                <c:pt idx="6956">
                  <c:v>1.8369189008197699</c:v>
                </c:pt>
                <c:pt idx="6957">
                  <c:v>1.8314461431802</c:v>
                </c:pt>
                <c:pt idx="6958">
                  <c:v>1.82598852135973</c:v>
                </c:pt>
                <c:pt idx="6959">
                  <c:v>1.8205459971973801</c:v>
                </c:pt>
                <c:pt idx="6960">
                  <c:v>1.8151185326156201</c:v>
                </c:pt>
                <c:pt idx="6961">
                  <c:v>1.80970608962482</c:v>
                </c:pt>
                <c:pt idx="6962">
                  <c:v>1.8043086303188201</c:v>
                </c:pt>
                <c:pt idx="6963">
                  <c:v>1.7989261168738699</c:v>
                </c:pt>
                <c:pt idx="6964">
                  <c:v>1.79355851155516</c:v>
                </c:pt>
                <c:pt idx="6965">
                  <c:v>1.78820577670829</c:v>
                </c:pt>
                <c:pt idx="6966">
                  <c:v>1.7828678747653299</c:v>
                </c:pt>
                <c:pt idx="6967">
                  <c:v>1.77754476824126</c:v>
                </c:pt>
                <c:pt idx="6968">
                  <c:v>1.7722364197360001</c:v>
                </c:pt>
                <c:pt idx="6969">
                  <c:v>1.7669427919314</c:v>
                </c:pt>
                <c:pt idx="6970">
                  <c:v>1.7616638475942401</c:v>
                </c:pt>
                <c:pt idx="6971">
                  <c:v>1.7563995495757301</c:v>
                </c:pt>
                <c:pt idx="6972">
                  <c:v>1.7511498608070399</c:v>
                </c:pt>
                <c:pt idx="6973">
                  <c:v>1.7459147443057399</c:v>
                </c:pt>
                <c:pt idx="6974">
                  <c:v>1.7406941631703501</c:v>
                </c:pt>
                <c:pt idx="6975">
                  <c:v>1.7354880805833199</c:v>
                </c:pt>
                <c:pt idx="6976">
                  <c:v>1.7302964598095401</c:v>
                </c:pt>
                <c:pt idx="6977">
                  <c:v>1.7251192641948201</c:v>
                </c:pt>
                <c:pt idx="6978">
                  <c:v>1.71995645716993</c:v>
                </c:pt>
                <c:pt idx="6979">
                  <c:v>1.71480800224504</c:v>
                </c:pt>
                <c:pt idx="6980">
                  <c:v>1.70967386301379</c:v>
                </c:pt>
                <c:pt idx="6981">
                  <c:v>1.70455400315272</c:v>
                </c:pt>
                <c:pt idx="6982">
                  <c:v>1.6994483864183301</c:v>
                </c:pt>
                <c:pt idx="6983">
                  <c:v>1.6943569766490401</c:v>
                </c:pt>
                <c:pt idx="6984">
                  <c:v>1.6892797377637201</c:v>
                </c:pt>
                <c:pt idx="6985">
                  <c:v>1.6842166337656601</c:v>
                </c:pt>
                <c:pt idx="6986">
                  <c:v>1.6791676287356001</c:v>
                </c:pt>
                <c:pt idx="6987">
                  <c:v>1.67413268683769</c:v>
                </c:pt>
                <c:pt idx="6988">
                  <c:v>1.66911177231554</c:v>
                </c:pt>
                <c:pt idx="6989">
                  <c:v>1.66410484949319</c:v>
                </c:pt>
                <c:pt idx="6990">
                  <c:v>1.65911188277662</c:v>
                </c:pt>
                <c:pt idx="6991">
                  <c:v>1.6541328366502199</c:v>
                </c:pt>
                <c:pt idx="6992">
                  <c:v>1.64916767568085</c:v>
                </c:pt>
                <c:pt idx="6993">
                  <c:v>1.64421636451228</c:v>
                </c:pt>
                <c:pt idx="6994">
                  <c:v>1.63927886787174</c:v>
                </c:pt>
                <c:pt idx="6995">
                  <c:v>1.63435515056287</c:v>
                </c:pt>
                <c:pt idx="6996">
                  <c:v>1.6294451774712599</c:v>
                </c:pt>
                <c:pt idx="6997">
                  <c:v>1.6245489135604501</c:v>
                </c:pt>
                <c:pt idx="6998">
                  <c:v>1.61966632387389</c:v>
                </c:pt>
                <c:pt idx="6999">
                  <c:v>1.6147973735344801</c:v>
                </c:pt>
                <c:pt idx="7000">
                  <c:v>1.60994202774256</c:v>
                </c:pt>
                <c:pt idx="7001">
                  <c:v>1.6051002517794</c:v>
                </c:pt>
                <c:pt idx="7002">
                  <c:v>1.60027201100321</c:v>
                </c:pt>
                <c:pt idx="7003">
                  <c:v>1.5954572708516399</c:v>
                </c:pt>
                <c:pt idx="7004">
                  <c:v>1.59065599684027</c:v>
                </c:pt>
                <c:pt idx="7005">
                  <c:v>1.5858681545626301</c:v>
                </c:pt>
                <c:pt idx="7006">
                  <c:v>1.5810937096911699</c:v>
                </c:pt>
                <c:pt idx="7007">
                  <c:v>1.5763326279752901</c:v>
                </c:pt>
                <c:pt idx="7008">
                  <c:v>1.5715848752428301</c:v>
                </c:pt>
                <c:pt idx="7009">
                  <c:v>1.5668504173990601</c:v>
                </c:pt>
                <c:pt idx="7010">
                  <c:v>1.5621292204271899</c:v>
                </c:pt>
                <c:pt idx="7011">
                  <c:v>1.5574212503853799</c:v>
                </c:pt>
                <c:pt idx="7012">
                  <c:v>1.5527264734127</c:v>
                </c:pt>
                <c:pt idx="7013">
                  <c:v>1.54804485572268</c:v>
                </c:pt>
                <c:pt idx="7014">
                  <c:v>1.54337636360579</c:v>
                </c:pt>
                <c:pt idx="7015">
                  <c:v>1.53872096343044</c:v>
                </c:pt>
                <c:pt idx="7016">
                  <c:v>1.5340786216409501</c:v>
                </c:pt>
                <c:pt idx="7017">
                  <c:v>1.5294493047576201</c:v>
                </c:pt>
                <c:pt idx="7018">
                  <c:v>1.52483297937766</c:v>
                </c:pt>
                <c:pt idx="7019">
                  <c:v>1.52022961217423</c:v>
                </c:pt>
                <c:pt idx="7020">
                  <c:v>1.51563916989644</c:v>
                </c:pt>
                <c:pt idx="7021">
                  <c:v>1.5110616193698101</c:v>
                </c:pt>
                <c:pt idx="7022">
                  <c:v>1.5064969274943201</c:v>
                </c:pt>
                <c:pt idx="7023">
                  <c:v>1.5019450612464</c:v>
                </c:pt>
                <c:pt idx="7024">
                  <c:v>1.4974059876783901</c:v>
                </c:pt>
                <c:pt idx="7025">
                  <c:v>1.4928796739160901</c:v>
                </c:pt>
                <c:pt idx="7026">
                  <c:v>1.4883660871622399</c:v>
                </c:pt>
                <c:pt idx="7027">
                  <c:v>1.48386519469351</c:v>
                </c:pt>
                <c:pt idx="7028">
                  <c:v>1.47937696386152</c:v>
                </c:pt>
                <c:pt idx="7029">
                  <c:v>1.4749013620923199</c:v>
                </c:pt>
                <c:pt idx="7030">
                  <c:v>1.4704383568889201</c:v>
                </c:pt>
                <c:pt idx="7031">
                  <c:v>1.46598791582525</c:v>
                </c:pt>
                <c:pt idx="7032">
                  <c:v>1.4615500065501801</c:v>
                </c:pt>
                <c:pt idx="7033">
                  <c:v>1.4571245967895301</c:v>
                </c:pt>
                <c:pt idx="7034">
                  <c:v>1.4527116543390699</c:v>
                </c:pt>
                <c:pt idx="7035">
                  <c:v>1.4483111470715</c:v>
                </c:pt>
                <c:pt idx="7036">
                  <c:v>1.4439230429319401</c:v>
                </c:pt>
                <c:pt idx="7037">
                  <c:v>1.4395473099389999</c:v>
                </c:pt>
                <c:pt idx="7038">
                  <c:v>1.43518391618518</c:v>
                </c:pt>
                <c:pt idx="7039">
                  <c:v>1.4308328298344699</c:v>
                </c:pt>
                <c:pt idx="7040">
                  <c:v>1.4264940191272499</c:v>
                </c:pt>
                <c:pt idx="7041">
                  <c:v>1.4221674523738901</c:v>
                </c:pt>
                <c:pt idx="7042">
                  <c:v>1.4178530979591599</c:v>
                </c:pt>
                <c:pt idx="7043">
                  <c:v>1.4135509243393101</c:v>
                </c:pt>
                <c:pt idx="7044">
                  <c:v>1.4092609000445</c:v>
                </c:pt>
                <c:pt idx="7045">
                  <c:v>1.40498299367636</c:v>
                </c:pt>
                <c:pt idx="7046">
                  <c:v>1.40071717390943</c:v>
                </c:pt>
                <c:pt idx="7047">
                  <c:v>1.3964634094892301</c:v>
                </c:pt>
                <c:pt idx="7048">
                  <c:v>1.39222166923469</c:v>
                </c:pt>
                <c:pt idx="7049">
                  <c:v>1.3879919220362</c:v>
                </c:pt>
                <c:pt idx="7050">
                  <c:v>1.3837741368540799</c:v>
                </c:pt>
                <c:pt idx="7051">
                  <c:v>1.3795682827231199</c:v>
                </c:pt>
                <c:pt idx="7052">
                  <c:v>1.37537432874751</c:v>
                </c:pt>
                <c:pt idx="7053">
                  <c:v>1.3711922441029201</c:v>
                </c:pt>
                <c:pt idx="7054">
                  <c:v>1.3670219980374501</c:v>
                </c:pt>
                <c:pt idx="7055">
                  <c:v>1.3628635598686401</c:v>
                </c:pt>
                <c:pt idx="7056">
                  <c:v>1.3587168989854701</c:v>
                </c:pt>
                <c:pt idx="7057">
                  <c:v>1.3545819848473899</c:v>
                </c:pt>
                <c:pt idx="7058">
                  <c:v>1.3504587869857501</c:v>
                </c:pt>
                <c:pt idx="7059">
                  <c:v>1.34634727500088</c:v>
                </c:pt>
                <c:pt idx="7060">
                  <c:v>1.34224741856353</c:v>
                </c:pt>
                <c:pt idx="7061">
                  <c:v>1.3381591874149199</c:v>
                </c:pt>
                <c:pt idx="7062">
                  <c:v>1.33408255136618</c:v>
                </c:pt>
                <c:pt idx="7063">
                  <c:v>1.33001748029892</c:v>
                </c:pt>
                <c:pt idx="7064">
                  <c:v>1.32596394416467</c:v>
                </c:pt>
                <c:pt idx="7065">
                  <c:v>1.32192191298241</c:v>
                </c:pt>
                <c:pt idx="7066">
                  <c:v>1.3178913568435699</c:v>
                </c:pt>
                <c:pt idx="7067">
                  <c:v>1.31387224590651</c:v>
                </c:pt>
                <c:pt idx="7068">
                  <c:v>1.3098645504005499</c:v>
                </c:pt>
                <c:pt idx="7069">
                  <c:v>1.30586824062295</c:v>
                </c:pt>
                <c:pt idx="7070">
                  <c:v>1.30188328694041</c:v>
                </c:pt>
                <c:pt idx="7071">
                  <c:v>1.29790965978859</c:v>
                </c:pt>
                <c:pt idx="7072">
                  <c:v>1.29394732967158</c:v>
                </c:pt>
                <c:pt idx="7073">
                  <c:v>1.28999626716092</c:v>
                </c:pt>
                <c:pt idx="7074">
                  <c:v>1.2860564428980801</c:v>
                </c:pt>
                <c:pt idx="7075">
                  <c:v>1.2821278275930099</c:v>
                </c:pt>
                <c:pt idx="7076">
                  <c:v>1.27821039202258</c:v>
                </c:pt>
                <c:pt idx="7077">
                  <c:v>1.2743041070315999</c:v>
                </c:pt>
                <c:pt idx="7078">
                  <c:v>1.27040894353436</c:v>
                </c:pt>
                <c:pt idx="7079">
                  <c:v>1.2665248725110501</c:v>
                </c:pt>
                <c:pt idx="7080">
                  <c:v>1.26265186501034</c:v>
                </c:pt>
                <c:pt idx="7081">
                  <c:v>1.2587898921488301</c:v>
                </c:pt>
                <c:pt idx="7082">
                  <c:v>1.25493892510808</c:v>
                </c:pt>
                <c:pt idx="7083">
                  <c:v>1.2510989351405799</c:v>
                </c:pt>
                <c:pt idx="7084">
                  <c:v>1.24726989356277</c:v>
                </c:pt>
                <c:pt idx="7085">
                  <c:v>1.2434517717590501</c:v>
                </c:pt>
                <c:pt idx="7086">
                  <c:v>1.23964454118075</c:v>
                </c:pt>
                <c:pt idx="7087">
                  <c:v>1.2358481733461499</c:v>
                </c:pt>
                <c:pt idx="7088">
                  <c:v>1.23206263983949</c:v>
                </c:pt>
                <c:pt idx="7089">
                  <c:v>1.2282879123114401</c:v>
                </c:pt>
                <c:pt idx="7090">
                  <c:v>1.22452396247962</c:v>
                </c:pt>
                <c:pt idx="7091">
                  <c:v>1.2207707621261199</c:v>
                </c:pt>
                <c:pt idx="7092">
                  <c:v>1.21702828310094</c:v>
                </c:pt>
                <c:pt idx="7093">
                  <c:v>1.21329649731855</c:v>
                </c:pt>
                <c:pt idx="7094">
                  <c:v>1.2095753767603601</c:v>
                </c:pt>
                <c:pt idx="7095">
                  <c:v>1.2058648934732401</c:v>
                </c:pt>
                <c:pt idx="7096">
                  <c:v>1.20216501956699</c:v>
                </c:pt>
                <c:pt idx="7097">
                  <c:v>1.1984757272208699</c:v>
                </c:pt>
                <c:pt idx="7098">
                  <c:v>1.1947969886765799</c:v>
                </c:pt>
                <c:pt idx="7099">
                  <c:v>1.1911287762412699</c:v>
                </c:pt>
                <c:pt idx="7100">
                  <c:v>1.18747106228805</c:v>
                </c:pt>
                <c:pt idx="7101">
                  <c:v>1.18382381925347</c:v>
                </c:pt>
                <c:pt idx="7102">
                  <c:v>1.1801870196395099</c:v>
                </c:pt>
                <c:pt idx="7103">
                  <c:v>1.17656063601312</c:v>
                </c:pt>
                <c:pt idx="7104">
                  <c:v>1.1729446410052</c:v>
                </c:pt>
                <c:pt idx="7105">
                  <c:v>1.16933900731008</c:v>
                </c:pt>
                <c:pt idx="7106">
                  <c:v>1.1657437076885699</c:v>
                </c:pt>
                <c:pt idx="7107">
                  <c:v>1.1621587149633901</c:v>
                </c:pt>
                <c:pt idx="7108">
                  <c:v>1.15858400202173</c:v>
                </c:pt>
                <c:pt idx="7109">
                  <c:v>1.15501954181473</c:v>
                </c:pt>
                <c:pt idx="7110">
                  <c:v>1.1514653073579899</c:v>
                </c:pt>
                <c:pt idx="7111">
                  <c:v>1.1479212717285201</c:v>
                </c:pt>
                <c:pt idx="7112">
                  <c:v>1.1443874080693199</c:v>
                </c:pt>
                <c:pt idx="7113">
                  <c:v>1.1408636895853199</c:v>
                </c:pt>
                <c:pt idx="7114">
                  <c:v>1.1373500895433999</c:v>
                </c:pt>
                <c:pt idx="7115">
                  <c:v>1.1338465812764</c:v>
                </c:pt>
                <c:pt idx="7116">
                  <c:v>1.1303531381770999</c:v>
                </c:pt>
                <c:pt idx="7117">
                  <c:v>1.1268697337032301</c:v>
                </c:pt>
                <c:pt idx="7118">
                  <c:v>1.1233963413744801</c:v>
                </c:pt>
                <c:pt idx="7119">
                  <c:v>1.11993293477197</c:v>
                </c:pt>
                <c:pt idx="7120">
                  <c:v>1.11647948754078</c:v>
                </c:pt>
                <c:pt idx="7121">
                  <c:v>1.1130359733864601</c:v>
                </c:pt>
                <c:pt idx="7122">
                  <c:v>1.1096023660799801</c:v>
                </c:pt>
                <c:pt idx="7123">
                  <c:v>1.1061786394497799</c:v>
                </c:pt>
                <c:pt idx="7124">
                  <c:v>1.1027647673902401</c:v>
                </c:pt>
                <c:pt idx="7125">
                  <c:v>1.0993607238551899</c:v>
                </c:pt>
                <c:pt idx="7126">
                  <c:v>1.0959664828604201</c:v>
                </c:pt>
                <c:pt idx="7127">
                  <c:v>1.09258201848466</c:v>
                </c:pt>
                <c:pt idx="7128">
                  <c:v>1.0892073048661099</c:v>
                </c:pt>
                <c:pt idx="7129">
                  <c:v>1.08584231620489</c:v>
                </c:pt>
                <c:pt idx="7130">
                  <c:v>1.0824870267626101</c:v>
                </c:pt>
                <c:pt idx="7131">
                  <c:v>1.0791414108617901</c:v>
                </c:pt>
                <c:pt idx="7132">
                  <c:v>1.0758054428859301</c:v>
                </c:pt>
                <c:pt idx="7133">
                  <c:v>1.07247909727897</c:v>
                </c:pt>
                <c:pt idx="7134">
                  <c:v>1.0691623485458099</c:v>
                </c:pt>
                <c:pt idx="7135">
                  <c:v>1.06585517125129</c:v>
                </c:pt>
                <c:pt idx="7136">
                  <c:v>1.0625575400212099</c:v>
                </c:pt>
                <c:pt idx="7137">
                  <c:v>1.0592694295418199</c:v>
                </c:pt>
                <c:pt idx="7138">
                  <c:v>1.0559908145588099</c:v>
                </c:pt>
                <c:pt idx="7139">
                  <c:v>1.05272166987885</c:v>
                </c:pt>
                <c:pt idx="7140">
                  <c:v>1.04946197036703</c:v>
                </c:pt>
                <c:pt idx="7141">
                  <c:v>1.04621169095042</c:v>
                </c:pt>
                <c:pt idx="7142">
                  <c:v>1.0429708066135299</c:v>
                </c:pt>
                <c:pt idx="7143">
                  <c:v>1.0397392924018001</c:v>
                </c:pt>
                <c:pt idx="7144">
                  <c:v>1.03651712341967</c:v>
                </c:pt>
                <c:pt idx="7145">
                  <c:v>1.0333042748300001</c:v>
                </c:pt>
                <c:pt idx="7146">
                  <c:v>1.0301007218571001</c:v>
                </c:pt>
                <c:pt idx="7147">
                  <c:v>1.02690643978226</c:v>
                </c:pt>
                <c:pt idx="7148">
                  <c:v>1.02372140394668</c:v>
                </c:pt>
                <c:pt idx="7149">
                  <c:v>1.0205455897500599</c:v>
                </c:pt>
                <c:pt idx="7150">
                  <c:v>1.01737897265052</c:v>
                </c:pt>
                <c:pt idx="7151">
                  <c:v>1.01422152816466</c:v>
                </c:pt>
                <c:pt idx="7152">
                  <c:v>1.0110732318694899</c:v>
                </c:pt>
                <c:pt idx="7153">
                  <c:v>1.0079340593975299</c:v>
                </c:pt>
                <c:pt idx="7154">
                  <c:v>1.0048039864411999</c:v>
                </c:pt>
                <c:pt idx="7155">
                  <c:v>1.00168298875041</c:v>
                </c:pt>
                <c:pt idx="7156">
                  <c:v>0.99857104213352199</c:v>
                </c:pt>
                <c:pt idx="7157">
                  <c:v>0.99546812245682104</c:v>
                </c:pt>
                <c:pt idx="7158">
                  <c:v>0.99237420564307599</c:v>
                </c:pt>
                <c:pt idx="7159">
                  <c:v>0.98928926767449799</c:v>
                </c:pt>
                <c:pt idx="7160">
                  <c:v>0.98621328458975399</c:v>
                </c:pt>
                <c:pt idx="7161">
                  <c:v>0.98314623248446598</c:v>
                </c:pt>
                <c:pt idx="7162">
                  <c:v>0.98008808751270904</c:v>
                </c:pt>
                <c:pt idx="7163">
                  <c:v>0.97703882588551205</c:v>
                </c:pt>
                <c:pt idx="7164">
                  <c:v>0.97399842386935997</c:v>
                </c:pt>
                <c:pt idx="7165">
                  <c:v>0.97096685778969005</c:v>
                </c:pt>
                <c:pt idx="7166">
                  <c:v>0.96794410402789499</c:v>
                </c:pt>
                <c:pt idx="7167">
                  <c:v>0.96493013902182401</c:v>
                </c:pt>
                <c:pt idx="7168">
                  <c:v>0.96192493926627798</c:v>
                </c:pt>
                <c:pt idx="7169">
                  <c:v>0.95892848131151598</c:v>
                </c:pt>
                <c:pt idx="7170">
                  <c:v>0.95594074176624799</c:v>
                </c:pt>
                <c:pt idx="7171">
                  <c:v>0.952961697293641</c:v>
                </c:pt>
                <c:pt idx="7172">
                  <c:v>0.94999132461281999</c:v>
                </c:pt>
                <c:pt idx="7173">
                  <c:v>0.94702960049936002</c:v>
                </c:pt>
                <c:pt idx="7174">
                  <c:v>0.94407650178679403</c:v>
                </c:pt>
                <c:pt idx="7175">
                  <c:v>0.94113200536011199</c:v>
                </c:pt>
                <c:pt idx="7176">
                  <c:v>0.93819608816325595</c:v>
                </c:pt>
                <c:pt idx="7177">
                  <c:v>0.93526872719512599</c:v>
                </c:pt>
                <c:pt idx="7178">
                  <c:v>0.93234989950907698</c:v>
                </c:pt>
                <c:pt idx="7179">
                  <c:v>0.92943958221391998</c:v>
                </c:pt>
                <c:pt idx="7180">
                  <c:v>0.92653775247491998</c:v>
                </c:pt>
                <c:pt idx="7181">
                  <c:v>0.92364438751080202</c:v>
                </c:pt>
                <c:pt idx="7182">
                  <c:v>0.92075946459624303</c:v>
                </c:pt>
                <c:pt idx="7183">
                  <c:v>0.91788296106037803</c:v>
                </c:pt>
                <c:pt idx="7184">
                  <c:v>0.91501485428679896</c:v>
                </c:pt>
                <c:pt idx="7185">
                  <c:v>0.91215512171455204</c:v>
                </c:pt>
                <c:pt idx="7186">
                  <c:v>0.90930374083614196</c:v>
                </c:pt>
                <c:pt idx="7187">
                  <c:v>0.90646068919952805</c:v>
                </c:pt>
                <c:pt idx="7188">
                  <c:v>0.90362594440612698</c:v>
                </c:pt>
                <c:pt idx="7189">
                  <c:v>0.90079948411131405</c:v>
                </c:pt>
                <c:pt idx="7190">
                  <c:v>0.89798128602541705</c:v>
                </c:pt>
                <c:pt idx="7191">
                  <c:v>0.89517132791222498</c:v>
                </c:pt>
                <c:pt idx="7192">
                  <c:v>0.89236958758898099</c:v>
                </c:pt>
                <c:pt idx="7193">
                  <c:v>0.88957604292738601</c:v>
                </c:pt>
                <c:pt idx="7194">
                  <c:v>0.88679067185110005</c:v>
                </c:pt>
                <c:pt idx="7195">
                  <c:v>0.88401345234073703</c:v>
                </c:pt>
                <c:pt idx="7196">
                  <c:v>0.88124436242636905</c:v>
                </c:pt>
                <c:pt idx="7197">
                  <c:v>0.87848338019302896</c:v>
                </c:pt>
                <c:pt idx="7198">
                  <c:v>0.87573048377920204</c:v>
                </c:pt>
                <c:pt idx="7199">
                  <c:v>0.87298565137633399</c:v>
                </c:pt>
                <c:pt idx="7200">
                  <c:v>0.87024886122782896</c:v>
                </c:pt>
                <c:pt idx="7201">
                  <c:v>0.86752009163104604</c:v>
                </c:pt>
                <c:pt idx="7202">
                  <c:v>0.86479932093530498</c:v>
                </c:pt>
                <c:pt idx="7203">
                  <c:v>0.86208652754288195</c:v>
                </c:pt>
                <c:pt idx="7204">
                  <c:v>0.85938168990901098</c:v>
                </c:pt>
                <c:pt idx="7205">
                  <c:v>0.85668478653888602</c:v>
                </c:pt>
                <c:pt idx="7206">
                  <c:v>0.85399579599415498</c:v>
                </c:pt>
                <c:pt idx="7207">
                  <c:v>0.85131469688493</c:v>
                </c:pt>
                <c:pt idx="7208">
                  <c:v>0.84864146787427797</c:v>
                </c:pt>
                <c:pt idx="7209">
                  <c:v>0.84597608767922305</c:v>
                </c:pt>
                <c:pt idx="7210">
                  <c:v>0.84331853506525101</c:v>
                </c:pt>
                <c:pt idx="7211">
                  <c:v>0.840668788852305</c:v>
                </c:pt>
                <c:pt idx="7212">
                  <c:v>0.83802682791028704</c:v>
                </c:pt>
                <c:pt idx="7213">
                  <c:v>0.83539263116155704</c:v>
                </c:pt>
                <c:pt idx="7214">
                  <c:v>0.83276617757993499</c:v>
                </c:pt>
                <c:pt idx="7215">
                  <c:v>0.8301474461892</c:v>
                </c:pt>
                <c:pt idx="7216">
                  <c:v>0.82753641606658701</c:v>
                </c:pt>
                <c:pt idx="7217">
                  <c:v>0.82493306633779595</c:v>
                </c:pt>
                <c:pt idx="7218">
                  <c:v>0.82233737618098102</c:v>
                </c:pt>
                <c:pt idx="7219">
                  <c:v>0.81974932482525797</c:v>
                </c:pt>
                <c:pt idx="7220">
                  <c:v>0.81716889154920203</c:v>
                </c:pt>
                <c:pt idx="7221">
                  <c:v>0.81459605568434601</c:v>
                </c:pt>
                <c:pt idx="7222">
                  <c:v>0.81203079661018496</c:v>
                </c:pt>
                <c:pt idx="7223">
                  <c:v>0.809473093758172</c:v>
                </c:pt>
                <c:pt idx="7224">
                  <c:v>0.80692292660972098</c:v>
                </c:pt>
                <c:pt idx="7225">
                  <c:v>0.80438027469620299</c:v>
                </c:pt>
                <c:pt idx="7226">
                  <c:v>0.80184511759945298</c:v>
                </c:pt>
                <c:pt idx="7227">
                  <c:v>0.79931743495126295</c:v>
                </c:pt>
                <c:pt idx="7228">
                  <c:v>0.79679720643238605</c:v>
                </c:pt>
                <c:pt idx="7229">
                  <c:v>0.79428441177503695</c:v>
                </c:pt>
                <c:pt idx="7230">
                  <c:v>0.79177903075988698</c:v>
                </c:pt>
                <c:pt idx="7231">
                  <c:v>0.78928104321757098</c:v>
                </c:pt>
                <c:pt idx="7232">
                  <c:v>0.78679042902818297</c:v>
                </c:pt>
                <c:pt idx="7233">
                  <c:v>0.78430716812077905</c:v>
                </c:pt>
                <c:pt idx="7234">
                  <c:v>0.78183124047487196</c:v>
                </c:pt>
                <c:pt idx="7235">
                  <c:v>0.77936262611694096</c:v>
                </c:pt>
                <c:pt idx="7236">
                  <c:v>0.77690130512542099</c:v>
                </c:pt>
                <c:pt idx="7237">
                  <c:v>0.77444725762471001</c:v>
                </c:pt>
                <c:pt idx="7238">
                  <c:v>0.77200046378966802</c:v>
                </c:pt>
                <c:pt idx="7239">
                  <c:v>0.76956090384461195</c:v>
                </c:pt>
                <c:pt idx="7240">
                  <c:v>0.76712855806032598</c:v>
                </c:pt>
                <c:pt idx="7241">
                  <c:v>0.76470340675854898</c:v>
                </c:pt>
                <c:pt idx="7242">
                  <c:v>0.76228543030748497</c:v>
                </c:pt>
                <c:pt idx="7243">
                  <c:v>0.75987460912430005</c:v>
                </c:pt>
                <c:pt idx="7244">
                  <c:v>0.75747092367511804</c:v>
                </c:pt>
                <c:pt idx="7245">
                  <c:v>0.75507435447252902</c:v>
                </c:pt>
                <c:pt idx="7246">
                  <c:v>0.75268488207907902</c:v>
                </c:pt>
                <c:pt idx="7247">
                  <c:v>0.750302487103782</c:v>
                </c:pt>
                <c:pt idx="7248">
                  <c:v>0.747927150203608</c:v>
                </c:pt>
                <c:pt idx="7249">
                  <c:v>0.74555885208449302</c:v>
                </c:pt>
                <c:pt idx="7250">
                  <c:v>0.74319757349933202</c:v>
                </c:pt>
                <c:pt idx="7251">
                  <c:v>0.74084329524648496</c:v>
                </c:pt>
                <c:pt idx="7252">
                  <c:v>0.73849599817527001</c:v>
                </c:pt>
                <c:pt idx="7253">
                  <c:v>0.73615566317947101</c:v>
                </c:pt>
                <c:pt idx="7254">
                  <c:v>0.73382227120083399</c:v>
                </c:pt>
                <c:pt idx="7255">
                  <c:v>0.73149580322956398</c:v>
                </c:pt>
                <c:pt idx="7256">
                  <c:v>0.72917624030133199</c:v>
                </c:pt>
                <c:pt idx="7257">
                  <c:v>0.72686356349876902</c:v>
                </c:pt>
                <c:pt idx="7258">
                  <c:v>0.72455775395247002</c:v>
                </c:pt>
                <c:pt idx="7259">
                  <c:v>0.72225879283799299</c:v>
                </c:pt>
                <c:pt idx="7260">
                  <c:v>0.71996666137835696</c:v>
                </c:pt>
                <c:pt idx="7261">
                  <c:v>0.717681340844045</c:v>
                </c:pt>
                <c:pt idx="7262">
                  <c:v>0.71540281255000304</c:v>
                </c:pt>
                <c:pt idx="7263">
                  <c:v>0.71313105785913899</c:v>
                </c:pt>
                <c:pt idx="7264">
                  <c:v>0.71086605817982595</c:v>
                </c:pt>
                <c:pt idx="7265">
                  <c:v>0.70860779496639803</c:v>
                </c:pt>
                <c:pt idx="7266">
                  <c:v>0.70635624971915301</c:v>
                </c:pt>
                <c:pt idx="7267">
                  <c:v>0.70411140398485195</c:v>
                </c:pt>
                <c:pt idx="7268">
                  <c:v>0.70187323935572099</c:v>
                </c:pt>
                <c:pt idx="7269">
                  <c:v>0.69964173746894698</c:v>
                </c:pt>
                <c:pt idx="7270">
                  <c:v>0.69741688000918201</c:v>
                </c:pt>
                <c:pt idx="7271">
                  <c:v>0.69519864870454195</c:v>
                </c:pt>
                <c:pt idx="7272">
                  <c:v>0.69298702532960499</c:v>
                </c:pt>
                <c:pt idx="7273">
                  <c:v>0.69078199170441401</c:v>
                </c:pt>
                <c:pt idx="7274">
                  <c:v>0.68858352969297598</c:v>
                </c:pt>
                <c:pt idx="7275">
                  <c:v>0.68639162120626096</c:v>
                </c:pt>
                <c:pt idx="7276">
                  <c:v>0.68420624819820397</c:v>
                </c:pt>
                <c:pt idx="7277">
                  <c:v>0.68202739267020296</c:v>
                </c:pt>
                <c:pt idx="7278">
                  <c:v>0.67985503666512204</c:v>
                </c:pt>
                <c:pt idx="7279">
                  <c:v>0.67768916227428599</c:v>
                </c:pt>
                <c:pt idx="7280">
                  <c:v>0.67552975163048801</c:v>
                </c:pt>
                <c:pt idx="7281">
                  <c:v>0.67337678691298197</c:v>
                </c:pt>
                <c:pt idx="7282">
                  <c:v>0.67123025034449002</c:v>
                </c:pt>
                <c:pt idx="7283">
                  <c:v>0.66909012419219505</c:v>
                </c:pt>
                <c:pt idx="7284">
                  <c:v>0.66695639076774704</c:v>
                </c:pt>
                <c:pt idx="7285">
                  <c:v>0.66482903242776004</c:v>
                </c:pt>
                <c:pt idx="7286">
                  <c:v>0.66270803157031299</c:v>
                </c:pt>
                <c:pt idx="7287">
                  <c:v>0.66059337063995005</c:v>
                </c:pt>
                <c:pt idx="7288">
                  <c:v>0.65848503212467802</c:v>
                </c:pt>
                <c:pt idx="7289">
                  <c:v>0.656382998555471</c:v>
                </c:pt>
                <c:pt idx="7290">
                  <c:v>0.65428725250626896</c:v>
                </c:pt>
                <c:pt idx="7291">
                  <c:v>0.65219777659747402</c:v>
                </c:pt>
                <c:pt idx="7292">
                  <c:v>0.65011455348945502</c:v>
                </c:pt>
                <c:pt idx="7293">
                  <c:v>0.64803756588904804</c:v>
                </c:pt>
                <c:pt idx="7294">
                  <c:v>0.645966796543051</c:v>
                </c:pt>
                <c:pt idx="7295">
                  <c:v>0.64390222824523002</c:v>
                </c:pt>
                <c:pt idx="7296">
                  <c:v>0.64184384382931503</c:v>
                </c:pt>
                <c:pt idx="7297">
                  <c:v>0.63979162617350205</c:v>
                </c:pt>
                <c:pt idx="7298">
                  <c:v>0.63774555819845402</c:v>
                </c:pt>
                <c:pt idx="7299">
                  <c:v>0.63570562286829801</c:v>
                </c:pt>
                <c:pt idx="7300">
                  <c:v>0.63367180318912797</c:v>
                </c:pt>
                <c:pt idx="7301">
                  <c:v>0.63164408221000301</c:v>
                </c:pt>
                <c:pt idx="7302">
                  <c:v>0.62962244302144899</c:v>
                </c:pt>
                <c:pt idx="7303">
                  <c:v>0.62760686875945604</c:v>
                </c:pt>
                <c:pt idx="7304">
                  <c:v>0.62559734259848199</c:v>
                </c:pt>
                <c:pt idx="7305">
                  <c:v>0.62359384775795201</c:v>
                </c:pt>
                <c:pt idx="7306">
                  <c:v>0.62159636749825598</c:v>
                </c:pt>
                <c:pt idx="7307">
                  <c:v>0.61960488512224898</c:v>
                </c:pt>
                <c:pt idx="7308">
                  <c:v>0.61761938397475402</c:v>
                </c:pt>
                <c:pt idx="7309">
                  <c:v>0.61563984744206202</c:v>
                </c:pt>
                <c:pt idx="7310">
                  <c:v>0.61366625895292704</c:v>
                </c:pt>
                <c:pt idx="7311">
                  <c:v>0.61169860197757198</c:v>
                </c:pt>
                <c:pt idx="7312">
                  <c:v>0.60973686002668803</c:v>
                </c:pt>
                <c:pt idx="7313">
                  <c:v>0.60778101665442896</c:v>
                </c:pt>
                <c:pt idx="7314">
                  <c:v>0.60583105545541904</c:v>
                </c:pt>
                <c:pt idx="7315">
                  <c:v>0.60388696006574705</c:v>
                </c:pt>
                <c:pt idx="7316">
                  <c:v>0.60194871416246998</c:v>
                </c:pt>
                <c:pt idx="7317">
                  <c:v>0.60001630146311302</c:v>
                </c:pt>
                <c:pt idx="7318">
                  <c:v>0.598089705728166</c:v>
                </c:pt>
                <c:pt idx="7319">
                  <c:v>0.59616891075808798</c:v>
                </c:pt>
                <c:pt idx="7320">
                  <c:v>0.59425390039330395</c:v>
                </c:pt>
                <c:pt idx="7321">
                  <c:v>0.59234465851670803</c:v>
                </c:pt>
                <c:pt idx="7322">
                  <c:v>0.59044116905065902</c:v>
                </c:pt>
                <c:pt idx="7323">
                  <c:v>0.58854341595798698</c:v>
                </c:pt>
                <c:pt idx="7324">
                  <c:v>0.58665138324348598</c:v>
                </c:pt>
                <c:pt idx="7325">
                  <c:v>0.58476505495141895</c:v>
                </c:pt>
                <c:pt idx="7326">
                  <c:v>0.58288441516601797</c:v>
                </c:pt>
                <c:pt idx="7327">
                  <c:v>0.58100944801198195</c:v>
                </c:pt>
                <c:pt idx="7328">
                  <c:v>0.57914013765547601</c:v>
                </c:pt>
                <c:pt idx="7329">
                  <c:v>0.57727646830013601</c:v>
                </c:pt>
                <c:pt idx="7330">
                  <c:v>0.57541842419256395</c:v>
                </c:pt>
                <c:pt idx="7331">
                  <c:v>0.57356598961683103</c:v>
                </c:pt>
                <c:pt idx="7332">
                  <c:v>0.57171914889747599</c:v>
                </c:pt>
                <c:pt idx="7333">
                  <c:v>0.56987788640000503</c:v>
                </c:pt>
                <c:pt idx="7334">
                  <c:v>0.568042186528394</c:v>
                </c:pt>
                <c:pt idx="7335">
                  <c:v>0.56621203372608697</c:v>
                </c:pt>
                <c:pt idx="7336">
                  <c:v>0.564387412475997</c:v>
                </c:pt>
                <c:pt idx="7337">
                  <c:v>0.56256830730150298</c:v>
                </c:pt>
                <c:pt idx="7338">
                  <c:v>0.560754702763954</c:v>
                </c:pt>
                <c:pt idx="7339">
                  <c:v>0.55894658346417003</c:v>
                </c:pt>
                <c:pt idx="7340">
                  <c:v>0.55714393404243601</c:v>
                </c:pt>
                <c:pt idx="7341">
                  <c:v>0.55534673917850796</c:v>
                </c:pt>
                <c:pt idx="7342">
                  <c:v>0.55355498358911004</c:v>
                </c:pt>
                <c:pt idx="7343">
                  <c:v>0.55176865203243597</c:v>
                </c:pt>
                <c:pt idx="7344">
                  <c:v>0.54998772930364703</c:v>
                </c:pt>
                <c:pt idx="7345">
                  <c:v>0.548212200236875</c:v>
                </c:pt>
                <c:pt idx="7346">
                  <c:v>0.54644204970571897</c:v>
                </c:pt>
                <c:pt idx="7347">
                  <c:v>0.54467726262125105</c:v>
                </c:pt>
                <c:pt idx="7348">
                  <c:v>0.54291782393300902</c:v>
                </c:pt>
                <c:pt idx="7349">
                  <c:v>0.54116371862949997</c:v>
                </c:pt>
                <c:pt idx="7350">
                  <c:v>0.53941493173770205</c:v>
                </c:pt>
                <c:pt idx="7351">
                  <c:v>0.53767144832106395</c:v>
                </c:pt>
                <c:pt idx="7352">
                  <c:v>0.53593325348300003</c:v>
                </c:pt>
                <c:pt idx="7353">
                  <c:v>0.53420033236389797</c:v>
                </c:pt>
                <c:pt idx="7354">
                  <c:v>0.53247267014211397</c:v>
                </c:pt>
                <c:pt idx="7355">
                  <c:v>0.53075025203497195</c:v>
                </c:pt>
                <c:pt idx="7356">
                  <c:v>0.52903306329576905</c:v>
                </c:pt>
                <c:pt idx="7357">
                  <c:v>0.52732108921626997</c:v>
                </c:pt>
                <c:pt idx="7358">
                  <c:v>0.52561431512571</c:v>
                </c:pt>
                <c:pt idx="7359">
                  <c:v>0.52391272639129505</c:v>
                </c:pt>
                <c:pt idx="7360">
                  <c:v>0.52221630841669997</c:v>
                </c:pt>
                <c:pt idx="7361">
                  <c:v>0.52052504664407095</c:v>
                </c:pt>
                <c:pt idx="7362">
                  <c:v>0.51883892655152297</c:v>
                </c:pt>
                <c:pt idx="7363">
                  <c:v>0.51715793365514295</c:v>
                </c:pt>
                <c:pt idx="7364">
                  <c:v>0.51548205350848697</c:v>
                </c:pt>
                <c:pt idx="7365">
                  <c:v>0.51381127170008201</c:v>
                </c:pt>
                <c:pt idx="7366">
                  <c:v>0.51214557385792503</c:v>
                </c:pt>
                <c:pt idx="7367">
                  <c:v>0.51048494564548397</c:v>
                </c:pt>
                <c:pt idx="7368">
                  <c:v>0.50882937276269802</c:v>
                </c:pt>
                <c:pt idx="7369">
                  <c:v>0.50717884094647603</c:v>
                </c:pt>
                <c:pt idx="7370">
                  <c:v>0.50553333597069805</c:v>
                </c:pt>
                <c:pt idx="7371">
                  <c:v>0.50389284364621401</c:v>
                </c:pt>
                <c:pt idx="7372">
                  <c:v>0.50225734981784698</c:v>
                </c:pt>
                <c:pt idx="7373">
                  <c:v>0.50062684036938898</c:v>
                </c:pt>
                <c:pt idx="7374">
                  <c:v>0.49900130121910402</c:v>
                </c:pt>
                <c:pt idx="7375">
                  <c:v>0.497380718323225</c:v>
                </c:pt>
                <c:pt idx="7376">
                  <c:v>0.49576507767245998</c:v>
                </c:pt>
                <c:pt idx="7377">
                  <c:v>0.494154365293486</c:v>
                </c:pt>
                <c:pt idx="7378">
                  <c:v>0.49254856725044999</c:v>
                </c:pt>
                <c:pt idx="7379">
                  <c:v>0.49094766964147202</c:v>
                </c:pt>
                <c:pt idx="7380">
                  <c:v>0.48935165860164398</c:v>
                </c:pt>
                <c:pt idx="7381">
                  <c:v>0.48776052030102801</c:v>
                </c:pt>
                <c:pt idx="7382">
                  <c:v>0.48617424094565798</c:v>
                </c:pt>
                <c:pt idx="7383">
                  <c:v>0.48459280677753902</c:v>
                </c:pt>
                <c:pt idx="7384">
                  <c:v>0.48301620407265</c:v>
                </c:pt>
                <c:pt idx="7385">
                  <c:v>0.48144441914393898</c:v>
                </c:pt>
                <c:pt idx="7386">
                  <c:v>0.47987743833882701</c:v>
                </c:pt>
                <c:pt idx="7387">
                  <c:v>0.47831524803970599</c:v>
                </c:pt>
                <c:pt idx="7388">
                  <c:v>0.47675783466444299</c:v>
                </c:pt>
                <c:pt idx="7389">
                  <c:v>0.47520518466587203</c:v>
                </c:pt>
                <c:pt idx="7390">
                  <c:v>0.47365728453230199</c:v>
                </c:pt>
                <c:pt idx="7391">
                  <c:v>0.47211412078501602</c:v>
                </c:pt>
                <c:pt idx="7392">
                  <c:v>0.47057567998326499</c:v>
                </c:pt>
                <c:pt idx="7393">
                  <c:v>0.469041948717274</c:v>
                </c:pt>
                <c:pt idx="7394">
                  <c:v>0.467512913615242</c:v>
                </c:pt>
                <c:pt idx="7395">
                  <c:v>0.465988561337837</c:v>
                </c:pt>
                <c:pt idx="7396">
                  <c:v>0.46446887858020403</c:v>
                </c:pt>
                <c:pt idx="7397">
                  <c:v>0.46295385207395501</c:v>
                </c:pt>
                <c:pt idx="7398">
                  <c:v>0.46144346858317797</c:v>
                </c:pt>
                <c:pt idx="7399">
                  <c:v>0.459937714905434</c:v>
                </c:pt>
                <c:pt idx="7400">
                  <c:v>0.45843657787525399</c:v>
                </c:pt>
                <c:pt idx="7401">
                  <c:v>0.45694004435864399</c:v>
                </c:pt>
                <c:pt idx="7402">
                  <c:v>0.45544810125608398</c:v>
                </c:pt>
                <c:pt idx="7403">
                  <c:v>0.45396073550402199</c:v>
                </c:pt>
                <c:pt idx="7404">
                  <c:v>0.45247793406938402</c:v>
                </c:pt>
                <c:pt idx="7405">
                  <c:v>0.45099968395606499</c:v>
                </c:pt>
                <c:pt idx="7406">
                  <c:v>0.44952597219993701</c:v>
                </c:pt>
                <c:pt idx="7407">
                  <c:v>0.44805678587034298</c:v>
                </c:pt>
                <c:pt idx="7408">
                  <c:v>0.446592112071098</c:v>
                </c:pt>
                <c:pt idx="7409">
                  <c:v>0.44513193793949102</c:v>
                </c:pt>
                <c:pt idx="7410">
                  <c:v>0.44367625064528599</c:v>
                </c:pt>
                <c:pt idx="7411">
                  <c:v>0.44222503739121899</c:v>
                </c:pt>
                <c:pt idx="7412">
                  <c:v>0.44077828541549902</c:v>
                </c:pt>
                <c:pt idx="7413">
                  <c:v>0.43933598198681001</c:v>
                </c:pt>
                <c:pt idx="7414">
                  <c:v>0.43789811440880699</c:v>
                </c:pt>
                <c:pt idx="7415">
                  <c:v>0.43646467001762201</c:v>
                </c:pt>
                <c:pt idx="7416">
                  <c:v>0.43503563618185698</c:v>
                </c:pt>
                <c:pt idx="7417">
                  <c:v>0.43361100030359001</c:v>
                </c:pt>
                <c:pt idx="7418">
                  <c:v>0.432190749816874</c:v>
                </c:pt>
                <c:pt idx="7419">
                  <c:v>0.43077487218973198</c:v>
                </c:pt>
                <c:pt idx="7420">
                  <c:v>0.429363354921663</c:v>
                </c:pt>
                <c:pt idx="7421">
                  <c:v>0.42795618554564102</c:v>
                </c:pt>
                <c:pt idx="7422">
                  <c:v>0.42655335162561298</c:v>
                </c:pt>
                <c:pt idx="7423">
                  <c:v>0.4251548407595</c:v>
                </c:pt>
                <c:pt idx="7424">
                  <c:v>0.42376064057719698</c:v>
                </c:pt>
                <c:pt idx="7425">
                  <c:v>0.42237073874057302</c:v>
                </c:pt>
                <c:pt idx="7426">
                  <c:v>0.420985122943973</c:v>
                </c:pt>
                <c:pt idx="7427">
                  <c:v>0.41960378091321299</c:v>
                </c:pt>
                <c:pt idx="7428">
                  <c:v>0.41822670040658699</c:v>
                </c:pt>
                <c:pt idx="7429">
                  <c:v>0.41685386921386203</c:v>
                </c:pt>
                <c:pt idx="7430">
                  <c:v>0.41548527515827799</c:v>
                </c:pt>
                <c:pt idx="7431">
                  <c:v>0.41412090609355101</c:v>
                </c:pt>
                <c:pt idx="7432">
                  <c:v>0.412760749904372</c:v>
                </c:pt>
                <c:pt idx="7433">
                  <c:v>0.41140479450940598</c:v>
                </c:pt>
                <c:pt idx="7434">
                  <c:v>0.41005302785629399</c:v>
                </c:pt>
                <c:pt idx="7435">
                  <c:v>0.40870543792664799</c:v>
                </c:pt>
                <c:pt idx="7436">
                  <c:v>0.40736201273155997</c:v>
                </c:pt>
                <c:pt idx="7437">
                  <c:v>0.406022740315092</c:v>
                </c:pt>
                <c:pt idx="7438">
                  <c:v>0.40468760875078602</c:v>
                </c:pt>
                <c:pt idx="7439">
                  <c:v>0.40335660614515501</c:v>
                </c:pt>
                <c:pt idx="7440">
                  <c:v>0.40202972063518799</c:v>
                </c:pt>
                <c:pt idx="7441">
                  <c:v>0.40070694038835097</c:v>
                </c:pt>
                <c:pt idx="7442">
                  <c:v>0.39938825360408198</c:v>
                </c:pt>
                <c:pt idx="7443">
                  <c:v>0.39807364851279697</c:v>
                </c:pt>
                <c:pt idx="7444">
                  <c:v>0.396763113375386</c:v>
                </c:pt>
                <c:pt idx="7445">
                  <c:v>0.39545663648271601</c:v>
                </c:pt>
                <c:pt idx="7446">
                  <c:v>0.39415420615762597</c:v>
                </c:pt>
                <c:pt idx="7447">
                  <c:v>0.39285581075293402</c:v>
                </c:pt>
                <c:pt idx="7448">
                  <c:v>0.39156143865293203</c:v>
                </c:pt>
                <c:pt idx="7449">
                  <c:v>0.39027107827138602</c:v>
                </c:pt>
                <c:pt idx="7450">
                  <c:v>0.38898471805204299</c:v>
                </c:pt>
                <c:pt idx="7451">
                  <c:v>0.387702346471618</c:v>
                </c:pt>
                <c:pt idx="7452">
                  <c:v>0.38642395203430902</c:v>
                </c:pt>
                <c:pt idx="7453">
                  <c:v>0.38514952327528501</c:v>
                </c:pt>
                <c:pt idx="7454">
                  <c:v>0.383879048761193</c:v>
                </c:pt>
                <c:pt idx="7455">
                  <c:v>0.38261251708715499</c:v>
                </c:pt>
                <c:pt idx="7456">
                  <c:v>0.38134991687927</c:v>
                </c:pt>
                <c:pt idx="7457">
                  <c:v>0.38009123679311102</c:v>
                </c:pt>
                <c:pt idx="7458">
                  <c:v>0.378836465514231</c:v>
                </c:pt>
                <c:pt idx="7459">
                  <c:v>0.37758559175765599</c:v>
                </c:pt>
                <c:pt idx="7460">
                  <c:v>0.37633860426888799</c:v>
                </c:pt>
                <c:pt idx="7461">
                  <c:v>0.37509549182340701</c:v>
                </c:pt>
                <c:pt idx="7462">
                  <c:v>0.37385624322416799</c:v>
                </c:pt>
                <c:pt idx="7463">
                  <c:v>0.372620847306603</c:v>
                </c:pt>
                <c:pt idx="7464">
                  <c:v>0.371389292933621</c:v>
                </c:pt>
                <c:pt idx="7465">
                  <c:v>0.37016156899760599</c:v>
                </c:pt>
                <c:pt idx="7466">
                  <c:v>0.36893766442092002</c:v>
                </c:pt>
                <c:pt idx="7467">
                  <c:v>0.36771756815490098</c:v>
                </c:pt>
                <c:pt idx="7468">
                  <c:v>0.366501269181362</c:v>
                </c:pt>
                <c:pt idx="7469">
                  <c:v>0.365288756508097</c:v>
                </c:pt>
                <c:pt idx="7470">
                  <c:v>0.36408001917487198</c:v>
                </c:pt>
                <c:pt idx="7471">
                  <c:v>0.36287504624943301</c:v>
                </c:pt>
                <c:pt idx="7472">
                  <c:v>0.36167382682750199</c:v>
                </c:pt>
                <c:pt idx="7473">
                  <c:v>0.36047635003627598</c:v>
                </c:pt>
                <c:pt idx="7474">
                  <c:v>0.359282605028932</c:v>
                </c:pt>
                <c:pt idx="7475">
                  <c:v>0.35809258098862201</c:v>
                </c:pt>
                <c:pt idx="7476">
                  <c:v>0.35690626712747697</c:v>
                </c:pt>
                <c:pt idx="7477">
                  <c:v>0.35572365268510198</c:v>
                </c:pt>
                <c:pt idx="7478">
                  <c:v>0.35454472693008299</c:v>
                </c:pt>
                <c:pt idx="7479">
                  <c:v>0.353369479160481</c:v>
                </c:pt>
                <c:pt idx="7480">
                  <c:v>0.352197898701334</c:v>
                </c:pt>
                <c:pt idx="7481">
                  <c:v>0.35102997490665799</c:v>
                </c:pt>
                <c:pt idx="7482">
                  <c:v>0.34986569715844601</c:v>
                </c:pt>
                <c:pt idx="7483">
                  <c:v>0.34870505486667103</c:v>
                </c:pt>
                <c:pt idx="7484">
                  <c:v>0.347548037470779</c:v>
                </c:pt>
                <c:pt idx="7485">
                  <c:v>0.346394634436197</c:v>
                </c:pt>
                <c:pt idx="7486">
                  <c:v>0.34524483525782901</c:v>
                </c:pt>
                <c:pt idx="7487">
                  <c:v>0.34409862945805603</c:v>
                </c:pt>
                <c:pt idx="7488">
                  <c:v>0.34295600658673597</c:v>
                </c:pt>
                <c:pt idx="7489">
                  <c:v>0.34181695622220698</c:v>
                </c:pt>
                <c:pt idx="7490">
                  <c:v>0.34068146796978299</c:v>
                </c:pt>
                <c:pt idx="7491">
                  <c:v>0.339549531463256</c:v>
                </c:pt>
                <c:pt idx="7492">
                  <c:v>0.33842113636389698</c:v>
                </c:pt>
                <c:pt idx="7493">
                  <c:v>0.337296272358456</c:v>
                </c:pt>
                <c:pt idx="7494">
                  <c:v>0.33617492916515601</c:v>
                </c:pt>
                <c:pt idx="7495">
                  <c:v>0.33505709652570298</c:v>
                </c:pt>
                <c:pt idx="7496">
                  <c:v>0.333942764211281</c:v>
                </c:pt>
                <c:pt idx="7497">
                  <c:v>0.33283192201954898</c:v>
                </c:pt>
                <c:pt idx="7498">
                  <c:v>0.33172455977564702</c:v>
                </c:pt>
                <c:pt idx="7499">
                  <c:v>0.33062066733219297</c:v>
                </c:pt>
                <c:pt idx="7500">
                  <c:v>0.32952023456778101</c:v>
                </c:pt>
                <c:pt idx="7501">
                  <c:v>0.32842325138948603</c:v>
                </c:pt>
                <c:pt idx="7502">
                  <c:v>0.32732970772936199</c:v>
                </c:pt>
                <c:pt idx="7503">
                  <c:v>0.32623959354843801</c:v>
                </c:pt>
                <c:pt idx="7504">
                  <c:v>0.32515289883422399</c:v>
                </c:pt>
                <c:pt idx="7505">
                  <c:v>0.32406961359920899</c:v>
                </c:pt>
                <c:pt idx="7506">
                  <c:v>0.32298972788385999</c:v>
                </c:pt>
                <c:pt idx="7507">
                  <c:v>0.32191323175562098</c:v>
                </c:pt>
                <c:pt idx="7508">
                  <c:v>0.32084011530791801</c:v>
                </c:pt>
                <c:pt idx="7509">
                  <c:v>0.31977036866015401</c:v>
                </c:pt>
                <c:pt idx="7510">
                  <c:v>0.31870398195921101</c:v>
                </c:pt>
                <c:pt idx="7511">
                  <c:v>0.31764094537894899</c:v>
                </c:pt>
                <c:pt idx="7512">
                  <c:v>0.31658124911670898</c:v>
                </c:pt>
                <c:pt idx="7513">
                  <c:v>0.31552488339930901</c:v>
                </c:pt>
                <c:pt idx="7514">
                  <c:v>0.314471838477548</c:v>
                </c:pt>
                <c:pt idx="7515">
                  <c:v>0.31342210462870201</c:v>
                </c:pt>
                <c:pt idx="7516">
                  <c:v>0.31237567215752698</c:v>
                </c:pt>
                <c:pt idx="7517">
                  <c:v>0.31133253139326</c:v>
                </c:pt>
                <c:pt idx="7518">
                  <c:v>0.31029267269161398</c:v>
                </c:pt>
                <c:pt idx="7519">
                  <c:v>0.30925608643428398</c:v>
                </c:pt>
                <c:pt idx="7520">
                  <c:v>0.308222763027443</c:v>
                </c:pt>
                <c:pt idx="7521">
                  <c:v>0.30719269290574402</c:v>
                </c:pt>
                <c:pt idx="7522">
                  <c:v>0.30616586652731897</c:v>
                </c:pt>
                <c:pt idx="7523">
                  <c:v>0.305142274376279</c:v>
                </c:pt>
                <c:pt idx="7524">
                  <c:v>0.304121906963217</c:v>
                </c:pt>
                <c:pt idx="7525">
                  <c:v>0.30310475482320198</c:v>
                </c:pt>
                <c:pt idx="7526">
                  <c:v>0.30209080851728498</c:v>
                </c:pt>
                <c:pt idx="7527">
                  <c:v>0.30108005863149701</c:v>
                </c:pt>
                <c:pt idx="7528">
                  <c:v>0.30007249577684802</c:v>
                </c:pt>
                <c:pt idx="7529">
                  <c:v>0.29906811059132699</c:v>
                </c:pt>
                <c:pt idx="7530">
                  <c:v>0.29806689373690298</c:v>
                </c:pt>
                <c:pt idx="7531">
                  <c:v>0.29706883590052602</c:v>
                </c:pt>
                <c:pt idx="7532">
                  <c:v>0.296073927794127</c:v>
                </c:pt>
                <c:pt idx="7533">
                  <c:v>0.29508216015511302</c:v>
                </c:pt>
                <c:pt idx="7534">
                  <c:v>0.294093523745875</c:v>
                </c:pt>
                <c:pt idx="7535">
                  <c:v>0.29310800935328202</c:v>
                </c:pt>
                <c:pt idx="7536">
                  <c:v>0.292125607789683</c:v>
                </c:pt>
                <c:pt idx="7537">
                  <c:v>0.29114630989190898</c:v>
                </c:pt>
                <c:pt idx="7538">
                  <c:v>0.29017010652127001</c:v>
                </c:pt>
                <c:pt idx="7539">
                  <c:v>0.28919698856405501</c:v>
                </c:pt>
                <c:pt idx="7540">
                  <c:v>0.28822694693003598</c:v>
                </c:pt>
                <c:pt idx="7541">
                  <c:v>0.28725997255546398</c:v>
                </c:pt>
                <c:pt idx="7542">
                  <c:v>0.28629605640007</c:v>
                </c:pt>
                <c:pt idx="7543">
                  <c:v>0.28533518944756597</c:v>
                </c:pt>
                <c:pt idx="7544">
                  <c:v>0.28437736270664399</c:v>
                </c:pt>
                <c:pt idx="7545">
                  <c:v>0.28342256721047798</c:v>
                </c:pt>
                <c:pt idx="7546">
                  <c:v>0.28247079401621999</c:v>
                </c:pt>
                <c:pt idx="7547">
                  <c:v>0.281522034204506</c:v>
                </c:pt>
                <c:pt idx="7548">
                  <c:v>0.28057627888144998</c:v>
                </c:pt>
                <c:pt idx="7549">
                  <c:v>0.279633519175148</c:v>
                </c:pt>
                <c:pt idx="7550">
                  <c:v>0.278693746240676</c:v>
                </c:pt>
                <c:pt idx="7551">
                  <c:v>0.27775695125509198</c:v>
                </c:pt>
                <c:pt idx="7552">
                  <c:v>0.27682312541943399</c:v>
                </c:pt>
                <c:pt idx="7553">
                  <c:v>0.27589225995922001</c:v>
                </c:pt>
                <c:pt idx="7554">
                  <c:v>0.27496434612245202</c:v>
                </c:pt>
                <c:pt idx="7555">
                  <c:v>0.27403937518360999</c:v>
                </c:pt>
                <c:pt idx="7556">
                  <c:v>0.27311733843715602</c:v>
                </c:pt>
                <c:pt idx="7557">
                  <c:v>0.27219822720403403</c:v>
                </c:pt>
                <c:pt idx="7558">
                  <c:v>0.271282032827668</c:v>
                </c:pt>
                <c:pt idx="7559">
                  <c:v>0.27036874667446498</c:v>
                </c:pt>
                <c:pt idx="7560">
                  <c:v>0.26945836013630903</c:v>
                </c:pt>
                <c:pt idx="7561">
                  <c:v>0.26855086462557098</c:v>
                </c:pt>
                <c:pt idx="7562">
                  <c:v>0.26764625158010003</c:v>
                </c:pt>
                <c:pt idx="7563">
                  <c:v>0.26674451245972602</c:v>
                </c:pt>
                <c:pt idx="7564">
                  <c:v>0.26584563874926198</c:v>
                </c:pt>
                <c:pt idx="7565">
                  <c:v>0.264949621954502</c:v>
                </c:pt>
                <c:pt idx="7566">
                  <c:v>0.264056453605721</c:v>
                </c:pt>
                <c:pt idx="7567">
                  <c:v>0.26316612525567601</c:v>
                </c:pt>
                <c:pt idx="7568">
                  <c:v>0.26227862848010502</c:v>
                </c:pt>
                <c:pt idx="7569">
                  <c:v>0.26139395487822997</c:v>
                </c:pt>
                <c:pt idx="7570">
                  <c:v>0.26051209607125198</c:v>
                </c:pt>
                <c:pt idx="7571">
                  <c:v>0.25963304370485402</c:v>
                </c:pt>
                <c:pt idx="7572">
                  <c:v>0.25875678944520197</c:v>
                </c:pt>
                <c:pt idx="7573">
                  <c:v>0.25788332498244398</c:v>
                </c:pt>
                <c:pt idx="7574">
                  <c:v>0.25701264202970803</c:v>
                </c:pt>
                <c:pt idx="7575">
                  <c:v>0.25614473232260498</c:v>
                </c:pt>
                <c:pt idx="7576">
                  <c:v>0.25527958761772901</c:v>
                </c:pt>
                <c:pt idx="7577">
                  <c:v>0.25441719969615501</c:v>
                </c:pt>
                <c:pt idx="7578">
                  <c:v>0.25355756036044003</c:v>
                </c:pt>
                <c:pt idx="7579">
                  <c:v>0.25270066143612202</c:v>
                </c:pt>
                <c:pt idx="7580">
                  <c:v>0.25184649477022403</c:v>
                </c:pt>
                <c:pt idx="7581">
                  <c:v>0.25099505223274898</c:v>
                </c:pt>
                <c:pt idx="7582">
                  <c:v>0.25014632571468398</c:v>
                </c:pt>
                <c:pt idx="7583">
                  <c:v>0.24930030713149401</c:v>
                </c:pt>
                <c:pt idx="7584">
                  <c:v>0.24845698841813299</c:v>
                </c:pt>
                <c:pt idx="7585">
                  <c:v>0.247616361533531</c:v>
                </c:pt>
                <c:pt idx="7586">
                  <c:v>0.246778418458104</c:v>
                </c:pt>
                <c:pt idx="7587">
                  <c:v>0.24594315119374999</c:v>
                </c:pt>
                <c:pt idx="7588">
                  <c:v>0.24511055176434901</c:v>
                </c:pt>
                <c:pt idx="7589">
                  <c:v>0.244280612215763</c:v>
                </c:pt>
                <c:pt idx="7590">
                  <c:v>0.24345332461633801</c:v>
                </c:pt>
                <c:pt idx="7591">
                  <c:v>0.24262868105490101</c:v>
                </c:pt>
                <c:pt idx="7592">
                  <c:v>0.24180667364276301</c:v>
                </c:pt>
                <c:pt idx="7593">
                  <c:v>0.240987294512717</c:v>
                </c:pt>
                <c:pt idx="7594">
                  <c:v>0.24017053581903899</c:v>
                </c:pt>
                <c:pt idx="7595">
                  <c:v>0.239356389736988</c:v>
                </c:pt>
                <c:pt idx="7596">
                  <c:v>0.238544848464805</c:v>
                </c:pt>
                <c:pt idx="7597">
                  <c:v>0.237735904220715</c:v>
                </c:pt>
                <c:pt idx="7598">
                  <c:v>0.23692954924392401</c:v>
                </c:pt>
                <c:pt idx="7599">
                  <c:v>0.236125775797624</c:v>
                </c:pt>
                <c:pt idx="7600">
                  <c:v>0.23532457616348701</c:v>
                </c:pt>
                <c:pt idx="7601">
                  <c:v>0.23452594264516899</c:v>
                </c:pt>
                <c:pt idx="7602">
                  <c:v>0.23372986756731101</c:v>
                </c:pt>
                <c:pt idx="7603">
                  <c:v>0.23293634327653501</c:v>
                </c:pt>
                <c:pt idx="7604">
                  <c:v>0.23214536214044501</c:v>
                </c:pt>
                <c:pt idx="7605">
                  <c:v>0.231356916546132</c:v>
                </c:pt>
                <c:pt idx="7606">
                  <c:v>0.23057099890316701</c:v>
                </c:pt>
                <c:pt idx="7607">
                  <c:v>0.229787601641606</c:v>
                </c:pt>
                <c:pt idx="7608">
                  <c:v>0.22900671721198801</c:v>
                </c:pt>
                <c:pt idx="7609">
                  <c:v>0.22822833808533399</c:v>
                </c:pt>
                <c:pt idx="7610">
                  <c:v>0.22745245675565001</c:v>
                </c:pt>
                <c:pt idx="7611">
                  <c:v>0.22667906573392499</c:v>
                </c:pt>
                <c:pt idx="7612">
                  <c:v>0.22590815755563201</c:v>
                </c:pt>
                <c:pt idx="7613">
                  <c:v>0.225139724773226</c:v>
                </c:pt>
                <c:pt idx="7614">
                  <c:v>0.224373759962648</c:v>
                </c:pt>
                <c:pt idx="7615">
                  <c:v>0.22361025571882001</c:v>
                </c:pt>
                <c:pt idx="7616">
                  <c:v>0.222849204657149</c:v>
                </c:pt>
                <c:pt idx="7617">
                  <c:v>0.222090599414526</c:v>
                </c:pt>
                <c:pt idx="7618">
                  <c:v>0.22133443264632499</c:v>
                </c:pt>
                <c:pt idx="7619">
                  <c:v>0.220580697029404</c:v>
                </c:pt>
                <c:pt idx="7620">
                  <c:v>0.219829385260605</c:v>
                </c:pt>
                <c:pt idx="7621">
                  <c:v>0.21908049005775401</c:v>
                </c:pt>
                <c:pt idx="7622">
                  <c:v>0.218334004157161</c:v>
                </c:pt>
                <c:pt idx="7623">
                  <c:v>0.21758992031711799</c:v>
                </c:pt>
                <c:pt idx="7624">
                  <c:v>0.216848231313404</c:v>
                </c:pt>
                <c:pt idx="7625">
                  <c:v>0.21610892994478001</c:v>
                </c:pt>
                <c:pt idx="7626">
                  <c:v>0.21537200902749201</c:v>
                </c:pt>
                <c:pt idx="7627">
                  <c:v>0.21463746139876999</c:v>
                </c:pt>
                <c:pt idx="7628">
                  <c:v>0.21390527991632599</c:v>
                </c:pt>
                <c:pt idx="7629">
                  <c:v>0.21317545745586</c:v>
                </c:pt>
                <c:pt idx="7630">
                  <c:v>0.21244798691505401</c:v>
                </c:pt>
                <c:pt idx="7631">
                  <c:v>0.21172286120807399</c:v>
                </c:pt>
                <c:pt idx="7632">
                  <c:v>0.211000073272571</c:v>
                </c:pt>
                <c:pt idx="7633">
                  <c:v>0.21027961606317999</c:v>
                </c:pt>
                <c:pt idx="7634">
                  <c:v>0.20956148255452101</c:v>
                </c:pt>
                <c:pt idx="7635">
                  <c:v>0.208845665741697</c:v>
                </c:pt>
                <c:pt idx="7636">
                  <c:v>0.208132158637297</c:v>
                </c:pt>
                <c:pt idx="7637">
                  <c:v>0.20742095427589399</c:v>
                </c:pt>
                <c:pt idx="7638">
                  <c:v>0.20671204570954499</c:v>
                </c:pt>
                <c:pt idx="7639">
                  <c:v>0.206005426009292</c:v>
                </c:pt>
                <c:pt idx="7640">
                  <c:v>0.20530108826816101</c:v>
                </c:pt>
                <c:pt idx="7641">
                  <c:v>0.20459902559416501</c:v>
                </c:pt>
                <c:pt idx="7642">
                  <c:v>0.203899231118298</c:v>
                </c:pt>
                <c:pt idx="7643">
                  <c:v>0.20320169798854201</c:v>
                </c:pt>
                <c:pt idx="7644">
                  <c:v>0.20250641937336</c:v>
                </c:pt>
                <c:pt idx="7645">
                  <c:v>0.201813388457705</c:v>
                </c:pt>
                <c:pt idx="7646">
                  <c:v>0.20112259844851099</c:v>
                </c:pt>
                <c:pt idx="7647">
                  <c:v>0.20043404257019601</c:v>
                </c:pt>
                <c:pt idx="7648">
                  <c:v>0.19974771406466801</c:v>
                </c:pt>
                <c:pt idx="7649">
                  <c:v>0.199063606196314</c:v>
                </c:pt>
                <c:pt idx="7650">
                  <c:v>0.19838171224501</c:v>
                </c:pt>
                <c:pt idx="7651">
                  <c:v>0.19770202551011501</c:v>
                </c:pt>
                <c:pt idx="7652">
                  <c:v>0.19702453931047501</c:v>
                </c:pt>
                <c:pt idx="7653">
                  <c:v>0.19634924698241901</c:v>
                </c:pt>
                <c:pt idx="7654">
                  <c:v>0.19567614188226101</c:v>
                </c:pt>
                <c:pt idx="7655">
                  <c:v>0.195005217383803</c:v>
                </c:pt>
                <c:pt idx="7656">
                  <c:v>0.194336466879829</c:v>
                </c:pt>
                <c:pt idx="7657">
                  <c:v>0.193669883781111</c:v>
                </c:pt>
                <c:pt idx="7658">
                  <c:v>0.193005461517403</c:v>
                </c:pt>
                <c:pt idx="7659">
                  <c:v>0.192343193535948</c:v>
                </c:pt>
                <c:pt idx="7660">
                  <c:v>0.19168307330347201</c:v>
                </c:pt>
                <c:pt idx="7661">
                  <c:v>0.19102509430418599</c:v>
                </c:pt>
                <c:pt idx="7662">
                  <c:v>0.190369250040789</c:v>
                </c:pt>
                <c:pt idx="7663">
                  <c:v>0.189715534033463</c:v>
                </c:pt>
                <c:pt idx="7664">
                  <c:v>0.18906393982137601</c:v>
                </c:pt>
                <c:pt idx="7665">
                  <c:v>0.18841446096168299</c:v>
                </c:pt>
                <c:pt idx="7666">
                  <c:v>0.18776709102952199</c:v>
                </c:pt>
                <c:pt idx="7667">
                  <c:v>0.18712182361702001</c:v>
                </c:pt>
                <c:pt idx="7668">
                  <c:v>0.186478652335786</c:v>
                </c:pt>
                <c:pt idx="7669">
                  <c:v>0.18583757081441701</c:v>
                </c:pt>
                <c:pt idx="7670">
                  <c:v>0.18519857269899601</c:v>
                </c:pt>
                <c:pt idx="7671">
                  <c:v>0.18456165165558999</c:v>
                </c:pt>
                <c:pt idx="7672">
                  <c:v>0.183926801365252</c:v>
                </c:pt>
                <c:pt idx="7673">
                  <c:v>0.183294015527524</c:v>
                </c:pt>
                <c:pt idx="7674">
                  <c:v>0.18266328786142799</c:v>
                </c:pt>
                <c:pt idx="7675">
                  <c:v>0.182034612100479</c:v>
                </c:pt>
                <c:pt idx="7676">
                  <c:v>0.18140798199916999</c:v>
                </c:pt>
                <c:pt idx="7677">
                  <c:v>0.180783391325989</c:v>
                </c:pt>
                <c:pt idx="7678">
                  <c:v>0.18016083387090101</c:v>
                </c:pt>
                <c:pt idx="7679">
                  <c:v>0.179540303436864</c:v>
                </c:pt>
                <c:pt idx="7680">
                  <c:v>0.17892179384881801</c:v>
                </c:pt>
                <c:pt idx="7681">
                  <c:v>0.178305298945691</c:v>
                </c:pt>
                <c:pt idx="7682">
                  <c:v>0.17769081258539501</c:v>
                </c:pt>
                <c:pt idx="7683">
                  <c:v>0.17707832864133299</c:v>
                </c:pt>
                <c:pt idx="7684">
                  <c:v>0.17646784100738799</c:v>
                </c:pt>
                <c:pt idx="7685">
                  <c:v>0.175859343590933</c:v>
                </c:pt>
                <c:pt idx="7686">
                  <c:v>0.175252830318328</c:v>
                </c:pt>
                <c:pt idx="7687">
                  <c:v>0.174648295133916</c:v>
                </c:pt>
                <c:pt idx="7688">
                  <c:v>0.17404573199703</c:v>
                </c:pt>
                <c:pt idx="7689">
                  <c:v>0.17344513488548499</c:v>
                </c:pt>
                <c:pt idx="7690">
                  <c:v>0.17284649779408801</c:v>
                </c:pt>
                <c:pt idx="7691">
                  <c:v>0.17224981473362699</c:v>
                </c:pt>
                <c:pt idx="7692">
                  <c:v>0.17165507973187999</c:v>
                </c:pt>
                <c:pt idx="7693">
                  <c:v>0.17106228683411101</c:v>
                </c:pt>
                <c:pt idx="7694">
                  <c:v>0.170471430103069</c:v>
                </c:pt>
                <c:pt idx="7695">
                  <c:v>0.169882503615992</c:v>
                </c:pt>
                <c:pt idx="7696">
                  <c:v>0.16929550146860201</c:v>
                </c:pt>
                <c:pt idx="7697">
                  <c:v>0.16871041777261001</c:v>
                </c:pt>
                <c:pt idx="7698">
                  <c:v>0.168127246656712</c:v>
                </c:pt>
                <c:pt idx="7699">
                  <c:v>0.16754598226659201</c:v>
                </c:pt>
                <c:pt idx="7700">
                  <c:v>0.16696661876342</c:v>
                </c:pt>
                <c:pt idx="7701">
                  <c:v>0.16638915032535201</c:v>
                </c:pt>
                <c:pt idx="7702">
                  <c:v>0.165813571146533</c:v>
                </c:pt>
                <c:pt idx="7703">
                  <c:v>0.16523987543959301</c:v>
                </c:pt>
                <c:pt idx="7704">
                  <c:v>0.16466805743064999</c:v>
                </c:pt>
                <c:pt idx="7705">
                  <c:v>0.16409811136330801</c:v>
                </c:pt>
                <c:pt idx="7706">
                  <c:v>0.16353003149816001</c:v>
                </c:pt>
                <c:pt idx="7707">
                  <c:v>0.16296381211178201</c:v>
                </c:pt>
                <c:pt idx="7708">
                  <c:v>0.16239944749624199</c:v>
                </c:pt>
                <c:pt idx="7709">
                  <c:v>0.16183693196009</c:v>
                </c:pt>
                <c:pt idx="7710">
                  <c:v>0.16127625982886801</c:v>
                </c:pt>
                <c:pt idx="7711">
                  <c:v>0.16071742544210199</c:v>
                </c:pt>
                <c:pt idx="7712">
                  <c:v>0.160160423158306</c:v>
                </c:pt>
                <c:pt idx="7713">
                  <c:v>0.15960524734948101</c:v>
                </c:pt>
                <c:pt idx="7714">
                  <c:v>0.15905189240461501</c:v>
                </c:pt>
                <c:pt idx="7715">
                  <c:v>0.158500352728185</c:v>
                </c:pt>
                <c:pt idx="7716">
                  <c:v>0.15795062274215299</c:v>
                </c:pt>
                <c:pt idx="7717">
                  <c:v>0.15740269688146999</c:v>
                </c:pt>
                <c:pt idx="7718">
                  <c:v>0.15685656959907299</c:v>
                </c:pt>
                <c:pt idx="7719">
                  <c:v>0.156312235363886</c:v>
                </c:pt>
                <c:pt idx="7720">
                  <c:v>0.155769688658324</c:v>
                </c:pt>
                <c:pt idx="7721">
                  <c:v>0.15522892398278601</c:v>
                </c:pt>
                <c:pt idx="7722">
                  <c:v>0.15468993585165899</c:v>
                </c:pt>
                <c:pt idx="7723">
                  <c:v>0.15415271879631801</c:v>
                </c:pt>
                <c:pt idx="7724">
                  <c:v>0.153617267363126</c:v>
                </c:pt>
                <c:pt idx="7725">
                  <c:v>0.153083576112933</c:v>
                </c:pt>
                <c:pt idx="7726">
                  <c:v>0.15255163962357701</c:v>
                </c:pt>
                <c:pt idx="7727">
                  <c:v>0.152021452488382</c:v>
                </c:pt>
                <c:pt idx="7728">
                  <c:v>0.15149300931416301</c:v>
                </c:pt>
                <c:pt idx="7729">
                  <c:v>0.15096630472521899</c:v>
                </c:pt>
                <c:pt idx="7730">
                  <c:v>0.15044133335984</c:v>
                </c:pt>
                <c:pt idx="7731">
                  <c:v>0.149918089872802</c:v>
                </c:pt>
                <c:pt idx="7732">
                  <c:v>0.14939656893236899</c:v>
                </c:pt>
                <c:pt idx="7733">
                  <c:v>0.14887676522329299</c:v>
                </c:pt>
                <c:pt idx="7734">
                  <c:v>0.14835867344631301</c:v>
                </c:pt>
                <c:pt idx="7735">
                  <c:v>0.14784228831465901</c:v>
                </c:pt>
                <c:pt idx="7736">
                  <c:v>0.14732760455904401</c:v>
                </c:pt>
                <c:pt idx="7737">
                  <c:v>0.146814616924173</c:v>
                </c:pt>
                <c:pt idx="7738">
                  <c:v>0.14630332016973799</c:v>
                </c:pt>
                <c:pt idx="7739">
                  <c:v>0.14579370907091799</c:v>
                </c:pt>
                <c:pt idx="7740">
                  <c:v>0.145285778417381</c:v>
                </c:pt>
                <c:pt idx="7741">
                  <c:v>0.14477952301328301</c:v>
                </c:pt>
                <c:pt idx="7742">
                  <c:v>0.144274937679267</c:v>
                </c:pt>
                <c:pt idx="7743">
                  <c:v>0.143772017248466</c:v>
                </c:pt>
                <c:pt idx="7744">
                  <c:v>0.14327075657050101</c:v>
                </c:pt>
                <c:pt idx="7745">
                  <c:v>0.142771150509479</c:v>
                </c:pt>
                <c:pt idx="7746">
                  <c:v>0.14227319394349799</c:v>
                </c:pt>
                <c:pt idx="7747">
                  <c:v>0.14177688176564199</c:v>
                </c:pt>
                <c:pt idx="7748">
                  <c:v>0.14128220888448501</c:v>
                </c:pt>
                <c:pt idx="7749">
                  <c:v>0.14078917022158899</c:v>
                </c:pt>
                <c:pt idx="7750">
                  <c:v>0.14029776071450201</c:v>
                </c:pt>
                <c:pt idx="7751">
                  <c:v>0.13980797531376599</c:v>
                </c:pt>
                <c:pt idx="7752">
                  <c:v>0.13931980898690399</c:v>
                </c:pt>
                <c:pt idx="7753">
                  <c:v>0.13883325671293301</c:v>
                </c:pt>
                <c:pt idx="7754">
                  <c:v>0.13834831348635801</c:v>
                </c:pt>
                <c:pt idx="7755">
                  <c:v>0.137864974317669</c:v>
                </c:pt>
                <c:pt idx="7756">
                  <c:v>0.13738323422984799</c:v>
                </c:pt>
                <c:pt idx="7757">
                  <c:v>0.13690308825936501</c:v>
                </c:pt>
                <c:pt idx="7758">
                  <c:v>0.13642453145967701</c:v>
                </c:pt>
                <c:pt idx="7759">
                  <c:v>0.135947558896232</c:v>
                </c:pt>
                <c:pt idx="7760">
                  <c:v>0.13547216564996301</c:v>
                </c:pt>
                <c:pt idx="7761">
                  <c:v>0.13499834681429601</c:v>
                </c:pt>
                <c:pt idx="7762">
                  <c:v>0.134526097498643</c:v>
                </c:pt>
                <c:pt idx="7763">
                  <c:v>0.13405541282490699</c:v>
                </c:pt>
                <c:pt idx="7764">
                  <c:v>0.13358628793097499</c:v>
                </c:pt>
                <c:pt idx="7765">
                  <c:v>0.13311871796622901</c:v>
                </c:pt>
                <c:pt idx="7766">
                  <c:v>0.13265269809553601</c:v>
                </c:pt>
                <c:pt idx="7767">
                  <c:v>0.132188223497753</c:v>
                </c:pt>
                <c:pt idx="7768">
                  <c:v>0.13172528936522501</c:v>
                </c:pt>
                <c:pt idx="7769">
                  <c:v>0.13126389090478599</c:v>
                </c:pt>
                <c:pt idx="7770">
                  <c:v>0.130804023335262</c:v>
                </c:pt>
                <c:pt idx="7771">
                  <c:v>0.130345681890464</c:v>
                </c:pt>
                <c:pt idx="7772">
                  <c:v>0.129888861819693</c:v>
                </c:pt>
                <c:pt idx="7773">
                  <c:v>0.12943355838274101</c:v>
                </c:pt>
                <c:pt idx="7774">
                  <c:v>0.12897976685388701</c:v>
                </c:pt>
                <c:pt idx="7775">
                  <c:v>0.12852748252339899</c:v>
                </c:pt>
                <c:pt idx="7776">
                  <c:v>0.128076700692036</c:v>
                </c:pt>
                <c:pt idx="7777">
                  <c:v>0.12762741667654501</c:v>
                </c:pt>
                <c:pt idx="7778">
                  <c:v>0.127179625805662</c:v>
                </c:pt>
                <c:pt idx="7779">
                  <c:v>0.12673332342111299</c:v>
                </c:pt>
                <c:pt idx="7780">
                  <c:v>0.12628850488111101</c:v>
                </c:pt>
                <c:pt idx="7781">
                  <c:v>0.125845165553362</c:v>
                </c:pt>
                <c:pt idx="7782">
                  <c:v>0.12540330082155801</c:v>
                </c:pt>
                <c:pt idx="7783">
                  <c:v>0.124962906082382</c:v>
                </c:pt>
                <c:pt idx="7784">
                  <c:v>0.12452397674450599</c:v>
                </c:pt>
                <c:pt idx="7785">
                  <c:v>0.12408650823209</c:v>
                </c:pt>
                <c:pt idx="7786">
                  <c:v>0.123650495979787</c:v>
                </c:pt>
                <c:pt idx="7787">
                  <c:v>0.123215935437737</c:v>
                </c:pt>
                <c:pt idx="7788">
                  <c:v>0.122782822068567</c:v>
                </c:pt>
                <c:pt idx="7789">
                  <c:v>0.1223511513469</c:v>
                </c:pt>
                <c:pt idx="7790">
                  <c:v>0.121920918762841</c:v>
                </c:pt>
                <c:pt idx="7791">
                  <c:v>0.12149211981699</c:v>
                </c:pt>
                <c:pt idx="7792">
                  <c:v>0.121064750025434</c:v>
                </c:pt>
                <c:pt idx="7793">
                  <c:v>0.120638804914752</c:v>
                </c:pt>
                <c:pt idx="7794">
                  <c:v>0.120214280027008</c:v>
                </c:pt>
                <c:pt idx="7795">
                  <c:v>0.119791170914762</c:v>
                </c:pt>
                <c:pt idx="7796">
                  <c:v>0.119369473145058</c:v>
                </c:pt>
                <c:pt idx="7797">
                  <c:v>0.11894918229693401</c:v>
                </c:pt>
                <c:pt idx="7798">
                  <c:v>0.118530293963914</c:v>
                </c:pt>
                <c:pt idx="7799">
                  <c:v>0.11811280374951399</c:v>
                </c:pt>
                <c:pt idx="7800">
                  <c:v>0.11769670727273999</c:v>
                </c:pt>
                <c:pt idx="7801">
                  <c:v>0.11728200016408701</c:v>
                </c:pt>
                <c:pt idx="7802">
                  <c:v>0.116868678067039</c:v>
                </c:pt>
                <c:pt idx="7803">
                  <c:v>0.116456736637071</c:v>
                </c:pt>
                <c:pt idx="7804">
                  <c:v>0.11604617154215</c:v>
                </c:pt>
                <c:pt idx="7805">
                  <c:v>0.11563697846472799</c:v>
                </c:pt>
                <c:pt idx="7806">
                  <c:v>0.115229153097751</c:v>
                </c:pt>
                <c:pt idx="7807">
                  <c:v>0.11482269114765301</c:v>
                </c:pt>
                <c:pt idx="7808">
                  <c:v>0.11441758833335899</c:v>
                </c:pt>
                <c:pt idx="7809">
                  <c:v>0.114013840386284</c:v>
                </c:pt>
                <c:pt idx="7810">
                  <c:v>0.113611443048833</c:v>
                </c:pt>
                <c:pt idx="7811">
                  <c:v>0.11321039207889901</c:v>
                </c:pt>
                <c:pt idx="7812">
                  <c:v>0.112810683243369</c:v>
                </c:pt>
                <c:pt idx="7813">
                  <c:v>0.112412312324117</c:v>
                </c:pt>
                <c:pt idx="7814">
                  <c:v>0.11201527511350801</c:v>
                </c:pt>
                <c:pt idx="7815">
                  <c:v>0.111619567416398</c:v>
                </c:pt>
                <c:pt idx="7816">
                  <c:v>0.11122518505163299</c:v>
                </c:pt>
                <c:pt idx="7817">
                  <c:v>0.110832123848048</c:v>
                </c:pt>
                <c:pt idx="7818">
                  <c:v>0.110440379647469</c:v>
                </c:pt>
                <c:pt idx="7819">
                  <c:v>0.110049948304213</c:v>
                </c:pt>
                <c:pt idx="7820">
                  <c:v>0.109660825683588</c:v>
                </c:pt>
                <c:pt idx="7821">
                  <c:v>0.109273007665389</c:v>
                </c:pt>
                <c:pt idx="7822">
                  <c:v>0.108886490138904</c:v>
                </c:pt>
                <c:pt idx="7823">
                  <c:v>0.10850126900691</c:v>
                </c:pt>
                <c:pt idx="7824">
                  <c:v>0.108117340182678</c:v>
                </c:pt>
                <c:pt idx="7825">
                  <c:v>0.107734699593464</c:v>
                </c:pt>
                <c:pt idx="7826">
                  <c:v>0.107353343176519</c:v>
                </c:pt>
                <c:pt idx="7827">
                  <c:v>0.106973266881582</c:v>
                </c:pt>
                <c:pt idx="7828">
                  <c:v>0.10659446667188301</c:v>
                </c:pt>
                <c:pt idx="7829">
                  <c:v>0.10621693851964301</c:v>
                </c:pt>
                <c:pt idx="7830">
                  <c:v>0.105840678411073</c:v>
                </c:pt>
                <c:pt idx="7831">
                  <c:v>0.105465682342875</c:v>
                </c:pt>
                <c:pt idx="7832">
                  <c:v>0.105091946324742</c:v>
                </c:pt>
                <c:pt idx="7833">
                  <c:v>0.104719466376357</c:v>
                </c:pt>
                <c:pt idx="7834">
                  <c:v>0.104348238530393</c:v>
                </c:pt>
                <c:pt idx="7835">
                  <c:v>0.10397825883051701</c:v>
                </c:pt>
                <c:pt idx="7836">
                  <c:v>0.10360952333238101</c:v>
                </c:pt>
                <c:pt idx="7837">
                  <c:v>0.103242028103134</c:v>
                </c:pt>
                <c:pt idx="7838">
                  <c:v>0.102875769220411</c:v>
                </c:pt>
                <c:pt idx="7839">
                  <c:v>0.102510742775341</c:v>
                </c:pt>
                <c:pt idx="7840">
                  <c:v>0.102146944869541</c:v>
                </c:pt>
                <c:pt idx="7841">
                  <c:v>0.10178437161562</c:v>
                </c:pt>
                <c:pt idx="7842">
                  <c:v>0.10142301913768</c:v>
                </c:pt>
                <c:pt idx="7843">
                  <c:v>0.101062883572811</c:v>
                </c:pt>
                <c:pt idx="7844">
                  <c:v>0.100703961066095</c:v>
                </c:pt>
                <c:pt idx="7845">
                  <c:v>0.100346247778104</c:v>
                </c:pt>
                <c:pt idx="7846">
                  <c:v>9.9989739876904501E-2</c:v>
                </c:pt>
                <c:pt idx="7847">
                  <c:v>9.9634433545048307E-2</c:v>
                </c:pt>
                <c:pt idx="7848">
                  <c:v>9.9280324973582898E-2</c:v>
                </c:pt>
                <c:pt idx="7849">
                  <c:v>9.8927410366045299E-2</c:v>
                </c:pt>
                <c:pt idx="7850">
                  <c:v>9.8575685937962704E-2</c:v>
                </c:pt>
                <c:pt idx="7851">
                  <c:v>9.8225147914854302E-2</c:v>
                </c:pt>
                <c:pt idx="7852">
                  <c:v>9.7875792533230699E-2</c:v>
                </c:pt>
                <c:pt idx="7853">
                  <c:v>9.7527616040593498E-2</c:v>
                </c:pt>
                <c:pt idx="7854">
                  <c:v>9.7180614696934495E-2</c:v>
                </c:pt>
                <c:pt idx="7855">
                  <c:v>9.6834784772237198E-2</c:v>
                </c:pt>
                <c:pt idx="7856">
                  <c:v>9.6490122546977197E-2</c:v>
                </c:pt>
                <c:pt idx="7857">
                  <c:v>9.6146624313619894E-2</c:v>
                </c:pt>
                <c:pt idx="7858">
                  <c:v>9.5804286374623293E-2</c:v>
                </c:pt>
                <c:pt idx="7859">
                  <c:v>9.5463105043935806E-2</c:v>
                </c:pt>
                <c:pt idx="7860">
                  <c:v>9.5123076647496405E-2</c:v>
                </c:pt>
                <c:pt idx="7861">
                  <c:v>9.4784197518737998E-2</c:v>
                </c:pt>
                <c:pt idx="7862">
                  <c:v>9.4446464006081504E-2</c:v>
                </c:pt>
                <c:pt idx="7863">
                  <c:v>9.4109872465442099E-2</c:v>
                </c:pt>
                <c:pt idx="7864">
                  <c:v>9.3774419264724906E-2</c:v>
                </c:pt>
                <c:pt idx="7865">
                  <c:v>9.3440100783326305E-2</c:v>
                </c:pt>
                <c:pt idx="7866">
                  <c:v>9.3106913410134703E-2</c:v>
                </c:pt>
                <c:pt idx="7867">
                  <c:v>9.2774853545529695E-2</c:v>
                </c:pt>
                <c:pt idx="7868">
                  <c:v>9.2443917599882505E-2</c:v>
                </c:pt>
                <c:pt idx="7869">
                  <c:v>9.21141019945559E-2</c:v>
                </c:pt>
                <c:pt idx="7870">
                  <c:v>9.1785403160904402E-2</c:v>
                </c:pt>
                <c:pt idx="7871">
                  <c:v>9.1457817542772699E-2</c:v>
                </c:pt>
                <c:pt idx="7872">
                  <c:v>9.1131341591998899E-2</c:v>
                </c:pt>
                <c:pt idx="7873">
                  <c:v>9.0805971772411898E-2</c:v>
                </c:pt>
                <c:pt idx="7874">
                  <c:v>9.0481704557832096E-2</c:v>
                </c:pt>
                <c:pt idx="7875">
                  <c:v>9.0158536432571795E-2</c:v>
                </c:pt>
                <c:pt idx="7876">
                  <c:v>8.9836463891934601E-2</c:v>
                </c:pt>
                <c:pt idx="7877">
                  <c:v>8.9515483440216703E-2</c:v>
                </c:pt>
                <c:pt idx="7878">
                  <c:v>8.9195591593704798E-2</c:v>
                </c:pt>
                <c:pt idx="7879">
                  <c:v>8.8876784878177906E-2</c:v>
                </c:pt>
                <c:pt idx="7880">
                  <c:v>8.8559059829906805E-2</c:v>
                </c:pt>
                <c:pt idx="7881">
                  <c:v>8.8242412995154201E-2</c:v>
                </c:pt>
                <c:pt idx="7882">
                  <c:v>8.7926840930674294E-2</c:v>
                </c:pt>
                <c:pt idx="7883">
                  <c:v>8.7612340203213596E-2</c:v>
                </c:pt>
                <c:pt idx="7884">
                  <c:v>8.7298907390009894E-2</c:v>
                </c:pt>
                <c:pt idx="7885">
                  <c:v>8.6986539078792696E-2</c:v>
                </c:pt>
                <c:pt idx="7886">
                  <c:v>8.6675231866783997E-2</c:v>
                </c:pt>
                <c:pt idx="7887">
                  <c:v>8.6364982361197801E-2</c:v>
                </c:pt>
                <c:pt idx="7888">
                  <c:v>8.6055787179739607E-2</c:v>
                </c:pt>
                <c:pt idx="7889">
                  <c:v>8.5747642950606495E-2</c:v>
                </c:pt>
                <c:pt idx="7890">
                  <c:v>8.5440546310988602E-2</c:v>
                </c:pt>
                <c:pt idx="7891">
                  <c:v>8.5134493908567394E-2</c:v>
                </c:pt>
                <c:pt idx="7892">
                  <c:v>8.4829482401516096E-2</c:v>
                </c:pt>
                <c:pt idx="7893">
                  <c:v>8.4525508456501003E-2</c:v>
                </c:pt>
                <c:pt idx="7894">
                  <c:v>8.4222568752179094E-2</c:v>
                </c:pt>
                <c:pt idx="7895">
                  <c:v>8.3920659975700307E-2</c:v>
                </c:pt>
                <c:pt idx="7896">
                  <c:v>8.36197788242065E-2</c:v>
                </c:pt>
                <c:pt idx="7897">
                  <c:v>8.3319922004831903E-2</c:v>
                </c:pt>
                <c:pt idx="7898">
                  <c:v>8.3021086234702501E-2</c:v>
                </c:pt>
                <c:pt idx="7899">
                  <c:v>8.2723268239937003E-2</c:v>
                </c:pt>
                <c:pt idx="7900">
                  <c:v>8.2426464758145093E-2</c:v>
                </c:pt>
                <c:pt idx="7901">
                  <c:v>8.2130672534930199E-2</c:v>
                </c:pt>
                <c:pt idx="7902">
                  <c:v>8.1835888326386996E-2</c:v>
                </c:pt>
                <c:pt idx="7903">
                  <c:v>8.1542108898102705E-2</c:v>
                </c:pt>
                <c:pt idx="7904">
                  <c:v>8.1249331025157107E-2</c:v>
                </c:pt>
                <c:pt idx="7905">
                  <c:v>8.0957551492621904E-2</c:v>
                </c:pt>
                <c:pt idx="7906">
                  <c:v>8.0666767095061098E-2</c:v>
                </c:pt>
                <c:pt idx="7907">
                  <c:v>8.0376974636531207E-2</c:v>
                </c:pt>
                <c:pt idx="7908">
                  <c:v>8.0088170931080699E-2</c:v>
                </c:pt>
                <c:pt idx="7909">
                  <c:v>7.9800352800751803E-2</c:v>
                </c:pt>
                <c:pt idx="7910">
                  <c:v>7.9513517079576795E-2</c:v>
                </c:pt>
                <c:pt idx="7911">
                  <c:v>7.92276606080832E-2</c:v>
                </c:pt>
                <c:pt idx="7912">
                  <c:v>7.8942780239288302E-2</c:v>
                </c:pt>
                <c:pt idx="7913">
                  <c:v>7.8658872834203003E-2</c:v>
                </c:pt>
                <c:pt idx="7914">
                  <c:v>7.83759352618318E-2</c:v>
                </c:pt>
                <c:pt idx="7915">
                  <c:v>7.8093964403669294E-2</c:v>
                </c:pt>
                <c:pt idx="7916">
                  <c:v>7.7812957147205195E-2</c:v>
                </c:pt>
                <c:pt idx="7917">
                  <c:v>7.7532910391919702E-2</c:v>
                </c:pt>
                <c:pt idx="7918">
                  <c:v>7.7253821044786994E-2</c:v>
                </c:pt>
                <c:pt idx="7919">
                  <c:v>7.6975686023772402E-2</c:v>
                </c:pt>
                <c:pt idx="7920">
                  <c:v>7.6698502253835704E-2</c:v>
                </c:pt>
                <c:pt idx="7921">
                  <c:v>7.6422266670927996E-2</c:v>
                </c:pt>
                <c:pt idx="7922">
                  <c:v>7.6146976219992807E-2</c:v>
                </c:pt>
                <c:pt idx="7923">
                  <c:v>7.5872627854467398E-2</c:v>
                </c:pt>
                <c:pt idx="7924">
                  <c:v>7.5599218537780705E-2</c:v>
                </c:pt>
                <c:pt idx="7925">
                  <c:v>7.5326745240855697E-2</c:v>
                </c:pt>
                <c:pt idx="7926">
                  <c:v>7.5055204946106097E-2</c:v>
                </c:pt>
                <c:pt idx="7927">
                  <c:v>7.4784594642940405E-2</c:v>
                </c:pt>
                <c:pt idx="7928">
                  <c:v>7.4514911330259004E-2</c:v>
                </c:pt>
                <c:pt idx="7929">
                  <c:v>7.42461520169546E-2</c:v>
                </c:pt>
                <c:pt idx="7930">
                  <c:v>7.3978313720412997E-2</c:v>
                </c:pt>
                <c:pt idx="7931">
                  <c:v>7.3711393466013797E-2</c:v>
                </c:pt>
                <c:pt idx="7932">
                  <c:v>7.3445388289128305E-2</c:v>
                </c:pt>
                <c:pt idx="7933">
                  <c:v>7.3180295234620496E-2</c:v>
                </c:pt>
                <c:pt idx="7934">
                  <c:v>7.2916111354848198E-2</c:v>
                </c:pt>
                <c:pt idx="7935">
                  <c:v>7.2652833711162004E-2</c:v>
                </c:pt>
                <c:pt idx="7936">
                  <c:v>7.2390459374904695E-2</c:v>
                </c:pt>
                <c:pt idx="7937">
                  <c:v>7.2128985424912903E-2</c:v>
                </c:pt>
                <c:pt idx="7938">
                  <c:v>7.1868408950015394E-2</c:v>
                </c:pt>
                <c:pt idx="7939">
                  <c:v>7.1608727047534002E-2</c:v>
                </c:pt>
                <c:pt idx="7940">
                  <c:v>7.1349936821785101E-2</c:v>
                </c:pt>
                <c:pt idx="7941">
                  <c:v>7.1092035389075298E-2</c:v>
                </c:pt>
                <c:pt idx="7942">
                  <c:v>7.0835019871207106E-2</c:v>
                </c:pt>
                <c:pt idx="7943">
                  <c:v>7.0578887400474202E-2</c:v>
                </c:pt>
                <c:pt idx="7944">
                  <c:v>7.0323635118163502E-2</c:v>
                </c:pt>
                <c:pt idx="7945">
                  <c:v>7.0069260172056502E-2</c:v>
                </c:pt>
                <c:pt idx="7946">
                  <c:v>6.9815759720925893E-2</c:v>
                </c:pt>
                <c:pt idx="7947">
                  <c:v>6.9563130930538897E-2</c:v>
                </c:pt>
                <c:pt idx="7948">
                  <c:v>6.9311370976155001E-2</c:v>
                </c:pt>
                <c:pt idx="7949">
                  <c:v>6.9060477041027399E-2</c:v>
                </c:pt>
                <c:pt idx="7950">
                  <c:v>6.8810446316402901E-2</c:v>
                </c:pt>
                <c:pt idx="7951">
                  <c:v>6.85612760040199E-2</c:v>
                </c:pt>
                <c:pt idx="7952">
                  <c:v>6.8312963312111494E-2</c:v>
                </c:pt>
                <c:pt idx="7953">
                  <c:v>6.8065505457404196E-2</c:v>
                </c:pt>
                <c:pt idx="7954">
                  <c:v>6.7818899666116594E-2</c:v>
                </c:pt>
                <c:pt idx="7955">
                  <c:v>6.7573143172461297E-2</c:v>
                </c:pt>
                <c:pt idx="7956">
                  <c:v>6.7328233218644201E-2</c:v>
                </c:pt>
                <c:pt idx="7957">
                  <c:v>6.7084167055864105E-2</c:v>
                </c:pt>
                <c:pt idx="7958">
                  <c:v>6.6840941942813897E-2</c:v>
                </c:pt>
                <c:pt idx="7959">
                  <c:v>6.6598555146180002E-2</c:v>
                </c:pt>
                <c:pt idx="7960">
                  <c:v>6.6357003943639997E-2</c:v>
                </c:pt>
                <c:pt idx="7961">
                  <c:v>6.6116285617368001E-2</c:v>
                </c:pt>
                <c:pt idx="7962">
                  <c:v>6.5876397461028802E-2</c:v>
                </c:pt>
                <c:pt idx="7963">
                  <c:v>6.5637336773782806E-2</c:v>
                </c:pt>
                <c:pt idx="7964">
                  <c:v>6.5399100864282897E-2</c:v>
                </c:pt>
                <c:pt idx="7965">
                  <c:v>6.5161687049675093E-2</c:v>
                </c:pt>
                <c:pt idx="7966">
                  <c:v>6.4925092655099201E-2</c:v>
                </c:pt>
                <c:pt idx="7967">
                  <c:v>6.4689315012689194E-2</c:v>
                </c:pt>
                <c:pt idx="7968">
                  <c:v>6.4454351463571993E-2</c:v>
                </c:pt>
                <c:pt idx="7969">
                  <c:v>6.42201993583668E-2</c:v>
                </c:pt>
                <c:pt idx="7970">
                  <c:v>6.39868560521894E-2</c:v>
                </c:pt>
                <c:pt idx="7971">
                  <c:v>6.3754318912145794E-2</c:v>
                </c:pt>
                <c:pt idx="7972">
                  <c:v>6.3522585310338206E-2</c:v>
                </c:pt>
                <c:pt idx="7973">
                  <c:v>6.3291652627861503E-2</c:v>
                </c:pt>
                <c:pt idx="7974">
                  <c:v>6.30615182543037E-2</c:v>
                </c:pt>
                <c:pt idx="7975">
                  <c:v>6.2832179586747E-2</c:v>
                </c:pt>
                <c:pt idx="7976">
                  <c:v>6.2603634029767499E-2</c:v>
                </c:pt>
                <c:pt idx="7977">
                  <c:v>6.2375878996934198E-2</c:v>
                </c:pt>
                <c:pt idx="7978">
                  <c:v>6.2148911908310699E-2</c:v>
                </c:pt>
                <c:pt idx="7979">
                  <c:v>6.19227301934532E-2</c:v>
                </c:pt>
                <c:pt idx="7980">
                  <c:v>6.1697331287913201E-2</c:v>
                </c:pt>
                <c:pt idx="7981">
                  <c:v>6.1472712636734199E-2</c:v>
                </c:pt>
                <c:pt idx="7982">
                  <c:v>6.1248871690455703E-2</c:v>
                </c:pt>
                <c:pt idx="7983">
                  <c:v>6.10258059106083E-2</c:v>
                </c:pt>
                <c:pt idx="7984">
                  <c:v>6.0803512763218902E-2</c:v>
                </c:pt>
                <c:pt idx="7985">
                  <c:v>6.05819897248061E-2</c:v>
                </c:pt>
                <c:pt idx="7986">
                  <c:v>6.0361234277883598E-2</c:v>
                </c:pt>
                <c:pt idx="7987">
                  <c:v>6.01412439129589E-2</c:v>
                </c:pt>
                <c:pt idx="7988">
                  <c:v>5.9922016128033301E-2</c:v>
                </c:pt>
                <c:pt idx="7989">
                  <c:v>5.9703548429601502E-2</c:v>
                </c:pt>
                <c:pt idx="7990">
                  <c:v>5.94858383311525E-2</c:v>
                </c:pt>
                <c:pt idx="7991">
                  <c:v>5.9268883352669999E-2</c:v>
                </c:pt>
                <c:pt idx="7992">
                  <c:v>5.9052681024129798E-2</c:v>
                </c:pt>
                <c:pt idx="7993">
                  <c:v>5.8837228881503098E-2</c:v>
                </c:pt>
                <c:pt idx="7994">
                  <c:v>5.8622524467755101E-2</c:v>
                </c:pt>
                <c:pt idx="7995">
                  <c:v>5.8408565334844197E-2</c:v>
                </c:pt>
                <c:pt idx="7996">
                  <c:v>5.8195349041723E-2</c:v>
                </c:pt>
                <c:pt idx="7997">
                  <c:v>5.7982873153339297E-2</c:v>
                </c:pt>
                <c:pt idx="7998">
                  <c:v>5.7771135244633003E-2</c:v>
                </c:pt>
                <c:pt idx="7999">
                  <c:v>5.75601328960395E-2</c:v>
                </c:pt>
                <c:pt idx="8000">
                  <c:v>5.7349863696487501E-2</c:v>
                </c:pt>
              </c:numCache>
            </c:numRef>
          </c:yVal>
          <c:smooth val="0"/>
        </c:ser>
        <c:ser>
          <c:idx val="1"/>
          <c:order val="1"/>
          <c:tx>
            <c:strRef>
              <c:f>ORDC_Curve_Generator_Results!$S$4</c:f>
              <c:strCache>
                <c:ptCount val="1"/>
                <c:pt idx="0">
                  <c:v>Integrated Value of Resource Commitment=$17,800</c:v>
                </c:pt>
              </c:strCache>
            </c:strRef>
          </c:tx>
          <c:spPr>
            <a:ln w="31750" cap="rnd">
              <a:solidFill>
                <a:schemeClr val="accent2"/>
              </a:solidFill>
              <a:round/>
            </a:ln>
            <a:effectLst/>
          </c:spPr>
          <c:marker>
            <c:symbol val="none"/>
          </c:marker>
          <c:xVal>
            <c:numRef>
              <c:f>ORDC_Curve_Generator_Results!$R$5:$R$508</c:f>
              <c:numCache>
                <c:formatCode>General</c:formatCode>
                <c:ptCount val="504"/>
                <c:pt idx="0">
                  <c:v>5600</c:v>
                </c:pt>
                <c:pt idx="1">
                  <c:v>5600</c:v>
                </c:pt>
                <c:pt idx="2">
                  <c:v>5601</c:v>
                </c:pt>
                <c:pt idx="3">
                  <c:v>5602</c:v>
                </c:pt>
                <c:pt idx="4">
                  <c:v>5603</c:v>
                </c:pt>
                <c:pt idx="5">
                  <c:v>5604</c:v>
                </c:pt>
                <c:pt idx="6">
                  <c:v>5605</c:v>
                </c:pt>
                <c:pt idx="7">
                  <c:v>5606</c:v>
                </c:pt>
                <c:pt idx="8">
                  <c:v>5607</c:v>
                </c:pt>
                <c:pt idx="9">
                  <c:v>5608</c:v>
                </c:pt>
                <c:pt idx="10">
                  <c:v>5609</c:v>
                </c:pt>
                <c:pt idx="11">
                  <c:v>5610</c:v>
                </c:pt>
                <c:pt idx="12">
                  <c:v>5611</c:v>
                </c:pt>
                <c:pt idx="13">
                  <c:v>5612</c:v>
                </c:pt>
                <c:pt idx="14">
                  <c:v>5613</c:v>
                </c:pt>
                <c:pt idx="15">
                  <c:v>5614</c:v>
                </c:pt>
                <c:pt idx="16">
                  <c:v>5615</c:v>
                </c:pt>
                <c:pt idx="17">
                  <c:v>5616</c:v>
                </c:pt>
                <c:pt idx="18">
                  <c:v>5617</c:v>
                </c:pt>
                <c:pt idx="19">
                  <c:v>5618</c:v>
                </c:pt>
                <c:pt idx="20">
                  <c:v>5619</c:v>
                </c:pt>
                <c:pt idx="21">
                  <c:v>5620</c:v>
                </c:pt>
                <c:pt idx="22">
                  <c:v>5621</c:v>
                </c:pt>
                <c:pt idx="23">
                  <c:v>5622</c:v>
                </c:pt>
                <c:pt idx="24">
                  <c:v>5623</c:v>
                </c:pt>
                <c:pt idx="25">
                  <c:v>5624</c:v>
                </c:pt>
                <c:pt idx="26">
                  <c:v>5625</c:v>
                </c:pt>
                <c:pt idx="27">
                  <c:v>5626</c:v>
                </c:pt>
                <c:pt idx="28">
                  <c:v>5627</c:v>
                </c:pt>
                <c:pt idx="29">
                  <c:v>5628</c:v>
                </c:pt>
                <c:pt idx="30">
                  <c:v>5629</c:v>
                </c:pt>
                <c:pt idx="31">
                  <c:v>5630</c:v>
                </c:pt>
                <c:pt idx="32">
                  <c:v>5631</c:v>
                </c:pt>
                <c:pt idx="33">
                  <c:v>5632</c:v>
                </c:pt>
                <c:pt idx="34">
                  <c:v>5633</c:v>
                </c:pt>
                <c:pt idx="35">
                  <c:v>5634</c:v>
                </c:pt>
                <c:pt idx="36">
                  <c:v>5635</c:v>
                </c:pt>
                <c:pt idx="37">
                  <c:v>5636</c:v>
                </c:pt>
                <c:pt idx="38">
                  <c:v>5637</c:v>
                </c:pt>
                <c:pt idx="39">
                  <c:v>5638</c:v>
                </c:pt>
                <c:pt idx="40">
                  <c:v>5639</c:v>
                </c:pt>
                <c:pt idx="41">
                  <c:v>5640</c:v>
                </c:pt>
                <c:pt idx="42">
                  <c:v>5641</c:v>
                </c:pt>
                <c:pt idx="43">
                  <c:v>5642</c:v>
                </c:pt>
                <c:pt idx="44">
                  <c:v>5643</c:v>
                </c:pt>
                <c:pt idx="45">
                  <c:v>5644</c:v>
                </c:pt>
                <c:pt idx="46">
                  <c:v>5645</c:v>
                </c:pt>
                <c:pt idx="47">
                  <c:v>5646</c:v>
                </c:pt>
                <c:pt idx="48">
                  <c:v>5647</c:v>
                </c:pt>
                <c:pt idx="49">
                  <c:v>5648</c:v>
                </c:pt>
                <c:pt idx="50">
                  <c:v>5649</c:v>
                </c:pt>
                <c:pt idx="51">
                  <c:v>5650</c:v>
                </c:pt>
                <c:pt idx="52">
                  <c:v>5651</c:v>
                </c:pt>
                <c:pt idx="53">
                  <c:v>5652</c:v>
                </c:pt>
                <c:pt idx="54">
                  <c:v>5653</c:v>
                </c:pt>
                <c:pt idx="55">
                  <c:v>5654</c:v>
                </c:pt>
                <c:pt idx="56">
                  <c:v>5655</c:v>
                </c:pt>
                <c:pt idx="57">
                  <c:v>5656</c:v>
                </c:pt>
                <c:pt idx="58">
                  <c:v>5657</c:v>
                </c:pt>
                <c:pt idx="59">
                  <c:v>5658</c:v>
                </c:pt>
                <c:pt idx="60">
                  <c:v>5659</c:v>
                </c:pt>
                <c:pt idx="61">
                  <c:v>5660</c:v>
                </c:pt>
                <c:pt idx="62">
                  <c:v>5661</c:v>
                </c:pt>
                <c:pt idx="63">
                  <c:v>5662</c:v>
                </c:pt>
                <c:pt idx="64">
                  <c:v>5663</c:v>
                </c:pt>
                <c:pt idx="65">
                  <c:v>5664</c:v>
                </c:pt>
                <c:pt idx="66">
                  <c:v>5665</c:v>
                </c:pt>
                <c:pt idx="67">
                  <c:v>5666</c:v>
                </c:pt>
                <c:pt idx="68">
                  <c:v>5667</c:v>
                </c:pt>
                <c:pt idx="69">
                  <c:v>5668</c:v>
                </c:pt>
                <c:pt idx="70">
                  <c:v>5669</c:v>
                </c:pt>
                <c:pt idx="71">
                  <c:v>5670</c:v>
                </c:pt>
                <c:pt idx="72">
                  <c:v>5671</c:v>
                </c:pt>
                <c:pt idx="73">
                  <c:v>5672</c:v>
                </c:pt>
                <c:pt idx="74">
                  <c:v>5673</c:v>
                </c:pt>
                <c:pt idx="75">
                  <c:v>5674</c:v>
                </c:pt>
                <c:pt idx="76">
                  <c:v>5675</c:v>
                </c:pt>
                <c:pt idx="77">
                  <c:v>5676</c:v>
                </c:pt>
                <c:pt idx="78">
                  <c:v>5677</c:v>
                </c:pt>
                <c:pt idx="79">
                  <c:v>5678</c:v>
                </c:pt>
                <c:pt idx="80">
                  <c:v>5679</c:v>
                </c:pt>
                <c:pt idx="81">
                  <c:v>5680</c:v>
                </c:pt>
                <c:pt idx="82">
                  <c:v>5681</c:v>
                </c:pt>
                <c:pt idx="83">
                  <c:v>5682</c:v>
                </c:pt>
                <c:pt idx="84">
                  <c:v>5683</c:v>
                </c:pt>
                <c:pt idx="85">
                  <c:v>5684</c:v>
                </c:pt>
                <c:pt idx="86">
                  <c:v>5685</c:v>
                </c:pt>
                <c:pt idx="87">
                  <c:v>5686</c:v>
                </c:pt>
                <c:pt idx="88">
                  <c:v>5687</c:v>
                </c:pt>
                <c:pt idx="89">
                  <c:v>5688</c:v>
                </c:pt>
                <c:pt idx="90">
                  <c:v>5689</c:v>
                </c:pt>
                <c:pt idx="91">
                  <c:v>5690</c:v>
                </c:pt>
                <c:pt idx="92">
                  <c:v>5691</c:v>
                </c:pt>
                <c:pt idx="93">
                  <c:v>5692</c:v>
                </c:pt>
                <c:pt idx="94">
                  <c:v>5693</c:v>
                </c:pt>
                <c:pt idx="95">
                  <c:v>5694</c:v>
                </c:pt>
                <c:pt idx="96">
                  <c:v>5695</c:v>
                </c:pt>
                <c:pt idx="97">
                  <c:v>5696</c:v>
                </c:pt>
                <c:pt idx="98">
                  <c:v>5697</c:v>
                </c:pt>
                <c:pt idx="99">
                  <c:v>5698</c:v>
                </c:pt>
                <c:pt idx="100">
                  <c:v>5699</c:v>
                </c:pt>
                <c:pt idx="101">
                  <c:v>5700</c:v>
                </c:pt>
                <c:pt idx="102">
                  <c:v>5701</c:v>
                </c:pt>
                <c:pt idx="103">
                  <c:v>5702</c:v>
                </c:pt>
                <c:pt idx="104">
                  <c:v>5703</c:v>
                </c:pt>
                <c:pt idx="105">
                  <c:v>5704</c:v>
                </c:pt>
                <c:pt idx="106">
                  <c:v>5705</c:v>
                </c:pt>
                <c:pt idx="107">
                  <c:v>5706</c:v>
                </c:pt>
                <c:pt idx="108">
                  <c:v>5707</c:v>
                </c:pt>
                <c:pt idx="109">
                  <c:v>5708</c:v>
                </c:pt>
                <c:pt idx="110">
                  <c:v>5709</c:v>
                </c:pt>
                <c:pt idx="111">
                  <c:v>5710</c:v>
                </c:pt>
                <c:pt idx="112">
                  <c:v>5711</c:v>
                </c:pt>
                <c:pt idx="113">
                  <c:v>5712</c:v>
                </c:pt>
                <c:pt idx="114">
                  <c:v>5713</c:v>
                </c:pt>
                <c:pt idx="115">
                  <c:v>5714</c:v>
                </c:pt>
                <c:pt idx="116">
                  <c:v>5715</c:v>
                </c:pt>
                <c:pt idx="117">
                  <c:v>5716</c:v>
                </c:pt>
                <c:pt idx="118">
                  <c:v>5717</c:v>
                </c:pt>
                <c:pt idx="119">
                  <c:v>5718</c:v>
                </c:pt>
                <c:pt idx="120">
                  <c:v>5719</c:v>
                </c:pt>
                <c:pt idx="121">
                  <c:v>5720</c:v>
                </c:pt>
                <c:pt idx="122">
                  <c:v>5721</c:v>
                </c:pt>
                <c:pt idx="123">
                  <c:v>5722</c:v>
                </c:pt>
                <c:pt idx="124">
                  <c:v>5723</c:v>
                </c:pt>
                <c:pt idx="125">
                  <c:v>5724</c:v>
                </c:pt>
                <c:pt idx="126">
                  <c:v>5725</c:v>
                </c:pt>
                <c:pt idx="127">
                  <c:v>5726</c:v>
                </c:pt>
                <c:pt idx="128">
                  <c:v>5727</c:v>
                </c:pt>
                <c:pt idx="129">
                  <c:v>5728</c:v>
                </c:pt>
                <c:pt idx="130">
                  <c:v>5729</c:v>
                </c:pt>
                <c:pt idx="131">
                  <c:v>5730</c:v>
                </c:pt>
                <c:pt idx="132">
                  <c:v>5731</c:v>
                </c:pt>
                <c:pt idx="133">
                  <c:v>5732</c:v>
                </c:pt>
                <c:pt idx="134">
                  <c:v>5733</c:v>
                </c:pt>
                <c:pt idx="135">
                  <c:v>5734</c:v>
                </c:pt>
                <c:pt idx="136">
                  <c:v>5735</c:v>
                </c:pt>
                <c:pt idx="137">
                  <c:v>5736</c:v>
                </c:pt>
                <c:pt idx="138">
                  <c:v>5737</c:v>
                </c:pt>
                <c:pt idx="139">
                  <c:v>5738</c:v>
                </c:pt>
                <c:pt idx="140">
                  <c:v>5739</c:v>
                </c:pt>
                <c:pt idx="141">
                  <c:v>5740</c:v>
                </c:pt>
                <c:pt idx="142">
                  <c:v>5741</c:v>
                </c:pt>
                <c:pt idx="143">
                  <c:v>5742</c:v>
                </c:pt>
                <c:pt idx="144">
                  <c:v>5743</c:v>
                </c:pt>
                <c:pt idx="145">
                  <c:v>5744</c:v>
                </c:pt>
                <c:pt idx="146">
                  <c:v>5745</c:v>
                </c:pt>
                <c:pt idx="147">
                  <c:v>5746</c:v>
                </c:pt>
                <c:pt idx="148">
                  <c:v>5747</c:v>
                </c:pt>
                <c:pt idx="149">
                  <c:v>5748</c:v>
                </c:pt>
                <c:pt idx="150">
                  <c:v>5749</c:v>
                </c:pt>
                <c:pt idx="151">
                  <c:v>5750</c:v>
                </c:pt>
                <c:pt idx="152">
                  <c:v>5751</c:v>
                </c:pt>
                <c:pt idx="153">
                  <c:v>5752</c:v>
                </c:pt>
                <c:pt idx="154">
                  <c:v>5753</c:v>
                </c:pt>
                <c:pt idx="155">
                  <c:v>5754</c:v>
                </c:pt>
                <c:pt idx="156">
                  <c:v>5755</c:v>
                </c:pt>
                <c:pt idx="157">
                  <c:v>5756</c:v>
                </c:pt>
                <c:pt idx="158">
                  <c:v>5757</c:v>
                </c:pt>
                <c:pt idx="159">
                  <c:v>5758</c:v>
                </c:pt>
                <c:pt idx="160">
                  <c:v>5759</c:v>
                </c:pt>
                <c:pt idx="161">
                  <c:v>5760</c:v>
                </c:pt>
                <c:pt idx="162">
                  <c:v>5761</c:v>
                </c:pt>
                <c:pt idx="163">
                  <c:v>5762</c:v>
                </c:pt>
                <c:pt idx="164">
                  <c:v>5763</c:v>
                </c:pt>
                <c:pt idx="165">
                  <c:v>5764</c:v>
                </c:pt>
                <c:pt idx="166">
                  <c:v>5765</c:v>
                </c:pt>
                <c:pt idx="167">
                  <c:v>5766</c:v>
                </c:pt>
                <c:pt idx="168">
                  <c:v>5767</c:v>
                </c:pt>
                <c:pt idx="169">
                  <c:v>5768</c:v>
                </c:pt>
                <c:pt idx="170">
                  <c:v>5769</c:v>
                </c:pt>
                <c:pt idx="171">
                  <c:v>5770</c:v>
                </c:pt>
                <c:pt idx="172">
                  <c:v>5771</c:v>
                </c:pt>
                <c:pt idx="173">
                  <c:v>5772</c:v>
                </c:pt>
                <c:pt idx="174">
                  <c:v>5773</c:v>
                </c:pt>
                <c:pt idx="175">
                  <c:v>5774</c:v>
                </c:pt>
                <c:pt idx="176">
                  <c:v>5775</c:v>
                </c:pt>
                <c:pt idx="177">
                  <c:v>5776</c:v>
                </c:pt>
                <c:pt idx="178">
                  <c:v>5777</c:v>
                </c:pt>
                <c:pt idx="179">
                  <c:v>5778</c:v>
                </c:pt>
                <c:pt idx="180">
                  <c:v>5779</c:v>
                </c:pt>
                <c:pt idx="181">
                  <c:v>5780</c:v>
                </c:pt>
                <c:pt idx="182">
                  <c:v>5781</c:v>
                </c:pt>
                <c:pt idx="183">
                  <c:v>5782</c:v>
                </c:pt>
                <c:pt idx="184">
                  <c:v>5783</c:v>
                </c:pt>
                <c:pt idx="185">
                  <c:v>5784</c:v>
                </c:pt>
                <c:pt idx="186">
                  <c:v>5785</c:v>
                </c:pt>
                <c:pt idx="187">
                  <c:v>5786</c:v>
                </c:pt>
                <c:pt idx="188">
                  <c:v>5787</c:v>
                </c:pt>
                <c:pt idx="189">
                  <c:v>5788</c:v>
                </c:pt>
                <c:pt idx="190">
                  <c:v>5789</c:v>
                </c:pt>
                <c:pt idx="191">
                  <c:v>5790</c:v>
                </c:pt>
                <c:pt idx="192">
                  <c:v>5791</c:v>
                </c:pt>
                <c:pt idx="193">
                  <c:v>5792</c:v>
                </c:pt>
                <c:pt idx="194">
                  <c:v>5793</c:v>
                </c:pt>
                <c:pt idx="195">
                  <c:v>5794</c:v>
                </c:pt>
                <c:pt idx="196">
                  <c:v>5795</c:v>
                </c:pt>
                <c:pt idx="197">
                  <c:v>5796</c:v>
                </c:pt>
                <c:pt idx="198">
                  <c:v>5797</c:v>
                </c:pt>
                <c:pt idx="199">
                  <c:v>5798</c:v>
                </c:pt>
                <c:pt idx="200">
                  <c:v>5799</c:v>
                </c:pt>
                <c:pt idx="201">
                  <c:v>5800</c:v>
                </c:pt>
                <c:pt idx="202">
                  <c:v>5801</c:v>
                </c:pt>
                <c:pt idx="203">
                  <c:v>5802</c:v>
                </c:pt>
                <c:pt idx="204">
                  <c:v>5803</c:v>
                </c:pt>
                <c:pt idx="205">
                  <c:v>5804</c:v>
                </c:pt>
                <c:pt idx="206">
                  <c:v>5805</c:v>
                </c:pt>
                <c:pt idx="207">
                  <c:v>5806</c:v>
                </c:pt>
                <c:pt idx="208">
                  <c:v>5807</c:v>
                </c:pt>
                <c:pt idx="209">
                  <c:v>5808</c:v>
                </c:pt>
                <c:pt idx="210">
                  <c:v>5809</c:v>
                </c:pt>
                <c:pt idx="211">
                  <c:v>5810</c:v>
                </c:pt>
                <c:pt idx="212">
                  <c:v>5811</c:v>
                </c:pt>
                <c:pt idx="213">
                  <c:v>5812</c:v>
                </c:pt>
                <c:pt idx="214">
                  <c:v>5813</c:v>
                </c:pt>
                <c:pt idx="215">
                  <c:v>5814</c:v>
                </c:pt>
                <c:pt idx="216">
                  <c:v>5815</c:v>
                </c:pt>
                <c:pt idx="217">
                  <c:v>5816</c:v>
                </c:pt>
                <c:pt idx="218">
                  <c:v>5817</c:v>
                </c:pt>
                <c:pt idx="219">
                  <c:v>5818</c:v>
                </c:pt>
                <c:pt idx="220">
                  <c:v>5819</c:v>
                </c:pt>
                <c:pt idx="221">
                  <c:v>5820</c:v>
                </c:pt>
                <c:pt idx="222">
                  <c:v>5821</c:v>
                </c:pt>
                <c:pt idx="223">
                  <c:v>5822</c:v>
                </c:pt>
                <c:pt idx="224">
                  <c:v>5823</c:v>
                </c:pt>
                <c:pt idx="225">
                  <c:v>5824</c:v>
                </c:pt>
                <c:pt idx="226">
                  <c:v>5825</c:v>
                </c:pt>
                <c:pt idx="227">
                  <c:v>5826</c:v>
                </c:pt>
                <c:pt idx="228">
                  <c:v>5827</c:v>
                </c:pt>
                <c:pt idx="229">
                  <c:v>5828</c:v>
                </c:pt>
                <c:pt idx="230">
                  <c:v>5829</c:v>
                </c:pt>
                <c:pt idx="231">
                  <c:v>5830</c:v>
                </c:pt>
                <c:pt idx="232">
                  <c:v>5831</c:v>
                </c:pt>
                <c:pt idx="233">
                  <c:v>5832</c:v>
                </c:pt>
                <c:pt idx="234">
                  <c:v>5833</c:v>
                </c:pt>
                <c:pt idx="235">
                  <c:v>5834</c:v>
                </c:pt>
                <c:pt idx="236">
                  <c:v>5835</c:v>
                </c:pt>
                <c:pt idx="237">
                  <c:v>5836</c:v>
                </c:pt>
                <c:pt idx="238">
                  <c:v>5837</c:v>
                </c:pt>
                <c:pt idx="239">
                  <c:v>5838</c:v>
                </c:pt>
                <c:pt idx="240">
                  <c:v>5839</c:v>
                </c:pt>
                <c:pt idx="241">
                  <c:v>5840</c:v>
                </c:pt>
                <c:pt idx="242">
                  <c:v>5841</c:v>
                </c:pt>
                <c:pt idx="243">
                  <c:v>5842</c:v>
                </c:pt>
                <c:pt idx="244">
                  <c:v>5843</c:v>
                </c:pt>
                <c:pt idx="245">
                  <c:v>5844</c:v>
                </c:pt>
                <c:pt idx="246">
                  <c:v>5845</c:v>
                </c:pt>
                <c:pt idx="247">
                  <c:v>5846</c:v>
                </c:pt>
                <c:pt idx="248">
                  <c:v>5847</c:v>
                </c:pt>
                <c:pt idx="249">
                  <c:v>5848</c:v>
                </c:pt>
                <c:pt idx="250">
                  <c:v>5849</c:v>
                </c:pt>
                <c:pt idx="251">
                  <c:v>5850</c:v>
                </c:pt>
                <c:pt idx="252">
                  <c:v>5851</c:v>
                </c:pt>
                <c:pt idx="253">
                  <c:v>5852</c:v>
                </c:pt>
                <c:pt idx="254">
                  <c:v>5853</c:v>
                </c:pt>
                <c:pt idx="255">
                  <c:v>5854</c:v>
                </c:pt>
                <c:pt idx="256">
                  <c:v>5855</c:v>
                </c:pt>
                <c:pt idx="257">
                  <c:v>5856</c:v>
                </c:pt>
                <c:pt idx="258">
                  <c:v>5857</c:v>
                </c:pt>
                <c:pt idx="259">
                  <c:v>5858</c:v>
                </c:pt>
                <c:pt idx="260">
                  <c:v>5859</c:v>
                </c:pt>
                <c:pt idx="261">
                  <c:v>5860</c:v>
                </c:pt>
                <c:pt idx="262">
                  <c:v>5861</c:v>
                </c:pt>
                <c:pt idx="263">
                  <c:v>5862</c:v>
                </c:pt>
                <c:pt idx="264">
                  <c:v>5863</c:v>
                </c:pt>
                <c:pt idx="265">
                  <c:v>5864</c:v>
                </c:pt>
                <c:pt idx="266">
                  <c:v>5865</c:v>
                </c:pt>
                <c:pt idx="267">
                  <c:v>5866</c:v>
                </c:pt>
                <c:pt idx="268">
                  <c:v>5867</c:v>
                </c:pt>
                <c:pt idx="269">
                  <c:v>5868</c:v>
                </c:pt>
                <c:pt idx="270">
                  <c:v>5869</c:v>
                </c:pt>
                <c:pt idx="271">
                  <c:v>5870</c:v>
                </c:pt>
                <c:pt idx="272">
                  <c:v>5871</c:v>
                </c:pt>
                <c:pt idx="273">
                  <c:v>5872</c:v>
                </c:pt>
                <c:pt idx="274">
                  <c:v>5873</c:v>
                </c:pt>
                <c:pt idx="275">
                  <c:v>5874</c:v>
                </c:pt>
                <c:pt idx="276">
                  <c:v>5875</c:v>
                </c:pt>
                <c:pt idx="277">
                  <c:v>5876</c:v>
                </c:pt>
                <c:pt idx="278">
                  <c:v>5877</c:v>
                </c:pt>
                <c:pt idx="279">
                  <c:v>5878</c:v>
                </c:pt>
                <c:pt idx="280">
                  <c:v>5879</c:v>
                </c:pt>
                <c:pt idx="281">
                  <c:v>5880</c:v>
                </c:pt>
                <c:pt idx="282">
                  <c:v>5881</c:v>
                </c:pt>
                <c:pt idx="283">
                  <c:v>5882</c:v>
                </c:pt>
                <c:pt idx="284">
                  <c:v>5883</c:v>
                </c:pt>
                <c:pt idx="285">
                  <c:v>5884</c:v>
                </c:pt>
                <c:pt idx="286">
                  <c:v>5885</c:v>
                </c:pt>
                <c:pt idx="287">
                  <c:v>5886</c:v>
                </c:pt>
                <c:pt idx="288">
                  <c:v>5887</c:v>
                </c:pt>
                <c:pt idx="289">
                  <c:v>5888</c:v>
                </c:pt>
                <c:pt idx="290">
                  <c:v>5889</c:v>
                </c:pt>
                <c:pt idx="291">
                  <c:v>5890</c:v>
                </c:pt>
                <c:pt idx="292">
                  <c:v>5891</c:v>
                </c:pt>
                <c:pt idx="293">
                  <c:v>5892</c:v>
                </c:pt>
                <c:pt idx="294">
                  <c:v>5893</c:v>
                </c:pt>
                <c:pt idx="295">
                  <c:v>5894</c:v>
                </c:pt>
                <c:pt idx="296">
                  <c:v>5895</c:v>
                </c:pt>
                <c:pt idx="297">
                  <c:v>5896</c:v>
                </c:pt>
                <c:pt idx="298">
                  <c:v>5897</c:v>
                </c:pt>
                <c:pt idx="299">
                  <c:v>5898</c:v>
                </c:pt>
                <c:pt idx="300">
                  <c:v>5899</c:v>
                </c:pt>
                <c:pt idx="301">
                  <c:v>5900</c:v>
                </c:pt>
                <c:pt idx="302">
                  <c:v>5901</c:v>
                </c:pt>
                <c:pt idx="303">
                  <c:v>5902</c:v>
                </c:pt>
                <c:pt idx="304">
                  <c:v>5903</c:v>
                </c:pt>
                <c:pt idx="305">
                  <c:v>5904</c:v>
                </c:pt>
                <c:pt idx="306">
                  <c:v>5905</c:v>
                </c:pt>
                <c:pt idx="307">
                  <c:v>5906</c:v>
                </c:pt>
                <c:pt idx="308">
                  <c:v>5907</c:v>
                </c:pt>
                <c:pt idx="309">
                  <c:v>5908</c:v>
                </c:pt>
                <c:pt idx="310">
                  <c:v>5909</c:v>
                </c:pt>
                <c:pt idx="311">
                  <c:v>5910</c:v>
                </c:pt>
                <c:pt idx="312">
                  <c:v>5911</c:v>
                </c:pt>
                <c:pt idx="313">
                  <c:v>5912</c:v>
                </c:pt>
                <c:pt idx="314">
                  <c:v>5913</c:v>
                </c:pt>
                <c:pt idx="315">
                  <c:v>5914</c:v>
                </c:pt>
                <c:pt idx="316">
                  <c:v>5915</c:v>
                </c:pt>
                <c:pt idx="317">
                  <c:v>5916</c:v>
                </c:pt>
                <c:pt idx="318">
                  <c:v>5917</c:v>
                </c:pt>
                <c:pt idx="319">
                  <c:v>5918</c:v>
                </c:pt>
                <c:pt idx="320">
                  <c:v>5919</c:v>
                </c:pt>
                <c:pt idx="321">
                  <c:v>5920</c:v>
                </c:pt>
                <c:pt idx="322">
                  <c:v>5921</c:v>
                </c:pt>
                <c:pt idx="323">
                  <c:v>5922</c:v>
                </c:pt>
                <c:pt idx="324">
                  <c:v>5923</c:v>
                </c:pt>
                <c:pt idx="325">
                  <c:v>5924</c:v>
                </c:pt>
                <c:pt idx="326">
                  <c:v>5925</c:v>
                </c:pt>
                <c:pt idx="327">
                  <c:v>5926</c:v>
                </c:pt>
                <c:pt idx="328">
                  <c:v>5927</c:v>
                </c:pt>
                <c:pt idx="329">
                  <c:v>5928</c:v>
                </c:pt>
                <c:pt idx="330">
                  <c:v>5929</c:v>
                </c:pt>
                <c:pt idx="331">
                  <c:v>5930</c:v>
                </c:pt>
                <c:pt idx="332">
                  <c:v>5931</c:v>
                </c:pt>
                <c:pt idx="333">
                  <c:v>5932</c:v>
                </c:pt>
                <c:pt idx="334">
                  <c:v>5933</c:v>
                </c:pt>
                <c:pt idx="335">
                  <c:v>5934</c:v>
                </c:pt>
                <c:pt idx="336">
                  <c:v>5935</c:v>
                </c:pt>
                <c:pt idx="337">
                  <c:v>5936</c:v>
                </c:pt>
                <c:pt idx="338">
                  <c:v>5937</c:v>
                </c:pt>
                <c:pt idx="339">
                  <c:v>5938</c:v>
                </c:pt>
                <c:pt idx="340">
                  <c:v>5939</c:v>
                </c:pt>
                <c:pt idx="341">
                  <c:v>5940</c:v>
                </c:pt>
                <c:pt idx="342">
                  <c:v>5941</c:v>
                </c:pt>
                <c:pt idx="343">
                  <c:v>5942</c:v>
                </c:pt>
                <c:pt idx="344">
                  <c:v>5943</c:v>
                </c:pt>
                <c:pt idx="345">
                  <c:v>5944</c:v>
                </c:pt>
                <c:pt idx="346">
                  <c:v>5945</c:v>
                </c:pt>
                <c:pt idx="347">
                  <c:v>5946</c:v>
                </c:pt>
                <c:pt idx="348">
                  <c:v>5947</c:v>
                </c:pt>
                <c:pt idx="349">
                  <c:v>5948</c:v>
                </c:pt>
                <c:pt idx="350">
                  <c:v>5949</c:v>
                </c:pt>
                <c:pt idx="351">
                  <c:v>5950</c:v>
                </c:pt>
                <c:pt idx="352">
                  <c:v>5951</c:v>
                </c:pt>
                <c:pt idx="353">
                  <c:v>5952</c:v>
                </c:pt>
                <c:pt idx="354">
                  <c:v>5953</c:v>
                </c:pt>
                <c:pt idx="355">
                  <c:v>5954</c:v>
                </c:pt>
                <c:pt idx="356">
                  <c:v>5955</c:v>
                </c:pt>
                <c:pt idx="357">
                  <c:v>5956</c:v>
                </c:pt>
                <c:pt idx="358">
                  <c:v>5957</c:v>
                </c:pt>
                <c:pt idx="359">
                  <c:v>5958</c:v>
                </c:pt>
                <c:pt idx="360">
                  <c:v>5959</c:v>
                </c:pt>
                <c:pt idx="361">
                  <c:v>5960</c:v>
                </c:pt>
                <c:pt idx="362">
                  <c:v>5961</c:v>
                </c:pt>
                <c:pt idx="363">
                  <c:v>5962</c:v>
                </c:pt>
                <c:pt idx="364">
                  <c:v>5963</c:v>
                </c:pt>
                <c:pt idx="365">
                  <c:v>5964</c:v>
                </c:pt>
                <c:pt idx="366">
                  <c:v>5965</c:v>
                </c:pt>
                <c:pt idx="367">
                  <c:v>5966</c:v>
                </c:pt>
                <c:pt idx="368">
                  <c:v>5967</c:v>
                </c:pt>
                <c:pt idx="369">
                  <c:v>5968</c:v>
                </c:pt>
                <c:pt idx="370">
                  <c:v>5969</c:v>
                </c:pt>
                <c:pt idx="371">
                  <c:v>5970</c:v>
                </c:pt>
                <c:pt idx="372">
                  <c:v>5971</c:v>
                </c:pt>
                <c:pt idx="373">
                  <c:v>5972</c:v>
                </c:pt>
                <c:pt idx="374">
                  <c:v>5973</c:v>
                </c:pt>
                <c:pt idx="375">
                  <c:v>5974</c:v>
                </c:pt>
                <c:pt idx="376">
                  <c:v>5975</c:v>
                </c:pt>
                <c:pt idx="377">
                  <c:v>5976</c:v>
                </c:pt>
                <c:pt idx="378">
                  <c:v>5977</c:v>
                </c:pt>
                <c:pt idx="379">
                  <c:v>5978</c:v>
                </c:pt>
                <c:pt idx="380">
                  <c:v>5979</c:v>
                </c:pt>
                <c:pt idx="381">
                  <c:v>5980</c:v>
                </c:pt>
                <c:pt idx="382">
                  <c:v>5981</c:v>
                </c:pt>
                <c:pt idx="383">
                  <c:v>5982</c:v>
                </c:pt>
                <c:pt idx="384">
                  <c:v>5983</c:v>
                </c:pt>
                <c:pt idx="385">
                  <c:v>5984</c:v>
                </c:pt>
                <c:pt idx="386">
                  <c:v>5985</c:v>
                </c:pt>
                <c:pt idx="387">
                  <c:v>5986</c:v>
                </c:pt>
                <c:pt idx="388">
                  <c:v>5987</c:v>
                </c:pt>
                <c:pt idx="389">
                  <c:v>5988</c:v>
                </c:pt>
                <c:pt idx="390">
                  <c:v>5989</c:v>
                </c:pt>
                <c:pt idx="391">
                  <c:v>5990</c:v>
                </c:pt>
                <c:pt idx="392">
                  <c:v>5991</c:v>
                </c:pt>
                <c:pt idx="393">
                  <c:v>5992</c:v>
                </c:pt>
                <c:pt idx="394">
                  <c:v>5993</c:v>
                </c:pt>
                <c:pt idx="395">
                  <c:v>5994</c:v>
                </c:pt>
                <c:pt idx="396">
                  <c:v>5995</c:v>
                </c:pt>
                <c:pt idx="397">
                  <c:v>5996</c:v>
                </c:pt>
                <c:pt idx="398">
                  <c:v>5997</c:v>
                </c:pt>
                <c:pt idx="399">
                  <c:v>5998</c:v>
                </c:pt>
                <c:pt idx="400">
                  <c:v>5999</c:v>
                </c:pt>
                <c:pt idx="401">
                  <c:v>6000</c:v>
                </c:pt>
                <c:pt idx="402">
                  <c:v>6001</c:v>
                </c:pt>
                <c:pt idx="403">
                  <c:v>6002</c:v>
                </c:pt>
                <c:pt idx="404">
                  <c:v>6003</c:v>
                </c:pt>
                <c:pt idx="405">
                  <c:v>6004</c:v>
                </c:pt>
                <c:pt idx="406">
                  <c:v>6005</c:v>
                </c:pt>
                <c:pt idx="407">
                  <c:v>6006</c:v>
                </c:pt>
                <c:pt idx="408">
                  <c:v>6007</c:v>
                </c:pt>
                <c:pt idx="409">
                  <c:v>6008</c:v>
                </c:pt>
                <c:pt idx="410">
                  <c:v>6009</c:v>
                </c:pt>
                <c:pt idx="411">
                  <c:v>6010</c:v>
                </c:pt>
                <c:pt idx="412">
                  <c:v>6011</c:v>
                </c:pt>
                <c:pt idx="413">
                  <c:v>6012</c:v>
                </c:pt>
                <c:pt idx="414">
                  <c:v>6013</c:v>
                </c:pt>
                <c:pt idx="415">
                  <c:v>6014</c:v>
                </c:pt>
                <c:pt idx="416">
                  <c:v>6015</c:v>
                </c:pt>
                <c:pt idx="417">
                  <c:v>6016</c:v>
                </c:pt>
                <c:pt idx="418">
                  <c:v>6017</c:v>
                </c:pt>
                <c:pt idx="419">
                  <c:v>6018</c:v>
                </c:pt>
                <c:pt idx="420">
                  <c:v>6019</c:v>
                </c:pt>
                <c:pt idx="421">
                  <c:v>6020</c:v>
                </c:pt>
                <c:pt idx="422">
                  <c:v>6021</c:v>
                </c:pt>
                <c:pt idx="423">
                  <c:v>6022</c:v>
                </c:pt>
                <c:pt idx="424">
                  <c:v>6023</c:v>
                </c:pt>
                <c:pt idx="425">
                  <c:v>6024</c:v>
                </c:pt>
                <c:pt idx="426">
                  <c:v>6025</c:v>
                </c:pt>
                <c:pt idx="427">
                  <c:v>6026</c:v>
                </c:pt>
                <c:pt idx="428">
                  <c:v>6027</c:v>
                </c:pt>
                <c:pt idx="429">
                  <c:v>6028</c:v>
                </c:pt>
                <c:pt idx="430">
                  <c:v>6029</c:v>
                </c:pt>
                <c:pt idx="431">
                  <c:v>6030</c:v>
                </c:pt>
                <c:pt idx="432">
                  <c:v>6031</c:v>
                </c:pt>
                <c:pt idx="433">
                  <c:v>6032</c:v>
                </c:pt>
                <c:pt idx="434">
                  <c:v>6033</c:v>
                </c:pt>
                <c:pt idx="435">
                  <c:v>6034</c:v>
                </c:pt>
                <c:pt idx="436">
                  <c:v>6035</c:v>
                </c:pt>
                <c:pt idx="437">
                  <c:v>6036</c:v>
                </c:pt>
                <c:pt idx="438">
                  <c:v>6037</c:v>
                </c:pt>
                <c:pt idx="439">
                  <c:v>6038</c:v>
                </c:pt>
                <c:pt idx="440">
                  <c:v>6039</c:v>
                </c:pt>
                <c:pt idx="441">
                  <c:v>6040</c:v>
                </c:pt>
                <c:pt idx="442">
                  <c:v>6041</c:v>
                </c:pt>
                <c:pt idx="443">
                  <c:v>6042</c:v>
                </c:pt>
                <c:pt idx="444">
                  <c:v>6043</c:v>
                </c:pt>
                <c:pt idx="445">
                  <c:v>6044</c:v>
                </c:pt>
                <c:pt idx="446">
                  <c:v>6045</c:v>
                </c:pt>
                <c:pt idx="447">
                  <c:v>6046</c:v>
                </c:pt>
                <c:pt idx="448">
                  <c:v>6047</c:v>
                </c:pt>
                <c:pt idx="449">
                  <c:v>6048</c:v>
                </c:pt>
                <c:pt idx="450">
                  <c:v>6049</c:v>
                </c:pt>
                <c:pt idx="451">
                  <c:v>6050</c:v>
                </c:pt>
                <c:pt idx="452">
                  <c:v>6051</c:v>
                </c:pt>
                <c:pt idx="453">
                  <c:v>6052</c:v>
                </c:pt>
                <c:pt idx="454">
                  <c:v>6053</c:v>
                </c:pt>
                <c:pt idx="455">
                  <c:v>6054</c:v>
                </c:pt>
                <c:pt idx="456">
                  <c:v>6055</c:v>
                </c:pt>
                <c:pt idx="457">
                  <c:v>6056</c:v>
                </c:pt>
                <c:pt idx="458">
                  <c:v>6057</c:v>
                </c:pt>
                <c:pt idx="459">
                  <c:v>6058</c:v>
                </c:pt>
                <c:pt idx="460">
                  <c:v>6059</c:v>
                </c:pt>
                <c:pt idx="461">
                  <c:v>6060</c:v>
                </c:pt>
                <c:pt idx="462">
                  <c:v>6061</c:v>
                </c:pt>
                <c:pt idx="463">
                  <c:v>6062</c:v>
                </c:pt>
                <c:pt idx="464">
                  <c:v>6063</c:v>
                </c:pt>
                <c:pt idx="465">
                  <c:v>6064</c:v>
                </c:pt>
                <c:pt idx="466">
                  <c:v>6065</c:v>
                </c:pt>
                <c:pt idx="467">
                  <c:v>6066</c:v>
                </c:pt>
                <c:pt idx="468">
                  <c:v>6067</c:v>
                </c:pt>
                <c:pt idx="469">
                  <c:v>6068</c:v>
                </c:pt>
                <c:pt idx="470">
                  <c:v>6069</c:v>
                </c:pt>
                <c:pt idx="471">
                  <c:v>6070</c:v>
                </c:pt>
                <c:pt idx="472">
                  <c:v>6071</c:v>
                </c:pt>
                <c:pt idx="473">
                  <c:v>6072</c:v>
                </c:pt>
                <c:pt idx="474">
                  <c:v>6073</c:v>
                </c:pt>
                <c:pt idx="475">
                  <c:v>6074</c:v>
                </c:pt>
                <c:pt idx="476">
                  <c:v>6075</c:v>
                </c:pt>
                <c:pt idx="477">
                  <c:v>6076</c:v>
                </c:pt>
                <c:pt idx="478">
                  <c:v>6077</c:v>
                </c:pt>
                <c:pt idx="479">
                  <c:v>6078</c:v>
                </c:pt>
                <c:pt idx="480">
                  <c:v>6079</c:v>
                </c:pt>
                <c:pt idx="481">
                  <c:v>6080</c:v>
                </c:pt>
                <c:pt idx="482">
                  <c:v>6081</c:v>
                </c:pt>
                <c:pt idx="483">
                  <c:v>6082</c:v>
                </c:pt>
                <c:pt idx="484">
                  <c:v>6083</c:v>
                </c:pt>
                <c:pt idx="485">
                  <c:v>6084</c:v>
                </c:pt>
                <c:pt idx="486">
                  <c:v>6085</c:v>
                </c:pt>
                <c:pt idx="487">
                  <c:v>6086</c:v>
                </c:pt>
                <c:pt idx="488">
                  <c:v>6087</c:v>
                </c:pt>
                <c:pt idx="489">
                  <c:v>6088</c:v>
                </c:pt>
                <c:pt idx="490">
                  <c:v>6089</c:v>
                </c:pt>
                <c:pt idx="491">
                  <c:v>6090</c:v>
                </c:pt>
                <c:pt idx="492">
                  <c:v>6091</c:v>
                </c:pt>
                <c:pt idx="493">
                  <c:v>6092</c:v>
                </c:pt>
                <c:pt idx="494">
                  <c:v>6093</c:v>
                </c:pt>
                <c:pt idx="495">
                  <c:v>6094</c:v>
                </c:pt>
                <c:pt idx="496">
                  <c:v>6095</c:v>
                </c:pt>
                <c:pt idx="497">
                  <c:v>6096</c:v>
                </c:pt>
                <c:pt idx="498">
                  <c:v>6097</c:v>
                </c:pt>
                <c:pt idx="499">
                  <c:v>6098</c:v>
                </c:pt>
                <c:pt idx="500">
                  <c:v>6099</c:v>
                </c:pt>
                <c:pt idx="501">
                  <c:v>6100</c:v>
                </c:pt>
                <c:pt idx="502">
                  <c:v>6100</c:v>
                </c:pt>
                <c:pt idx="503">
                  <c:v>5600</c:v>
                </c:pt>
              </c:numCache>
            </c:numRef>
          </c:xVal>
          <c:yVal>
            <c:numRef>
              <c:f>ORDC_Curve_Generator_Results!$S$5:$S$508</c:f>
              <c:numCache>
                <c:formatCode>General</c:formatCode>
                <c:ptCount val="504"/>
                <c:pt idx="0">
                  <c:v>0</c:v>
                </c:pt>
                <c:pt idx="1">
                  <c:v>59.052185180639</c:v>
                </c:pt>
                <c:pt idx="2">
                  <c:v>58.925292102891703</c:v>
                </c:pt>
                <c:pt idx="3">
                  <c:v>58.7986383612702</c:v>
                </c:pt>
                <c:pt idx="4">
                  <c:v>58.672223578172698</c:v>
                </c:pt>
                <c:pt idx="5">
                  <c:v>58.546047376453402</c:v>
                </c:pt>
                <c:pt idx="6">
                  <c:v>58.420109379421497</c:v>
                </c:pt>
                <c:pt idx="7">
                  <c:v>58.294409210841103</c:v>
                </c:pt>
                <c:pt idx="8">
                  <c:v>58.168946494929699</c:v>
                </c:pt>
                <c:pt idx="9">
                  <c:v>58.043720856360501</c:v>
                </c:pt>
                <c:pt idx="10">
                  <c:v>57.918731920259503</c:v>
                </c:pt>
                <c:pt idx="11">
                  <c:v>57.793979312206098</c:v>
                </c:pt>
                <c:pt idx="12">
                  <c:v>57.669462658233002</c:v>
                </c:pt>
                <c:pt idx="13">
                  <c:v>57.545181584824903</c:v>
                </c:pt>
                <c:pt idx="14">
                  <c:v>57.421135718920297</c:v>
                </c:pt>
                <c:pt idx="15">
                  <c:v>57.297324687907299</c:v>
                </c:pt>
                <c:pt idx="16">
                  <c:v>57.173748119628897</c:v>
                </c:pt>
                <c:pt idx="17">
                  <c:v>57.0504056423772</c:v>
                </c:pt>
                <c:pt idx="18">
                  <c:v>56.927296884895</c:v>
                </c:pt>
                <c:pt idx="19">
                  <c:v>56.804421476376397</c:v>
                </c:pt>
                <c:pt idx="20">
                  <c:v>56.681779046466701</c:v>
                </c:pt>
                <c:pt idx="21">
                  <c:v>56.559369225260397</c:v>
                </c:pt>
                <c:pt idx="22">
                  <c:v>56.437191643299798</c:v>
                </c:pt>
                <c:pt idx="23">
                  <c:v>56.315245931579803</c:v>
                </c:pt>
                <c:pt idx="24">
                  <c:v>56.193531721540602</c:v>
                </c:pt>
                <c:pt idx="25">
                  <c:v>56.072048645075199</c:v>
                </c:pt>
                <c:pt idx="26">
                  <c:v>55.950796334520597</c:v>
                </c:pt>
                <c:pt idx="27">
                  <c:v>55.829774422664201</c:v>
                </c:pt>
                <c:pt idx="28">
                  <c:v>55.708982542740301</c:v>
                </c:pt>
                <c:pt idx="29">
                  <c:v>55.5884203284294</c:v>
                </c:pt>
                <c:pt idx="30">
                  <c:v>55.468087413861198</c:v>
                </c:pt>
                <c:pt idx="31">
                  <c:v>55.347983433608498</c:v>
                </c:pt>
                <c:pt idx="32">
                  <c:v>55.228108022693696</c:v>
                </c:pt>
                <c:pt idx="33">
                  <c:v>55.108460816583097</c:v>
                </c:pt>
                <c:pt idx="34">
                  <c:v>54.989041451188697</c:v>
                </c:pt>
                <c:pt idx="35">
                  <c:v>54.869849562867998</c:v>
                </c:pt>
                <c:pt idx="36">
                  <c:v>54.750884788422397</c:v>
                </c:pt>
                <c:pt idx="37">
                  <c:v>54.632146765098298</c:v>
                </c:pt>
                <c:pt idx="38">
                  <c:v>54.513635130587403</c:v>
                </c:pt>
                <c:pt idx="39">
                  <c:v>54.395349523022098</c:v>
                </c:pt>
                <c:pt idx="40">
                  <c:v>54.277289580982099</c:v>
                </c:pt>
                <c:pt idx="41">
                  <c:v>54.159454943487098</c:v>
                </c:pt>
                <c:pt idx="42">
                  <c:v>54.041845250000598</c:v>
                </c:pt>
                <c:pt idx="43">
                  <c:v>53.924460140428501</c:v>
                </c:pt>
                <c:pt idx="44">
                  <c:v>53.807299255118998</c:v>
                </c:pt>
                <c:pt idx="45">
                  <c:v>53.690362234860601</c:v>
                </c:pt>
                <c:pt idx="46">
                  <c:v>53.573648720886098</c:v>
                </c:pt>
                <c:pt idx="47">
                  <c:v>53.457158354866301</c:v>
                </c:pt>
                <c:pt idx="48">
                  <c:v>53.340890778913298</c:v>
                </c:pt>
                <c:pt idx="49">
                  <c:v>53.224845635581701</c:v>
                </c:pt>
                <c:pt idx="50">
                  <c:v>53.109022567862901</c:v>
                </c:pt>
                <c:pt idx="51">
                  <c:v>52.993421219190303</c:v>
                </c:pt>
                <c:pt idx="52">
                  <c:v>52.878041233435702</c:v>
                </c:pt>
                <c:pt idx="53">
                  <c:v>52.762882254910103</c:v>
                </c:pt>
                <c:pt idx="54">
                  <c:v>52.647943928363198</c:v>
                </c:pt>
                <c:pt idx="55">
                  <c:v>52.533225898982302</c:v>
                </c:pt>
                <c:pt idx="56">
                  <c:v>52.418727812393897</c:v>
                </c:pt>
                <c:pt idx="57">
                  <c:v>52.304449314660602</c:v>
                </c:pt>
                <c:pt idx="58">
                  <c:v>52.190390052283099</c:v>
                </c:pt>
                <c:pt idx="59">
                  <c:v>52.076549672199398</c:v>
                </c:pt>
                <c:pt idx="60">
                  <c:v>51.962927821784099</c:v>
                </c:pt>
                <c:pt idx="61">
                  <c:v>51.849524148846399</c:v>
                </c:pt>
                <c:pt idx="62">
                  <c:v>51.736338301633197</c:v>
                </c:pt>
                <c:pt idx="63">
                  <c:v>51.623369928826897</c:v>
                </c:pt>
                <c:pt idx="64">
                  <c:v>51.510618679544301</c:v>
                </c:pt>
                <c:pt idx="65">
                  <c:v>51.398084203337604</c:v>
                </c:pt>
                <c:pt idx="66">
                  <c:v>51.285766150192998</c:v>
                </c:pt>
                <c:pt idx="67">
                  <c:v>51.173664170531403</c:v>
                </c:pt>
                <c:pt idx="68">
                  <c:v>51.061777915207799</c:v>
                </c:pt>
                <c:pt idx="69">
                  <c:v>50.950107035510499</c:v>
                </c:pt>
                <c:pt idx="70">
                  <c:v>50.8386511831606</c:v>
                </c:pt>
                <c:pt idx="71">
                  <c:v>50.727410010312802</c:v>
                </c:pt>
                <c:pt idx="72">
                  <c:v>50.616383169553202</c:v>
                </c:pt>
                <c:pt idx="73">
                  <c:v>50.5055703139017</c:v>
                </c:pt>
                <c:pt idx="74">
                  <c:v>50.394971096809002</c:v>
                </c:pt>
                <c:pt idx="75">
                  <c:v>50.284585172157101</c:v>
                </c:pt>
                <c:pt idx="76">
                  <c:v>50.174412194259801</c:v>
                </c:pt>
                <c:pt idx="77">
                  <c:v>50.064451817861503</c:v>
                </c:pt>
                <c:pt idx="78">
                  <c:v>49.954703698137401</c:v>
                </c:pt>
                <c:pt idx="79">
                  <c:v>49.845167490691601</c:v>
                </c:pt>
                <c:pt idx="80">
                  <c:v>49.735842851560101</c:v>
                </c:pt>
                <c:pt idx="81">
                  <c:v>49.626729437206798</c:v>
                </c:pt>
                <c:pt idx="82">
                  <c:v>49.517826904525599</c:v>
                </c:pt>
                <c:pt idx="83">
                  <c:v>49.409134910838098</c:v>
                </c:pt>
                <c:pt idx="84">
                  <c:v>49.300653113896097</c:v>
                </c:pt>
                <c:pt idx="85">
                  <c:v>49.192381171877599</c:v>
                </c:pt>
                <c:pt idx="86">
                  <c:v>49.084318743390199</c:v>
                </c:pt>
                <c:pt idx="87">
                  <c:v>48.976465487466903</c:v>
                </c:pt>
                <c:pt idx="88">
                  <c:v>48.868821063570898</c:v>
                </c:pt>
                <c:pt idx="89">
                  <c:v>48.761385131589599</c:v>
                </c:pt>
                <c:pt idx="90">
                  <c:v>48.654157351836702</c:v>
                </c:pt>
                <c:pt idx="91">
                  <c:v>48.547137385054697</c:v>
                </c:pt>
                <c:pt idx="92">
                  <c:v>48.440324892408498</c:v>
                </c:pt>
                <c:pt idx="93">
                  <c:v>48.333719535491397</c:v>
                </c:pt>
                <c:pt idx="94">
                  <c:v>48.227320976319803</c:v>
                </c:pt>
                <c:pt idx="95">
                  <c:v>48.1211288773356</c:v>
                </c:pt>
                <c:pt idx="96">
                  <c:v>48.015142901405497</c:v>
                </c:pt>
                <c:pt idx="97">
                  <c:v>47.909362711819803</c:v>
                </c:pt>
                <c:pt idx="98">
                  <c:v>47.803787972292703</c:v>
                </c:pt>
                <c:pt idx="99">
                  <c:v>47.698418346961702</c:v>
                </c:pt>
                <c:pt idx="100">
                  <c:v>47.593253500388599</c:v>
                </c:pt>
                <c:pt idx="101">
                  <c:v>47.488293097555399</c:v>
                </c:pt>
                <c:pt idx="102">
                  <c:v>47.383536803869397</c:v>
                </c:pt>
                <c:pt idx="103">
                  <c:v>47.278984285158202</c:v>
                </c:pt>
                <c:pt idx="104">
                  <c:v>47.1746352076714</c:v>
                </c:pt>
                <c:pt idx="105">
                  <c:v>47.070489238081102</c:v>
                </c:pt>
                <c:pt idx="106">
                  <c:v>46.966546043479099</c:v>
                </c:pt>
                <c:pt idx="107">
                  <c:v>46.8628052913784</c:v>
                </c:pt>
                <c:pt idx="108">
                  <c:v>46.759266649713503</c:v>
                </c:pt>
                <c:pt idx="109">
                  <c:v>46.655929786837397</c:v>
                </c:pt>
                <c:pt idx="110">
                  <c:v>46.552794371523298</c:v>
                </c:pt>
                <c:pt idx="111">
                  <c:v>46.449860072964498</c:v>
                </c:pt>
                <c:pt idx="112">
                  <c:v>46.347126560773297</c:v>
                </c:pt>
                <c:pt idx="113">
                  <c:v>46.2445935049805</c:v>
                </c:pt>
                <c:pt idx="114">
                  <c:v>46.142260576034303</c:v>
                </c:pt>
                <c:pt idx="115">
                  <c:v>46.040127444802998</c:v>
                </c:pt>
                <c:pt idx="116">
                  <c:v>45.938193782570998</c:v>
                </c:pt>
                <c:pt idx="117">
                  <c:v>45.836459261041</c:v>
                </c:pt>
                <c:pt idx="118">
                  <c:v>45.7349235523331</c:v>
                </c:pt>
                <c:pt idx="119">
                  <c:v>45.633586328982901</c:v>
                </c:pt>
                <c:pt idx="120">
                  <c:v>45.532447263942998</c:v>
                </c:pt>
                <c:pt idx="121">
                  <c:v>45.431506030583101</c:v>
                </c:pt>
                <c:pt idx="122">
                  <c:v>45.330762302687098</c:v>
                </c:pt>
                <c:pt idx="123">
                  <c:v>45.230215754455301</c:v>
                </c:pt>
                <c:pt idx="124">
                  <c:v>45.129866060502899</c:v>
                </c:pt>
                <c:pt idx="125">
                  <c:v>45.0297128958602</c:v>
                </c:pt>
                <c:pt idx="126">
                  <c:v>44.929755935971002</c:v>
                </c:pt>
                <c:pt idx="127">
                  <c:v>44.829994856693602</c:v>
                </c:pt>
                <c:pt idx="128">
                  <c:v>44.730429334300801</c:v>
                </c:pt>
                <c:pt idx="129">
                  <c:v>44.631059045477897</c:v>
                </c:pt>
                <c:pt idx="130">
                  <c:v>44.531883667324003</c:v>
                </c:pt>
                <c:pt idx="131">
                  <c:v>44.432902877350202</c:v>
                </c:pt>
                <c:pt idx="132">
                  <c:v>44.3341163534812</c:v>
                </c:pt>
                <c:pt idx="133">
                  <c:v>44.235523774052098</c:v>
                </c:pt>
                <c:pt idx="134">
                  <c:v>44.137124817810999</c:v>
                </c:pt>
                <c:pt idx="135">
                  <c:v>44.0389191639186</c:v>
                </c:pt>
                <c:pt idx="136">
                  <c:v>43.940906491943501</c:v>
                </c:pt>
                <c:pt idx="137">
                  <c:v>43.843086481867999</c:v>
                </c:pt>
                <c:pt idx="138">
                  <c:v>43.745458814083499</c:v>
                </c:pt>
                <c:pt idx="139">
                  <c:v>43.648023169391898</c:v>
                </c:pt>
                <c:pt idx="140">
                  <c:v>43.550779229004803</c:v>
                </c:pt>
                <c:pt idx="141">
                  <c:v>43.4537266745428</c:v>
                </c:pt>
                <c:pt idx="142">
                  <c:v>43.356865188037197</c:v>
                </c:pt>
                <c:pt idx="143">
                  <c:v>43.260194451926097</c:v>
                </c:pt>
                <c:pt idx="144">
                  <c:v>43.163714149056702</c:v>
                </c:pt>
                <c:pt idx="145">
                  <c:v>43.067423962685901</c:v>
                </c:pt>
                <c:pt idx="146">
                  <c:v>42.971323576476102</c:v>
                </c:pt>
                <c:pt idx="147">
                  <c:v>42.875412674497603</c:v>
                </c:pt>
                <c:pt idx="148">
                  <c:v>42.779690941230399</c:v>
                </c:pt>
                <c:pt idx="149">
                  <c:v>42.684158061557802</c:v>
                </c:pt>
                <c:pt idx="150">
                  <c:v>42.588813720771299</c:v>
                </c:pt>
                <c:pt idx="151">
                  <c:v>42.4936576045693</c:v>
                </c:pt>
                <c:pt idx="152">
                  <c:v>42.398689399054199</c:v>
                </c:pt>
                <c:pt idx="153">
                  <c:v>42.303908790734901</c:v>
                </c:pt>
                <c:pt idx="154">
                  <c:v>42.209315466526299</c:v>
                </c:pt>
                <c:pt idx="155">
                  <c:v>42.114909113746101</c:v>
                </c:pt>
                <c:pt idx="156">
                  <c:v>42.020689420117897</c:v>
                </c:pt>
                <c:pt idx="157">
                  <c:v>41.926656073769998</c:v>
                </c:pt>
                <c:pt idx="158">
                  <c:v>41.832808763233203</c:v>
                </c:pt>
                <c:pt idx="159">
                  <c:v>41.739147177443002</c:v>
                </c:pt>
                <c:pt idx="160">
                  <c:v>41.645671005735998</c:v>
                </c:pt>
                <c:pt idx="161">
                  <c:v>41.552379937854703</c:v>
                </c:pt>
                <c:pt idx="162">
                  <c:v>41.459273663942497</c:v>
                </c:pt>
                <c:pt idx="163">
                  <c:v>41.366351874544499</c:v>
                </c:pt>
                <c:pt idx="164">
                  <c:v>41.2736142606078</c:v>
                </c:pt>
                <c:pt idx="165">
                  <c:v>41.1810605134825</c:v>
                </c:pt>
                <c:pt idx="166">
                  <c:v>41.088690324919</c:v>
                </c:pt>
                <c:pt idx="167">
                  <c:v>40.996503387067598</c:v>
                </c:pt>
                <c:pt idx="168">
                  <c:v>40.904499392481199</c:v>
                </c:pt>
                <c:pt idx="169">
                  <c:v>40.812678034110498</c:v>
                </c:pt>
                <c:pt idx="170">
                  <c:v>40.721039005308697</c:v>
                </c:pt>
                <c:pt idx="171">
                  <c:v>40.629581999826897</c:v>
                </c:pt>
                <c:pt idx="172">
                  <c:v>40.538306711815601</c:v>
                </c:pt>
                <c:pt idx="173">
                  <c:v>40.447212835824701</c:v>
                </c:pt>
                <c:pt idx="174">
                  <c:v>40.356300066802802</c:v>
                </c:pt>
                <c:pt idx="175">
                  <c:v>40.2655681000954</c:v>
                </c:pt>
                <c:pt idx="176">
                  <c:v>40.175016631448102</c:v>
                </c:pt>
                <c:pt idx="177">
                  <c:v>40.084645357001797</c:v>
                </c:pt>
                <c:pt idx="178">
                  <c:v>39.994453973297297</c:v>
                </c:pt>
                <c:pt idx="179">
                  <c:v>39.904442177270099</c:v>
                </c:pt>
                <c:pt idx="180">
                  <c:v>39.814609666253197</c:v>
                </c:pt>
                <c:pt idx="181">
                  <c:v>39.724956137975902</c:v>
                </c:pt>
                <c:pt idx="182">
                  <c:v>39.635481290563199</c:v>
                </c:pt>
                <c:pt idx="183">
                  <c:v>39.546184822536297</c:v>
                </c:pt>
                <c:pt idx="184">
                  <c:v>39.457066432811501</c:v>
                </c:pt>
                <c:pt idx="185">
                  <c:v>39.368125820699298</c:v>
                </c:pt>
                <c:pt idx="186">
                  <c:v>39.279362685906001</c:v>
                </c:pt>
                <c:pt idx="187">
                  <c:v>39.190776728531397</c:v>
                </c:pt>
                <c:pt idx="188">
                  <c:v>39.102367649070601</c:v>
                </c:pt>
                <c:pt idx="189">
                  <c:v>39.014135148409899</c:v>
                </c:pt>
                <c:pt idx="190">
                  <c:v>38.926078927831703</c:v>
                </c:pt>
                <c:pt idx="191">
                  <c:v>38.838198689010198</c:v>
                </c:pt>
                <c:pt idx="192">
                  <c:v>38.750494134011703</c:v>
                </c:pt>
                <c:pt idx="193">
                  <c:v>38.662964965296197</c:v>
                </c:pt>
                <c:pt idx="194">
                  <c:v>38.575610885714397</c:v>
                </c:pt>
                <c:pt idx="195">
                  <c:v>38.488431598509599</c:v>
                </c:pt>
                <c:pt idx="196">
                  <c:v>38.401426807316497</c:v>
                </c:pt>
                <c:pt idx="197">
                  <c:v>38.314596216160801</c:v>
                </c:pt>
                <c:pt idx="198">
                  <c:v>38.227939529457899</c:v>
                </c:pt>
                <c:pt idx="199">
                  <c:v>38.141456452015497</c:v>
                </c:pt>
                <c:pt idx="200">
                  <c:v>38.055146689029897</c:v>
                </c:pt>
                <c:pt idx="201">
                  <c:v>37.969009946087503</c:v>
                </c:pt>
                <c:pt idx="202">
                  <c:v>37.883045929164702</c:v>
                </c:pt>
                <c:pt idx="203">
                  <c:v>37.797254344626701</c:v>
                </c:pt>
                <c:pt idx="204">
                  <c:v>37.711634899226702</c:v>
                </c:pt>
                <c:pt idx="205">
                  <c:v>37.626187300107901</c:v>
                </c:pt>
                <c:pt idx="206">
                  <c:v>37.5409112548002</c:v>
                </c:pt>
                <c:pt idx="207">
                  <c:v>37.455806471221798</c:v>
                </c:pt>
                <c:pt idx="208">
                  <c:v>37.370872657679101</c:v>
                </c:pt>
                <c:pt idx="209">
                  <c:v>37.2861095228645</c:v>
                </c:pt>
                <c:pt idx="210">
                  <c:v>37.201516775858799</c:v>
                </c:pt>
                <c:pt idx="211">
                  <c:v>37.117094126127299</c:v>
                </c:pt>
                <c:pt idx="212">
                  <c:v>37.032841283522203</c:v>
                </c:pt>
                <c:pt idx="213">
                  <c:v>36.948757958282201</c:v>
                </c:pt>
                <c:pt idx="214">
                  <c:v>36.864843861032398</c:v>
                </c:pt>
                <c:pt idx="215">
                  <c:v>36.781098702780398</c:v>
                </c:pt>
                <c:pt idx="216">
                  <c:v>36.697522194920502</c:v>
                </c:pt>
                <c:pt idx="217">
                  <c:v>36.614114049231802</c:v>
                </c:pt>
                <c:pt idx="218">
                  <c:v>36.530873977875999</c:v>
                </c:pt>
                <c:pt idx="219">
                  <c:v>36.447801693400699</c:v>
                </c:pt>
                <c:pt idx="220">
                  <c:v>36.364896908736398</c:v>
                </c:pt>
                <c:pt idx="221">
                  <c:v>36.282159337194898</c:v>
                </c:pt>
                <c:pt idx="222">
                  <c:v>36.199588692475302</c:v>
                </c:pt>
                <c:pt idx="223">
                  <c:v>36.117184688654199</c:v>
                </c:pt>
                <c:pt idx="224">
                  <c:v>36.034947040194702</c:v>
                </c:pt>
                <c:pt idx="225">
                  <c:v>35.9528754619392</c:v>
                </c:pt>
                <c:pt idx="226">
                  <c:v>35.870969669113101</c:v>
                </c:pt>
                <c:pt idx="227">
                  <c:v>35.7892293773224</c:v>
                </c:pt>
                <c:pt idx="228">
                  <c:v>35.707654302554801</c:v>
                </c:pt>
                <c:pt idx="229">
                  <c:v>35.626244161177603</c:v>
                </c:pt>
                <c:pt idx="230">
                  <c:v>35.544998669939403</c:v>
                </c:pt>
                <c:pt idx="231">
                  <c:v>35.463917545969103</c:v>
                </c:pt>
                <c:pt idx="232">
                  <c:v>35.383000506774003</c:v>
                </c:pt>
                <c:pt idx="233">
                  <c:v>35.302247270241303</c:v>
                </c:pt>
                <c:pt idx="234">
                  <c:v>35.221657554638398</c:v>
                </c:pt>
                <c:pt idx="235">
                  <c:v>35.141231078609401</c:v>
                </c:pt>
                <c:pt idx="236">
                  <c:v>35.060967561178501</c:v>
                </c:pt>
                <c:pt idx="237">
                  <c:v>34.980866721747702</c:v>
                </c:pt>
                <c:pt idx="238">
                  <c:v>34.900928280095101</c:v>
                </c:pt>
                <c:pt idx="239">
                  <c:v>34.821151956378998</c:v>
                </c:pt>
                <c:pt idx="240">
                  <c:v>34.741537471132098</c:v>
                </c:pt>
                <c:pt idx="241">
                  <c:v>34.662084545266097</c:v>
                </c:pt>
                <c:pt idx="242">
                  <c:v>34.582792900067901</c:v>
                </c:pt>
                <c:pt idx="243">
                  <c:v>34.503662257200098</c:v>
                </c:pt>
                <c:pt idx="244">
                  <c:v>34.424692338703203</c:v>
                </c:pt>
                <c:pt idx="245">
                  <c:v>34.3458828669906</c:v>
                </c:pt>
                <c:pt idx="246">
                  <c:v>34.267233564852702</c:v>
                </c:pt>
                <c:pt idx="247">
                  <c:v>34.188744155454302</c:v>
                </c:pt>
                <c:pt idx="248">
                  <c:v>34.110414362333998</c:v>
                </c:pt>
                <c:pt idx="249">
                  <c:v>34.032243909406397</c:v>
                </c:pt>
                <c:pt idx="250">
                  <c:v>33.954232520957298</c:v>
                </c:pt>
                <c:pt idx="251">
                  <c:v>33.876379921648002</c:v>
                </c:pt>
                <c:pt idx="252">
                  <c:v>33.798685836513002</c:v>
                </c:pt>
                <c:pt idx="253">
                  <c:v>33.721149990958999</c:v>
                </c:pt>
                <c:pt idx="254">
                  <c:v>33.643772110765802</c:v>
                </c:pt>
                <c:pt idx="255">
                  <c:v>33.5665519220844</c:v>
                </c:pt>
                <c:pt idx="256">
                  <c:v>33.489489151440097</c:v>
                </c:pt>
                <c:pt idx="257">
                  <c:v>33.412583525726902</c:v>
                </c:pt>
                <c:pt idx="258">
                  <c:v>33.335834772212401</c:v>
                </c:pt>
                <c:pt idx="259">
                  <c:v>33.259242618533499</c:v>
                </c:pt>
                <c:pt idx="260">
                  <c:v>33.182806792699303</c:v>
                </c:pt>
                <c:pt idx="261">
                  <c:v>33.106527023087999</c:v>
                </c:pt>
                <c:pt idx="262">
                  <c:v>33.030403038448597</c:v>
                </c:pt>
                <c:pt idx="263">
                  <c:v>32.954434567899398</c:v>
                </c:pt>
                <c:pt idx="264">
                  <c:v>32.878621340928603</c:v>
                </c:pt>
                <c:pt idx="265">
                  <c:v>32.802963087392001</c:v>
                </c:pt>
                <c:pt idx="266">
                  <c:v>32.727459537515699</c:v>
                </c:pt>
                <c:pt idx="267">
                  <c:v>32.652110421894299</c:v>
                </c:pt>
                <c:pt idx="268">
                  <c:v>32.576915471488903</c:v>
                </c:pt>
                <c:pt idx="269">
                  <c:v>32.501874417630198</c:v>
                </c:pt>
                <c:pt idx="270">
                  <c:v>32.426986992014001</c:v>
                </c:pt>
                <c:pt idx="271">
                  <c:v>32.3522529267062</c:v>
                </c:pt>
                <c:pt idx="272">
                  <c:v>32.277671954136999</c:v>
                </c:pt>
                <c:pt idx="273">
                  <c:v>32.203243807104997</c:v>
                </c:pt>
                <c:pt idx="274">
                  <c:v>32.128968218772698</c:v>
                </c:pt>
                <c:pt idx="275">
                  <c:v>32.054844922670597</c:v>
                </c:pt>
                <c:pt idx="276">
                  <c:v>31.980873652694299</c:v>
                </c:pt>
                <c:pt idx="277">
                  <c:v>31.907054143103199</c:v>
                </c:pt>
                <c:pt idx="278">
                  <c:v>31.833386128523198</c:v>
                </c:pt>
                <c:pt idx="279">
                  <c:v>31.759869343943699</c:v>
                </c:pt>
                <c:pt idx="280">
                  <c:v>31.686503524718901</c:v>
                </c:pt>
                <c:pt idx="281">
                  <c:v>31.613288406566699</c:v>
                </c:pt>
                <c:pt idx="282">
                  <c:v>31.540223725568801</c:v>
                </c:pt>
                <c:pt idx="283">
                  <c:v>31.467309218169898</c:v>
                </c:pt>
                <c:pt idx="284">
                  <c:v>31.394544621177602</c:v>
                </c:pt>
                <c:pt idx="285">
                  <c:v>31.321929671762199</c:v>
                </c:pt>
                <c:pt idx="286">
                  <c:v>31.2494641074565</c:v>
                </c:pt>
                <c:pt idx="287">
                  <c:v>31.1771476661558</c:v>
                </c:pt>
                <c:pt idx="288">
                  <c:v>31.104980086115301</c:v>
                </c:pt>
                <c:pt idx="289">
                  <c:v>31.032961105953799</c:v>
                </c:pt>
                <c:pt idx="290">
                  <c:v>30.961090464649502</c:v>
                </c:pt>
                <c:pt idx="291">
                  <c:v>30.889367901541899</c:v>
                </c:pt>
                <c:pt idx="292">
                  <c:v>30.817793156330701</c:v>
                </c:pt>
                <c:pt idx="293">
                  <c:v>30.746365969075899</c:v>
                </c:pt>
                <c:pt idx="294">
                  <c:v>30.675086080197001</c:v>
                </c:pt>
                <c:pt idx="295">
                  <c:v>30.603953230474101</c:v>
                </c:pt>
                <c:pt idx="296">
                  <c:v>30.532967161043999</c:v>
                </c:pt>
                <c:pt idx="297">
                  <c:v>30.462127613404601</c:v>
                </c:pt>
                <c:pt idx="298">
                  <c:v>30.391434329410899</c:v>
                </c:pt>
                <c:pt idx="299">
                  <c:v>30.320887051276699</c:v>
                </c:pt>
                <c:pt idx="300">
                  <c:v>30.2504855215732</c:v>
                </c:pt>
                <c:pt idx="301">
                  <c:v>30.1802294832302</c:v>
                </c:pt>
                <c:pt idx="302">
                  <c:v>30.110118679532601</c:v>
                </c:pt>
                <c:pt idx="303">
                  <c:v>30.040152854124301</c:v>
                </c:pt>
                <c:pt idx="304">
                  <c:v>29.970331751004601</c:v>
                </c:pt>
                <c:pt idx="305">
                  <c:v>29.900655114529599</c:v>
                </c:pt>
                <c:pt idx="306">
                  <c:v>29.831122689410002</c:v>
                </c:pt>
                <c:pt idx="307">
                  <c:v>29.761734220714601</c:v>
                </c:pt>
                <c:pt idx="308">
                  <c:v>29.692489453865701</c:v>
                </c:pt>
                <c:pt idx="309">
                  <c:v>29.623388134639999</c:v>
                </c:pt>
                <c:pt idx="310">
                  <c:v>29.554430009170201</c:v>
                </c:pt>
                <c:pt idx="311">
                  <c:v>29.485614823942502</c:v>
                </c:pt>
                <c:pt idx="312">
                  <c:v>29.416942325798502</c:v>
                </c:pt>
                <c:pt idx="313">
                  <c:v>29.3484122619309</c:v>
                </c:pt>
                <c:pt idx="314">
                  <c:v>29.280024379888999</c:v>
                </c:pt>
                <c:pt idx="315">
                  <c:v>29.211778427572199</c:v>
                </c:pt>
                <c:pt idx="316">
                  <c:v>29.143674153234201</c:v>
                </c:pt>
                <c:pt idx="317">
                  <c:v>29.075711305480102</c:v>
                </c:pt>
                <c:pt idx="318">
                  <c:v>29.007889633269802</c:v>
                </c:pt>
                <c:pt idx="319">
                  <c:v>28.940208885910799</c:v>
                </c:pt>
                <c:pt idx="320">
                  <c:v>28.872668813064799</c:v>
                </c:pt>
                <c:pt idx="321">
                  <c:v>28.805269164744299</c:v>
                </c:pt>
                <c:pt idx="322">
                  <c:v>28.738009691312499</c:v>
                </c:pt>
                <c:pt idx="323">
                  <c:v>28.670890143482399</c:v>
                </c:pt>
                <c:pt idx="324">
                  <c:v>28.603910272318402</c:v>
                </c:pt>
                <c:pt idx="325">
                  <c:v>28.537069829233499</c:v>
                </c:pt>
                <c:pt idx="326">
                  <c:v>28.4703685659908</c:v>
                </c:pt>
                <c:pt idx="327">
                  <c:v>28.403806234703602</c:v>
                </c:pt>
                <c:pt idx="328">
                  <c:v>28.337382587832298</c:v>
                </c:pt>
                <c:pt idx="329">
                  <c:v>28.2710973781866</c:v>
                </c:pt>
                <c:pt idx="330">
                  <c:v>28.204950358925601</c:v>
                </c:pt>
                <c:pt idx="331">
                  <c:v>28.138941283554399</c:v>
                </c:pt>
                <c:pt idx="332">
                  <c:v>28.073069905928001</c:v>
                </c:pt>
                <c:pt idx="333">
                  <c:v>28.007335980245799</c:v>
                </c:pt>
                <c:pt idx="334">
                  <c:v>27.9417392610573</c:v>
                </c:pt>
                <c:pt idx="335">
                  <c:v>27.876279503256601</c:v>
                </c:pt>
                <c:pt idx="336">
                  <c:v>27.810956462084299</c:v>
                </c:pt>
                <c:pt idx="337">
                  <c:v>27.745769893129602</c:v>
                </c:pt>
                <c:pt idx="338">
                  <c:v>27.680719552322699</c:v>
                </c:pt>
                <c:pt idx="339">
                  <c:v>27.615805195943899</c:v>
                </c:pt>
                <c:pt idx="340">
                  <c:v>27.551026580616099</c:v>
                </c:pt>
                <c:pt idx="341">
                  <c:v>27.486383463307099</c:v>
                </c:pt>
                <c:pt idx="342">
                  <c:v>27.421875601330498</c:v>
                </c:pt>
                <c:pt idx="343">
                  <c:v>27.3575027523427</c:v>
                </c:pt>
                <c:pt idx="344">
                  <c:v>27.2932646743437</c:v>
                </c:pt>
                <c:pt idx="345">
                  <c:v>27.229161125678502</c:v>
                </c:pt>
                <c:pt idx="346">
                  <c:v>27.165191865033901</c:v>
                </c:pt>
                <c:pt idx="347">
                  <c:v>27.101356651440799</c:v>
                </c:pt>
                <c:pt idx="348">
                  <c:v>27.037655244271701</c:v>
                </c:pt>
                <c:pt idx="349">
                  <c:v>26.974087403241601</c:v>
                </c:pt>
                <c:pt idx="350">
                  <c:v>26.9106528884077</c:v>
                </c:pt>
                <c:pt idx="351">
                  <c:v>26.8473514601685</c:v>
                </c:pt>
                <c:pt idx="352">
                  <c:v>26.784182879264002</c:v>
                </c:pt>
                <c:pt idx="353">
                  <c:v>26.7211469067752</c:v>
                </c:pt>
                <c:pt idx="354">
                  <c:v>26.658243304123999</c:v>
                </c:pt>
                <c:pt idx="355">
                  <c:v>26.595471833070899</c:v>
                </c:pt>
                <c:pt idx="356">
                  <c:v>26.532832255719399</c:v>
                </c:pt>
                <c:pt idx="357">
                  <c:v>26.470324334511201</c:v>
                </c:pt>
                <c:pt idx="358">
                  <c:v>26.407947832226402</c:v>
                </c:pt>
                <c:pt idx="359">
                  <c:v>26.345702511985799</c:v>
                </c:pt>
                <c:pt idx="360">
                  <c:v>26.283588137247602</c:v>
                </c:pt>
                <c:pt idx="361">
                  <c:v>26.221604471810299</c:v>
                </c:pt>
                <c:pt idx="362">
                  <c:v>26.159751279809001</c:v>
                </c:pt>
                <c:pt idx="363">
                  <c:v>26.0980283257162</c:v>
                </c:pt>
                <c:pt idx="364">
                  <c:v>26.036435374344499</c:v>
                </c:pt>
                <c:pt idx="365">
                  <c:v>25.974972190840301</c:v>
                </c:pt>
                <c:pt idx="366">
                  <c:v>25.9136385406896</c:v>
                </c:pt>
                <c:pt idx="367">
                  <c:v>25.852434189712699</c:v>
                </c:pt>
                <c:pt idx="368">
                  <c:v>25.791358904068801</c:v>
                </c:pt>
                <c:pt idx="369">
                  <c:v>25.730412450251102</c:v>
                </c:pt>
                <c:pt idx="370">
                  <c:v>25.6695945950881</c:v>
                </c:pt>
                <c:pt idx="371">
                  <c:v>25.608905105745102</c:v>
                </c:pt>
                <c:pt idx="372">
                  <c:v>25.5483437497215</c:v>
                </c:pt>
                <c:pt idx="373">
                  <c:v>25.487910294851201</c:v>
                </c:pt>
                <c:pt idx="374">
                  <c:v>25.4276045093034</c:v>
                </c:pt>
                <c:pt idx="375">
                  <c:v>25.3674261615799</c:v>
                </c:pt>
                <c:pt idx="376">
                  <c:v>25.307375020518101</c:v>
                </c:pt>
                <c:pt idx="377">
                  <c:v>25.2474508552862</c:v>
                </c:pt>
                <c:pt idx="378">
                  <c:v>25.187653435388999</c:v>
                </c:pt>
                <c:pt idx="379">
                  <c:v>25.127982530660098</c:v>
                </c:pt>
                <c:pt idx="380">
                  <c:v>25.068437911269001</c:v>
                </c:pt>
                <c:pt idx="381">
                  <c:v>25.009019347715601</c:v>
                </c:pt>
                <c:pt idx="382">
                  <c:v>24.949726610831199</c:v>
                </c:pt>
                <c:pt idx="383">
                  <c:v>24.890559471780001</c:v>
                </c:pt>
                <c:pt idx="384">
                  <c:v>24.8315177020568</c:v>
                </c:pt>
                <c:pt idx="385">
                  <c:v>24.772601073486999</c:v>
                </c:pt>
                <c:pt idx="386">
                  <c:v>24.713809358227302</c:v>
                </c:pt>
                <c:pt idx="387">
                  <c:v>24.6551423287634</c:v>
                </c:pt>
                <c:pt idx="388">
                  <c:v>24.596599757912301</c:v>
                </c:pt>
                <c:pt idx="389">
                  <c:v>24.538181418820699</c:v>
                </c:pt>
                <c:pt idx="390">
                  <c:v>24.479887084962101</c:v>
                </c:pt>
                <c:pt idx="391">
                  <c:v>24.4217165301426</c:v>
                </c:pt>
                <c:pt idx="392">
                  <c:v>24.3636695284947</c:v>
                </c:pt>
                <c:pt idx="393">
                  <c:v>24.3057458544795</c:v>
                </c:pt>
                <c:pt idx="394">
                  <c:v>24.247945282886999</c:v>
                </c:pt>
                <c:pt idx="395">
                  <c:v>24.1902675888341</c:v>
                </c:pt>
                <c:pt idx="396">
                  <c:v>24.1327125477656</c:v>
                </c:pt>
                <c:pt idx="397">
                  <c:v>24.075279935453601</c:v>
                </c:pt>
                <c:pt idx="398">
                  <c:v>24.017969527996399</c:v>
                </c:pt>
                <c:pt idx="399">
                  <c:v>23.960781101818799</c:v>
                </c:pt>
                <c:pt idx="400">
                  <c:v>23.903714433673301</c:v>
                </c:pt>
                <c:pt idx="401">
                  <c:v>23.846769300635302</c:v>
                </c:pt>
                <c:pt idx="402">
                  <c:v>23.789945480108798</c:v>
                </c:pt>
                <c:pt idx="403">
                  <c:v>23.733242749821201</c:v>
                </c:pt>
                <c:pt idx="404">
                  <c:v>23.676660887825399</c:v>
                </c:pt>
                <c:pt idx="405">
                  <c:v>23.6201996724993</c:v>
                </c:pt>
                <c:pt idx="406">
                  <c:v>23.5638588825434</c:v>
                </c:pt>
                <c:pt idx="407">
                  <c:v>23.5076382969844</c:v>
                </c:pt>
                <c:pt idx="408">
                  <c:v>23.451537695172401</c:v>
                </c:pt>
                <c:pt idx="409">
                  <c:v>23.395556856778999</c:v>
                </c:pt>
                <c:pt idx="410">
                  <c:v>23.339695561800301</c:v>
                </c:pt>
                <c:pt idx="411">
                  <c:v>23.283953590555502</c:v>
                </c:pt>
                <c:pt idx="412">
                  <c:v>23.228330723684099</c:v>
                </c:pt>
                <c:pt idx="413">
                  <c:v>23.1728267421502</c:v>
                </c:pt>
                <c:pt idx="414">
                  <c:v>23.117441427238901</c:v>
                </c:pt>
                <c:pt idx="415">
                  <c:v>23.062174560556301</c:v>
                </c:pt>
                <c:pt idx="416">
                  <c:v>23.0070259240293</c:v>
                </c:pt>
                <c:pt idx="417">
                  <c:v>22.9519952999072</c:v>
                </c:pt>
                <c:pt idx="418">
                  <c:v>22.897082470758399</c:v>
                </c:pt>
                <c:pt idx="419">
                  <c:v>22.842287219471501</c:v>
                </c:pt>
                <c:pt idx="420">
                  <c:v>22.787609329256998</c:v>
                </c:pt>
                <c:pt idx="421">
                  <c:v>22.733048583641999</c:v>
                </c:pt>
                <c:pt idx="422">
                  <c:v>22.6786047664759</c:v>
                </c:pt>
                <c:pt idx="423">
                  <c:v>22.624277661924399</c:v>
                </c:pt>
                <c:pt idx="424">
                  <c:v>22.570067054473402</c:v>
                </c:pt>
                <c:pt idx="425">
                  <c:v>22.515972728927999</c:v>
                </c:pt>
                <c:pt idx="426">
                  <c:v>22.461994470408001</c:v>
                </c:pt>
                <c:pt idx="427">
                  <c:v>22.4081320643552</c:v>
                </c:pt>
                <c:pt idx="428">
                  <c:v>22.3543852965254</c:v>
                </c:pt>
                <c:pt idx="429">
                  <c:v>22.300753952994199</c:v>
                </c:pt>
                <c:pt idx="430">
                  <c:v>22.247237820151</c:v>
                </c:pt>
                <c:pt idx="431">
                  <c:v>22.193836684704898</c:v>
                </c:pt>
                <c:pt idx="432">
                  <c:v>22.140550333678199</c:v>
                </c:pt>
                <c:pt idx="433">
                  <c:v>22.0873785544117</c:v>
                </c:pt>
                <c:pt idx="434">
                  <c:v>22.034321134560098</c:v>
                </c:pt>
                <c:pt idx="435">
                  <c:v>21.981377862093499</c:v>
                </c:pt>
                <c:pt idx="436">
                  <c:v>21.928548525297298</c:v>
                </c:pt>
                <c:pt idx="437">
                  <c:v>21.8758329127716</c:v>
                </c:pt>
                <c:pt idx="438">
                  <c:v>21.8232308134303</c:v>
                </c:pt>
                <c:pt idx="439">
                  <c:v>21.7707420165024</c:v>
                </c:pt>
                <c:pt idx="440">
                  <c:v>21.718366311529401</c:v>
                </c:pt>
                <c:pt idx="441">
                  <c:v>21.6661034883657</c:v>
                </c:pt>
                <c:pt idx="442">
                  <c:v>21.613953337180298</c:v>
                </c:pt>
                <c:pt idx="443">
                  <c:v>21.561915648454701</c:v>
                </c:pt>
                <c:pt idx="444">
                  <c:v>21.509990212981801</c:v>
                </c:pt>
                <c:pt idx="445">
                  <c:v>21.458176821867202</c:v>
                </c:pt>
                <c:pt idx="446">
                  <c:v>21.406475266528702</c:v>
                </c:pt>
                <c:pt idx="447">
                  <c:v>21.354885338694999</c:v>
                </c:pt>
                <c:pt idx="448">
                  <c:v>21.3034068304069</c:v>
                </c:pt>
                <c:pt idx="449">
                  <c:v>21.2520395340145</c:v>
                </c:pt>
                <c:pt idx="450">
                  <c:v>21.200783242180101</c:v>
                </c:pt>
                <c:pt idx="451">
                  <c:v>21.1496377478753</c:v>
                </c:pt>
                <c:pt idx="452">
                  <c:v>21.098602844381599</c:v>
                </c:pt>
                <c:pt idx="453">
                  <c:v>21.0476783252915</c:v>
                </c:pt>
                <c:pt idx="454">
                  <c:v>20.996863984504898</c:v>
                </c:pt>
                <c:pt idx="455">
                  <c:v>20.9461596162318</c:v>
                </c:pt>
                <c:pt idx="456">
                  <c:v>20.895565014990702</c:v>
                </c:pt>
                <c:pt idx="457">
                  <c:v>20.845079975609298</c:v>
                </c:pt>
                <c:pt idx="458">
                  <c:v>20.794704293221699</c:v>
                </c:pt>
                <c:pt idx="459">
                  <c:v>20.744437763270799</c:v>
                </c:pt>
                <c:pt idx="460">
                  <c:v>20.694280181507299</c:v>
                </c:pt>
                <c:pt idx="461">
                  <c:v>20.644231343988501</c:v>
                </c:pt>
                <c:pt idx="462">
                  <c:v>20.5942910470791</c:v>
                </c:pt>
                <c:pt idx="463">
                  <c:v>20.5444590874494</c:v>
                </c:pt>
                <c:pt idx="464">
                  <c:v>20.494735262076201</c:v>
                </c:pt>
                <c:pt idx="465">
                  <c:v>20.445119368243301</c:v>
                </c:pt>
                <c:pt idx="466">
                  <c:v>20.395611203539499</c:v>
                </c:pt>
                <c:pt idx="467">
                  <c:v>20.346210565857898</c:v>
                </c:pt>
                <c:pt idx="468">
                  <c:v>20.296917253398099</c:v>
                </c:pt>
                <c:pt idx="469">
                  <c:v>20.2477310646631</c:v>
                </c:pt>
                <c:pt idx="470">
                  <c:v>20.198651798461501</c:v>
                </c:pt>
                <c:pt idx="471">
                  <c:v>20.1496792539049</c:v>
                </c:pt>
                <c:pt idx="472">
                  <c:v>20.100813230409798</c:v>
                </c:pt>
                <c:pt idx="473">
                  <c:v>20.052053527694799</c:v>
                </c:pt>
                <c:pt idx="474">
                  <c:v>20.003399945782501</c:v>
                </c:pt>
                <c:pt idx="475">
                  <c:v>19.954852284998601</c:v>
                </c:pt>
                <c:pt idx="476">
                  <c:v>19.9064103459705</c:v>
                </c:pt>
                <c:pt idx="477">
                  <c:v>19.858073929627999</c:v>
                </c:pt>
                <c:pt idx="478">
                  <c:v>19.8098428372036</c:v>
                </c:pt>
                <c:pt idx="479">
                  <c:v>19.761716870230501</c:v>
                </c:pt>
                <c:pt idx="480">
                  <c:v>19.713695830543301</c:v>
                </c:pt>
                <c:pt idx="481">
                  <c:v>19.6657795202782</c:v>
                </c:pt>
                <c:pt idx="482">
                  <c:v>19.617967741871301</c:v>
                </c:pt>
                <c:pt idx="483">
                  <c:v>19.570260298060401</c:v>
                </c:pt>
                <c:pt idx="484">
                  <c:v>19.5226569918804</c:v>
                </c:pt>
                <c:pt idx="485">
                  <c:v>19.475157626670399</c:v>
                </c:pt>
                <c:pt idx="486">
                  <c:v>19.4277620060647</c:v>
                </c:pt>
                <c:pt idx="487">
                  <c:v>19.3804699339987</c:v>
                </c:pt>
                <c:pt idx="488">
                  <c:v>19.3332812147071</c:v>
                </c:pt>
                <c:pt idx="489">
                  <c:v>19.286195652722199</c:v>
                </c:pt>
                <c:pt idx="490">
                  <c:v>19.239213052875101</c:v>
                </c:pt>
                <c:pt idx="491">
                  <c:v>19.192333220293701</c:v>
                </c:pt>
                <c:pt idx="492">
                  <c:v>19.1455559604047</c:v>
                </c:pt>
                <c:pt idx="493">
                  <c:v>19.0988810789319</c:v>
                </c:pt>
                <c:pt idx="494">
                  <c:v>19.0523083818955</c:v>
                </c:pt>
                <c:pt idx="495">
                  <c:v>19.005837675612899</c:v>
                </c:pt>
                <c:pt idx="496">
                  <c:v>18.959468766697899</c:v>
                </c:pt>
                <c:pt idx="497">
                  <c:v>18.913201462059899</c:v>
                </c:pt>
                <c:pt idx="498">
                  <c:v>18.8670355689041</c:v>
                </c:pt>
                <c:pt idx="499">
                  <c:v>18.820970894731499</c:v>
                </c:pt>
                <c:pt idx="500">
                  <c:v>18.775007247338799</c:v>
                </c:pt>
                <c:pt idx="501">
                  <c:v>18.729144434815598</c:v>
                </c:pt>
                <c:pt idx="502">
                  <c:v>0</c:v>
                </c:pt>
                <c:pt idx="503">
                  <c:v>0</c:v>
                </c:pt>
              </c:numCache>
            </c:numRef>
          </c:yVal>
          <c:smooth val="0"/>
        </c:ser>
        <c:dLbls>
          <c:showLegendKey val="0"/>
          <c:showVal val="0"/>
          <c:showCatName val="0"/>
          <c:showSerName val="0"/>
          <c:showPercent val="0"/>
          <c:showBubbleSize val="0"/>
        </c:dLbls>
        <c:axId val="220935736"/>
        <c:axId val="334500800"/>
      </c:scatterChart>
      <c:valAx>
        <c:axId val="220935736"/>
        <c:scaling>
          <c:orientation val="minMax"/>
          <c:max val="6500"/>
          <c:min val="50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34500800"/>
        <c:crosses val="autoZero"/>
        <c:crossBetween val="midCat"/>
      </c:valAx>
      <c:valAx>
        <c:axId val="334500800"/>
        <c:scaling>
          <c:orientation val="minMax"/>
          <c:max val="2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20935736"/>
        <c:crosses val="autoZero"/>
        <c:crossBetween val="midCat"/>
        <c:majorUnit val="50"/>
      </c:valAx>
      <c:spPr>
        <a:noFill/>
        <a:ln>
          <a:noFill/>
        </a:ln>
        <a:effectLst/>
      </c:spPr>
    </c:plotArea>
    <c:legend>
      <c:legendPos val="r"/>
      <c:legendEntry>
        <c:idx val="0"/>
        <c:delete val="1"/>
      </c:legendEntry>
      <c:layout>
        <c:manualLayout>
          <c:xMode val="edge"/>
          <c:yMode val="edge"/>
          <c:x val="0.33229901817828328"/>
          <c:y val="0.24319570007452773"/>
          <c:w val="0.54424419169825977"/>
          <c:h val="0.318989501312336"/>
        </c:manualLayout>
      </c:layout>
      <c:overlay val="1"/>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2"/>
      </a:solidFill>
      <a:round/>
    </a:ln>
    <a:effectLst/>
  </c:spPr>
  <c:txPr>
    <a:bodyPr/>
    <a:lstStyle/>
    <a:p>
      <a:pPr>
        <a:defRPr sz="1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7/11/2019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7/11/2019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939945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745193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908943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1058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637020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6615142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889859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09800"/>
            <a:ext cx="5105400" cy="2677656"/>
          </a:xfrm>
          <a:prstGeom prst="rect">
            <a:avLst/>
          </a:prstGeom>
          <a:noFill/>
        </p:spPr>
        <p:txBody>
          <a:bodyPr wrap="square" rtlCol="0">
            <a:spAutoFit/>
          </a:bodyPr>
          <a:lstStyle/>
          <a:p>
            <a:r>
              <a:rPr lang="en-US" sz="2000" b="1" dirty="0" smtClean="0">
                <a:solidFill>
                  <a:schemeClr val="tx2"/>
                </a:solidFill>
              </a:rPr>
              <a:t>Further Discussion on Reliability Unit Commitment under Real-Time Co-optimization</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r>
              <a:rPr lang="en-US" dirty="0" smtClean="0">
                <a:solidFill>
                  <a:schemeClr val="tx2"/>
                </a:solidFill>
              </a:rPr>
              <a:t>Aaron Townsend</a:t>
            </a:r>
          </a:p>
          <a:p>
            <a:endParaRPr lang="en-US" dirty="0">
              <a:solidFill>
                <a:schemeClr val="tx2"/>
              </a:solidFill>
            </a:endParaRPr>
          </a:p>
          <a:p>
            <a:r>
              <a:rPr lang="en-US" dirty="0" smtClean="0">
                <a:solidFill>
                  <a:schemeClr val="tx2"/>
                </a:solidFill>
              </a:rPr>
              <a:t>RTCTF</a:t>
            </a:r>
          </a:p>
          <a:p>
            <a:r>
              <a:rPr lang="en-US" dirty="0" smtClean="0">
                <a:solidFill>
                  <a:schemeClr val="tx2"/>
                </a:solidFill>
              </a:rPr>
              <a:t>July 12, 2019</a:t>
            </a:r>
            <a:endParaRPr lang="en-US" dirty="0">
              <a:solidFill>
                <a:schemeClr val="tx2"/>
              </a:solidFill>
            </a:endParaRPr>
          </a:p>
        </p:txBody>
      </p:sp>
    </p:spTree>
    <p:extLst>
      <p:ext uri="{BB962C8B-B14F-4D97-AF65-F5344CB8AC3E}">
        <p14:creationId xmlns:p14="http://schemas.microsoft.com/office/powerpoint/2010/main" val="9280493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Content Placeholder 2"/>
          <p:cNvSpPr>
            <a:spLocks noGrp="1"/>
          </p:cNvSpPr>
          <p:nvPr>
            <p:ph idx="1"/>
          </p:nvPr>
        </p:nvSpPr>
        <p:spPr>
          <a:xfrm>
            <a:off x="304800" y="1219200"/>
            <a:ext cx="8534400" cy="4876800"/>
          </a:xfrm>
        </p:spPr>
        <p:txBody>
          <a:bodyPr/>
          <a:lstStyle/>
          <a:p>
            <a:r>
              <a:rPr lang="en-US" sz="1800" dirty="0" smtClean="0"/>
              <a:t>At the request of stakeholders, in the first part of 2017 the transmission maximum shadow prices in RUC were reviewed, and following analysis and discussion were reduced by a factor of approximately 10</a:t>
            </a:r>
          </a:p>
          <a:p>
            <a:pPr lvl="1"/>
            <a:r>
              <a:rPr lang="en-US" sz="1600" dirty="0" smtClean="0"/>
              <a:t>Discussions and presentations at QMWG on 1/13/2017, 1/30/2017, 2/27/2017, and 3/31/2017</a:t>
            </a:r>
          </a:p>
          <a:p>
            <a:pPr lvl="1"/>
            <a:r>
              <a:rPr lang="en-US" sz="1600" dirty="0"/>
              <a:t>Market notice of change </a:t>
            </a:r>
            <a:r>
              <a:rPr lang="en-US" sz="1600" dirty="0" smtClean="0"/>
              <a:t>sent on 4/6/2017</a:t>
            </a:r>
          </a:p>
          <a:p>
            <a:pPr lvl="1"/>
            <a:r>
              <a:rPr lang="en-US" sz="1600" dirty="0"/>
              <a:t>C</a:t>
            </a:r>
            <a:r>
              <a:rPr lang="en-US" sz="1600" dirty="0" smtClean="0"/>
              <a:t>hange effective at 1300 on 4/7/2017</a:t>
            </a:r>
          </a:p>
          <a:p>
            <a:pPr lvl="1"/>
            <a:endParaRPr lang="en-US" sz="1800" dirty="0" smtClean="0"/>
          </a:p>
          <a:p>
            <a:r>
              <a:rPr lang="en-US" sz="1800" dirty="0" smtClean="0"/>
              <a:t>AS maximum shadow prices were reduced at the same time to maintain the same relationship between transmission and AS maximum shadow prices</a:t>
            </a:r>
          </a:p>
          <a:p>
            <a:pPr lvl="1"/>
            <a:r>
              <a:rPr lang="en-US" sz="1600" dirty="0" smtClean="0"/>
              <a:t>The need for this change was discussed at the 3/31/2017 QMWG meeting</a:t>
            </a:r>
          </a:p>
          <a:p>
            <a:pPr lvl="1"/>
            <a:endParaRPr lang="en-US" sz="1600" dirty="0"/>
          </a:p>
          <a:p>
            <a:r>
              <a:rPr lang="en-US" sz="1800" dirty="0" smtClean="0"/>
              <a:t>Actual values are on the following slides</a:t>
            </a:r>
          </a:p>
        </p:txBody>
      </p:sp>
      <p:sp>
        <p:nvSpPr>
          <p:cNvPr id="2" name="Title 1"/>
          <p:cNvSpPr>
            <a:spLocks noGrp="1"/>
          </p:cNvSpPr>
          <p:nvPr>
            <p:ph type="title"/>
          </p:nvPr>
        </p:nvSpPr>
        <p:spPr>
          <a:xfrm>
            <a:off x="381000" y="243682"/>
            <a:ext cx="8458200" cy="518318"/>
          </a:xfrm>
        </p:spPr>
        <p:txBody>
          <a:bodyPr/>
          <a:lstStyle/>
          <a:p>
            <a:r>
              <a:rPr lang="en-US" sz="2400" b="1" dirty="0" smtClean="0">
                <a:solidFill>
                  <a:schemeClr val="accent1"/>
                </a:solidFill>
              </a:rPr>
              <a:t>Transmission and AS Maximum Shadow Prices in RUC Have Been Reviewed in the Stakeholder Process</a:t>
            </a:r>
            <a:endParaRPr lang="en-US" sz="2400"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5264990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smtClean="0">
                <a:solidFill>
                  <a:schemeClr val="accent1"/>
                </a:solidFill>
              </a:rPr>
              <a:t>April 6, 2017 Market Notice</a:t>
            </a:r>
            <a:endParaRPr lang="en-US" sz="2400"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pic>
        <p:nvPicPr>
          <p:cNvPr id="7" name="Picture 6"/>
          <p:cNvPicPr>
            <a:picLocks noChangeAspect="1"/>
          </p:cNvPicPr>
          <p:nvPr/>
        </p:nvPicPr>
        <p:blipFill>
          <a:blip r:embed="rId3"/>
          <a:stretch>
            <a:fillRect/>
          </a:stretch>
        </p:blipFill>
        <p:spPr>
          <a:xfrm>
            <a:off x="756899" y="883920"/>
            <a:ext cx="7630203" cy="5212080"/>
          </a:xfrm>
          <a:prstGeom prst="rect">
            <a:avLst/>
          </a:prstGeom>
        </p:spPr>
      </p:pic>
    </p:spTree>
    <p:extLst>
      <p:ext uri="{BB962C8B-B14F-4D97-AF65-F5344CB8AC3E}">
        <p14:creationId xmlns:p14="http://schemas.microsoft.com/office/powerpoint/2010/main" val="32402475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1800861673"/>
              </p:ext>
            </p:extLst>
          </p:nvPr>
        </p:nvGraphicFramePr>
        <p:xfrm>
          <a:off x="822960" y="990600"/>
          <a:ext cx="7498080" cy="5001768"/>
        </p:xfrm>
        <a:graphic>
          <a:graphicData uri="http://schemas.openxmlformats.org/drawingml/2006/table">
            <a:tbl>
              <a:tblPr firstRow="1" firstCol="1" bandRow="1">
                <a:tableStyleId>{5C22544A-7EE6-4342-B048-85BDC9FD1C3A}</a:tableStyleId>
              </a:tblPr>
              <a:tblGrid>
                <a:gridCol w="1828800"/>
                <a:gridCol w="2103120"/>
                <a:gridCol w="2103120"/>
                <a:gridCol w="1463040"/>
              </a:tblGrid>
              <a:tr h="274320">
                <a:tc gridSpan="4">
                  <a:txBody>
                    <a:bodyPr/>
                    <a:lstStyle/>
                    <a:p>
                      <a:pPr marL="0" marR="0" algn="ctr">
                        <a:spcBef>
                          <a:spcPts val="0"/>
                        </a:spcBef>
                        <a:spcAft>
                          <a:spcPts val="0"/>
                        </a:spcAft>
                      </a:pPr>
                      <a:r>
                        <a:rPr lang="en-US" sz="1200" dirty="0" smtClean="0">
                          <a:effectLst/>
                        </a:rPr>
                        <a:t>Maximum Shadow Price Values </a:t>
                      </a:r>
                      <a:r>
                        <a:rPr lang="en-US" sz="1200" baseline="0" dirty="0" smtClean="0">
                          <a:effectLst/>
                        </a:rPr>
                        <a:t>($/MWh)</a:t>
                      </a:r>
                      <a:endParaRPr lang="en-US" sz="2000" dirty="0">
                        <a:effectLst/>
                        <a:latin typeface="Times New Roman" panose="02020603050405020304" pitchFamily="18" charset="0"/>
                        <a:ea typeface="Times New Roman" panose="02020603050405020304" pitchFamily="18" charset="0"/>
                      </a:endParaRPr>
                    </a:p>
                  </a:txBody>
                  <a:tcPr marL="62702" marR="62702" marT="0" marB="0" anchor="ctr"/>
                </a:tc>
                <a:tc hMerge="1">
                  <a:txBody>
                    <a:bodyPr/>
                    <a:lstStyle/>
                    <a:p>
                      <a:endParaRPr lang="en-US"/>
                    </a:p>
                  </a:txBody>
                  <a:tcPr/>
                </a:tc>
                <a:tc h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2702" marR="62702" marT="0" marB="0" anchor="b"/>
                </a:tc>
                <a:tc h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2702" marR="62702" marT="0" marB="0" anchor="b"/>
                </a:tc>
              </a:tr>
              <a:tr h="228600">
                <a:tc>
                  <a:txBody>
                    <a:bodyPr/>
                    <a:lstStyle/>
                    <a:p>
                      <a:pPr marL="0" marR="0" algn="ctr">
                        <a:spcBef>
                          <a:spcPts val="0"/>
                        </a:spcBef>
                        <a:spcAft>
                          <a:spcPts val="0"/>
                        </a:spcAft>
                      </a:pPr>
                      <a:r>
                        <a:rPr lang="en-US" sz="1200" dirty="0" smtClean="0">
                          <a:effectLst/>
                        </a:rPr>
                        <a:t>Application</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a:spcBef>
                          <a:spcPts val="0"/>
                        </a:spcBef>
                        <a:spcAft>
                          <a:spcPts val="0"/>
                        </a:spcAft>
                      </a:pPr>
                      <a:r>
                        <a:rPr lang="en-US" sz="1200" dirty="0" smtClean="0">
                          <a:effectLst/>
                          <a:latin typeface="+mn-lt"/>
                          <a:ea typeface="+mn-ea"/>
                        </a:rPr>
                        <a:t>DAM</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defTabSz="914400" rtl="0" eaLnBrk="1" latinLnBrk="0" hangingPunct="1">
                        <a:spcBef>
                          <a:spcPts val="0"/>
                        </a:spcBef>
                        <a:spcAft>
                          <a:spcPts val="0"/>
                        </a:spcAft>
                      </a:pPr>
                      <a:r>
                        <a:rPr lang="en-US" sz="1200" kern="1200" dirty="0" smtClean="0">
                          <a:solidFill>
                            <a:schemeClr val="dk1"/>
                          </a:solidFill>
                          <a:effectLst/>
                          <a:latin typeface="+mn-lt"/>
                          <a:ea typeface="+mn-ea"/>
                          <a:cs typeface="+mn-cs"/>
                        </a:rPr>
                        <a:t>RUC prior to 4/7/2017</a:t>
                      </a:r>
                      <a:endParaRPr lang="en-US" sz="1200" kern="1200" dirty="0">
                        <a:solidFill>
                          <a:schemeClr val="dk1"/>
                        </a:solidFill>
                        <a:effectLst/>
                        <a:latin typeface="+mn-lt"/>
                        <a:ea typeface="+mn-ea"/>
                        <a:cs typeface="+mn-cs"/>
                      </a:endParaRPr>
                    </a:p>
                  </a:txBody>
                  <a:tcPr marL="62702" marR="62702" marT="0" marB="0" anchor="b"/>
                </a:tc>
                <a:tc>
                  <a:txBody>
                    <a:bodyPr/>
                    <a:lstStyle/>
                    <a:p>
                      <a:pPr marL="0" marR="0" algn="ctr" defTabSz="914400" rtl="0" eaLnBrk="1" latinLnBrk="0" hangingPunct="1">
                        <a:spcBef>
                          <a:spcPts val="0"/>
                        </a:spcBef>
                        <a:spcAft>
                          <a:spcPts val="0"/>
                        </a:spcAft>
                      </a:pPr>
                      <a:r>
                        <a:rPr lang="en-US" sz="1200" kern="1200" dirty="0" smtClean="0">
                          <a:solidFill>
                            <a:schemeClr val="dk1"/>
                          </a:solidFill>
                          <a:effectLst/>
                          <a:latin typeface="+mn-lt"/>
                          <a:ea typeface="+mn-ea"/>
                          <a:cs typeface="+mn-cs"/>
                        </a:rPr>
                        <a:t>RUC post 4/7/2017</a:t>
                      </a:r>
                      <a:endParaRPr lang="en-US" sz="1200" kern="1200" dirty="0">
                        <a:solidFill>
                          <a:schemeClr val="dk1"/>
                        </a:solidFill>
                        <a:effectLst/>
                        <a:latin typeface="+mn-lt"/>
                        <a:ea typeface="+mn-ea"/>
                        <a:cs typeface="+mn-cs"/>
                      </a:endParaRPr>
                    </a:p>
                  </a:txBody>
                  <a:tcPr marL="62702" marR="62702" marT="0" marB="0" anchor="b"/>
                </a:tc>
              </a:tr>
              <a:tr h="457200">
                <a:tc>
                  <a:txBody>
                    <a:bodyPr/>
                    <a:lstStyle/>
                    <a:p>
                      <a:pPr marL="0" marR="0">
                        <a:spcBef>
                          <a:spcPts val="0"/>
                        </a:spcBef>
                        <a:spcAft>
                          <a:spcPts val="0"/>
                        </a:spcAft>
                      </a:pPr>
                      <a:r>
                        <a:rPr lang="en-US" sz="1200" dirty="0" smtClean="0">
                          <a:effectLst/>
                        </a:rPr>
                        <a:t>Transmission Constraints</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a:spcBef>
                          <a:spcPts val="0"/>
                        </a:spcBef>
                        <a:spcAft>
                          <a:spcPts val="0"/>
                        </a:spcAft>
                      </a:pPr>
                      <a:r>
                        <a:rPr lang="en-US" sz="1200" dirty="0">
                          <a:effectLst/>
                        </a:rPr>
                        <a:t> </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defTabSz="914400" rtl="0" eaLnBrk="1" latinLnBrk="0" hangingPunct="1">
                        <a:spcBef>
                          <a:spcPts val="0"/>
                        </a:spcBef>
                        <a:spcAft>
                          <a:spcPts val="0"/>
                        </a:spcAft>
                      </a:pPr>
                      <a:r>
                        <a:rPr lang="en-US" sz="1200" kern="1200" dirty="0">
                          <a:solidFill>
                            <a:schemeClr val="dk1"/>
                          </a:solidFill>
                          <a:effectLst/>
                          <a:latin typeface="+mn-lt"/>
                          <a:ea typeface="+mn-ea"/>
                          <a:cs typeface="+mn-cs"/>
                        </a:rPr>
                        <a:t> </a:t>
                      </a:r>
                    </a:p>
                  </a:txBody>
                  <a:tcPr marL="62702" marR="62702" marT="0" marB="0" anchor="b"/>
                </a:tc>
                <a:tc>
                  <a:txBody>
                    <a:bodyPr/>
                    <a:lstStyle/>
                    <a:p>
                      <a:pPr marL="0" marR="0" algn="ctr" defTabSz="914400" rtl="0" eaLnBrk="1" latinLnBrk="0" hangingPunct="1">
                        <a:spcBef>
                          <a:spcPts val="0"/>
                        </a:spcBef>
                        <a:spcAft>
                          <a:spcPts val="0"/>
                        </a:spcAft>
                      </a:pPr>
                      <a:r>
                        <a:rPr lang="en-US" sz="1200" kern="1200" dirty="0">
                          <a:solidFill>
                            <a:schemeClr val="dk1"/>
                          </a:solidFill>
                          <a:effectLst/>
                          <a:latin typeface="+mn-lt"/>
                          <a:ea typeface="+mn-ea"/>
                          <a:cs typeface="+mn-cs"/>
                        </a:rPr>
                        <a:t> </a:t>
                      </a:r>
                    </a:p>
                  </a:txBody>
                  <a:tcPr marL="62702" marR="62702" marT="0" marB="0" anchor="b"/>
                </a:tc>
              </a:tr>
              <a:tr h="457200">
                <a:tc>
                  <a:txBody>
                    <a:bodyPr/>
                    <a:lstStyle/>
                    <a:p>
                      <a:pPr marL="0" marR="0" algn="r">
                        <a:spcBef>
                          <a:spcPts val="0"/>
                        </a:spcBef>
                        <a:spcAft>
                          <a:spcPts val="0"/>
                        </a:spcAft>
                      </a:pPr>
                      <a:r>
                        <a:rPr lang="en-US" sz="1200" dirty="0" smtClean="0">
                          <a:effectLst/>
                        </a:rPr>
                        <a:t>GTC</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a:spcBef>
                          <a:spcPts val="0"/>
                        </a:spcBef>
                        <a:spcAft>
                          <a:spcPts val="0"/>
                        </a:spcAft>
                      </a:pPr>
                      <a:r>
                        <a:rPr lang="en-US" sz="1200" dirty="0" smtClean="0">
                          <a:effectLst/>
                        </a:rPr>
                        <a:t>1,000,000</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defTabSz="914400" rtl="0" eaLnBrk="1" latinLnBrk="0" hangingPunct="1">
                        <a:spcBef>
                          <a:spcPts val="0"/>
                        </a:spcBef>
                        <a:spcAft>
                          <a:spcPts val="0"/>
                        </a:spcAft>
                      </a:pPr>
                      <a:r>
                        <a:rPr lang="en-US" sz="1200" kern="1200" dirty="0" smtClean="0">
                          <a:solidFill>
                            <a:schemeClr val="dk1"/>
                          </a:solidFill>
                          <a:effectLst/>
                          <a:latin typeface="+mn-lt"/>
                          <a:ea typeface="+mn-ea"/>
                          <a:cs typeface="+mn-cs"/>
                        </a:rPr>
                        <a:t>1,000,000</a:t>
                      </a:r>
                      <a:endParaRPr lang="en-US" sz="1200" kern="1200" dirty="0">
                        <a:solidFill>
                          <a:schemeClr val="dk1"/>
                        </a:solidFill>
                        <a:effectLst/>
                        <a:latin typeface="+mn-lt"/>
                        <a:ea typeface="+mn-ea"/>
                        <a:cs typeface="+mn-cs"/>
                      </a:endParaRPr>
                    </a:p>
                  </a:txBody>
                  <a:tcPr marL="62702" marR="62702" marT="0" marB="0" anchor="b"/>
                </a:tc>
                <a:tc>
                  <a:txBody>
                    <a:bodyPr/>
                    <a:lstStyle/>
                    <a:p>
                      <a:pPr marL="0" marR="0" algn="ctr" defTabSz="914400" rtl="0" eaLnBrk="1" latinLnBrk="0" hangingPunct="1">
                        <a:spcBef>
                          <a:spcPts val="0"/>
                        </a:spcBef>
                        <a:spcAft>
                          <a:spcPts val="0"/>
                        </a:spcAft>
                      </a:pPr>
                      <a:r>
                        <a:rPr lang="en-US" sz="1200" kern="1200" dirty="0" smtClean="0">
                          <a:solidFill>
                            <a:schemeClr val="dk1"/>
                          </a:solidFill>
                          <a:effectLst/>
                          <a:latin typeface="+mn-lt"/>
                          <a:ea typeface="+mn-ea"/>
                          <a:cs typeface="+mn-cs"/>
                        </a:rPr>
                        <a:t>110,000</a:t>
                      </a:r>
                      <a:endParaRPr lang="en-US" sz="1200" kern="1200" dirty="0">
                        <a:solidFill>
                          <a:schemeClr val="dk1"/>
                        </a:solidFill>
                        <a:effectLst/>
                        <a:latin typeface="+mn-lt"/>
                        <a:ea typeface="+mn-ea"/>
                        <a:cs typeface="+mn-cs"/>
                      </a:endParaRPr>
                    </a:p>
                  </a:txBody>
                  <a:tcPr marL="62702" marR="62702" marT="0" marB="0" anchor="b"/>
                </a:tc>
              </a:tr>
              <a:tr h="457200">
                <a:tc>
                  <a:txBody>
                    <a:bodyPr/>
                    <a:lstStyle/>
                    <a:p>
                      <a:pPr marL="0" marR="0" algn="r">
                        <a:spcBef>
                          <a:spcPts val="0"/>
                        </a:spcBef>
                        <a:spcAft>
                          <a:spcPts val="0"/>
                        </a:spcAft>
                      </a:pPr>
                      <a:r>
                        <a:rPr lang="en-US" sz="1200" dirty="0">
                          <a:effectLst/>
                        </a:rPr>
                        <a:t>Base </a:t>
                      </a:r>
                      <a:r>
                        <a:rPr lang="en-US" sz="1200" dirty="0" smtClean="0">
                          <a:effectLst/>
                        </a:rPr>
                        <a:t>case</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a:spcBef>
                          <a:spcPts val="0"/>
                        </a:spcBef>
                        <a:spcAft>
                          <a:spcPts val="0"/>
                        </a:spcAft>
                      </a:pPr>
                      <a:r>
                        <a:rPr lang="en-US" sz="1200" dirty="0" smtClean="0">
                          <a:effectLst/>
                        </a:rPr>
                        <a:t>350,000 to 1,050,000 depending on voltage</a:t>
                      </a:r>
                      <a:r>
                        <a:rPr lang="en-US" sz="1200" baseline="0" dirty="0" smtClean="0">
                          <a:effectLst/>
                        </a:rPr>
                        <a:t> level</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effectLst/>
                        </a:rPr>
                        <a:t>350,000 to 1,050,000 depending on voltage</a:t>
                      </a:r>
                      <a:r>
                        <a:rPr lang="en-US" sz="1200" baseline="0" dirty="0" smtClean="0">
                          <a:effectLst/>
                        </a:rPr>
                        <a:t> level</a:t>
                      </a:r>
                      <a:endParaRPr lang="en-US" sz="2000" dirty="0" smtClean="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defTabSz="914400" rtl="0" eaLnBrk="1" latinLnBrk="0" hangingPunct="1">
                        <a:spcBef>
                          <a:spcPts val="0"/>
                        </a:spcBef>
                        <a:spcAft>
                          <a:spcPts val="0"/>
                        </a:spcAft>
                      </a:pPr>
                      <a:r>
                        <a:rPr lang="en-US" sz="1200" kern="1200" dirty="0" smtClean="0">
                          <a:solidFill>
                            <a:schemeClr val="dk1"/>
                          </a:solidFill>
                          <a:effectLst/>
                          <a:latin typeface="+mn-lt"/>
                          <a:ea typeface="+mn-ea"/>
                          <a:cs typeface="+mn-cs"/>
                        </a:rPr>
                        <a:t>105,000</a:t>
                      </a:r>
                      <a:endParaRPr lang="en-US" sz="1200" kern="1200" dirty="0">
                        <a:solidFill>
                          <a:schemeClr val="dk1"/>
                        </a:solidFill>
                        <a:effectLst/>
                        <a:latin typeface="+mn-lt"/>
                        <a:ea typeface="+mn-ea"/>
                        <a:cs typeface="+mn-cs"/>
                      </a:endParaRPr>
                    </a:p>
                  </a:txBody>
                  <a:tcPr marL="62702" marR="62702" marT="0" marB="0" anchor="b"/>
                </a:tc>
              </a:tr>
              <a:tr h="457200">
                <a:tc>
                  <a:txBody>
                    <a:bodyPr/>
                    <a:lstStyle/>
                    <a:p>
                      <a:pPr marL="0" marR="0" algn="r">
                        <a:spcBef>
                          <a:spcPts val="0"/>
                        </a:spcBef>
                        <a:spcAft>
                          <a:spcPts val="0"/>
                        </a:spcAft>
                      </a:pPr>
                      <a:r>
                        <a:rPr lang="en-US" sz="1200" dirty="0" smtClean="0">
                          <a:effectLst/>
                        </a:rPr>
                        <a:t>Contingency</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a:spcBef>
                          <a:spcPts val="0"/>
                        </a:spcBef>
                        <a:spcAft>
                          <a:spcPts val="0"/>
                        </a:spcAft>
                      </a:pPr>
                      <a:r>
                        <a:rPr lang="en-US" sz="1200" dirty="0" smtClean="0">
                          <a:effectLst/>
                        </a:rPr>
                        <a:t>300,000 to 1,000,000</a:t>
                      </a:r>
                      <a:r>
                        <a:rPr lang="en-US" sz="1200" baseline="0" dirty="0" smtClean="0">
                          <a:effectLst/>
                        </a:rPr>
                        <a:t> depending on voltage level</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a:spcBef>
                          <a:spcPts val="0"/>
                        </a:spcBef>
                        <a:spcAft>
                          <a:spcPts val="0"/>
                        </a:spcAft>
                      </a:pPr>
                      <a:r>
                        <a:rPr lang="en-US" sz="1200" dirty="0" smtClean="0">
                          <a:effectLst/>
                        </a:rPr>
                        <a:t>300,000 to 1,000,000</a:t>
                      </a:r>
                      <a:r>
                        <a:rPr lang="en-US" sz="1200" baseline="0" dirty="0" smtClean="0">
                          <a:effectLst/>
                        </a:rPr>
                        <a:t> depending on voltage level</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defTabSz="914400" rtl="0" eaLnBrk="1" latinLnBrk="0" hangingPunct="1">
                        <a:spcBef>
                          <a:spcPts val="0"/>
                        </a:spcBef>
                        <a:spcAft>
                          <a:spcPts val="0"/>
                        </a:spcAft>
                      </a:pPr>
                      <a:r>
                        <a:rPr lang="en-US" sz="1200" kern="1200" dirty="0" smtClean="0">
                          <a:solidFill>
                            <a:schemeClr val="dk1"/>
                          </a:solidFill>
                          <a:effectLst/>
                          <a:latin typeface="+mn-lt"/>
                          <a:ea typeface="+mn-ea"/>
                          <a:cs typeface="+mn-cs"/>
                        </a:rPr>
                        <a:t>100,000</a:t>
                      </a:r>
                      <a:endParaRPr lang="en-US" sz="1200" kern="1200" dirty="0">
                        <a:solidFill>
                          <a:schemeClr val="dk1"/>
                        </a:solidFill>
                        <a:effectLst/>
                        <a:latin typeface="+mn-lt"/>
                        <a:ea typeface="+mn-ea"/>
                        <a:cs typeface="+mn-cs"/>
                      </a:endParaRPr>
                    </a:p>
                  </a:txBody>
                  <a:tcPr marL="62702" marR="62702" marT="0" marB="0" anchor="b"/>
                </a:tc>
              </a:tr>
              <a:tr h="192024">
                <a:tc>
                  <a:txBody>
                    <a:bodyPr/>
                    <a:lstStyle/>
                    <a:p>
                      <a:pPr marL="0" marR="0">
                        <a:spcBef>
                          <a:spcPts val="0"/>
                        </a:spcBef>
                        <a:spcAft>
                          <a:spcPts val="0"/>
                        </a:spcAft>
                      </a:pPr>
                      <a:endParaRPr lang="en-US" sz="12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a:spcBef>
                          <a:spcPts val="0"/>
                        </a:spcBef>
                        <a:spcAft>
                          <a:spcPts val="0"/>
                        </a:spcAft>
                      </a:pPr>
                      <a:endParaRPr lang="en-US" sz="12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defTabSz="914400" rtl="0" eaLnBrk="1" latinLnBrk="0" hangingPunct="1">
                        <a:spcBef>
                          <a:spcPts val="0"/>
                        </a:spcBef>
                        <a:spcAft>
                          <a:spcPts val="0"/>
                        </a:spcAft>
                      </a:pPr>
                      <a:endParaRPr lang="en-US" sz="1200" kern="1200" dirty="0">
                        <a:solidFill>
                          <a:schemeClr val="dk1"/>
                        </a:solidFill>
                        <a:effectLst/>
                        <a:latin typeface="+mn-lt"/>
                        <a:ea typeface="+mn-ea"/>
                        <a:cs typeface="+mn-cs"/>
                      </a:endParaRPr>
                    </a:p>
                  </a:txBody>
                  <a:tcPr marL="62702" marR="62702" marT="0" marB="0" anchor="b"/>
                </a:tc>
                <a:tc>
                  <a:txBody>
                    <a:bodyPr/>
                    <a:lstStyle/>
                    <a:p>
                      <a:pPr marL="0" marR="0" algn="ctr" defTabSz="914400" rtl="0" eaLnBrk="1" latinLnBrk="0" hangingPunct="1">
                        <a:spcBef>
                          <a:spcPts val="0"/>
                        </a:spcBef>
                        <a:spcAft>
                          <a:spcPts val="0"/>
                        </a:spcAft>
                      </a:pPr>
                      <a:endParaRPr lang="en-US" sz="1200" kern="1200" dirty="0">
                        <a:solidFill>
                          <a:schemeClr val="dk1"/>
                        </a:solidFill>
                        <a:effectLst/>
                        <a:latin typeface="+mn-lt"/>
                        <a:ea typeface="+mn-ea"/>
                        <a:cs typeface="+mn-cs"/>
                      </a:endParaRPr>
                    </a:p>
                  </a:txBody>
                  <a:tcPr marL="62702" marR="62702" marT="0" marB="0" anchor="b"/>
                </a:tc>
              </a:tr>
              <a:tr h="457200">
                <a:tc>
                  <a:txBody>
                    <a:bodyPr/>
                    <a:lstStyle/>
                    <a:p>
                      <a:pPr marL="0" marR="0">
                        <a:spcBef>
                          <a:spcPts val="0"/>
                        </a:spcBef>
                        <a:spcAft>
                          <a:spcPts val="0"/>
                        </a:spcAft>
                      </a:pPr>
                      <a:r>
                        <a:rPr lang="en-US" sz="1200" dirty="0" smtClean="0">
                          <a:effectLst/>
                        </a:rPr>
                        <a:t>Power Balance Constraints</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a:spcBef>
                          <a:spcPts val="0"/>
                        </a:spcBef>
                        <a:spcAft>
                          <a:spcPts val="0"/>
                        </a:spcAft>
                      </a:pPr>
                      <a:r>
                        <a:rPr lang="en-US" sz="1200" dirty="0">
                          <a:effectLst/>
                        </a:rPr>
                        <a:t> </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defTabSz="914400" rtl="0" eaLnBrk="1" latinLnBrk="0" hangingPunct="1">
                        <a:spcBef>
                          <a:spcPts val="0"/>
                        </a:spcBef>
                        <a:spcAft>
                          <a:spcPts val="0"/>
                        </a:spcAft>
                      </a:pPr>
                      <a:endParaRPr lang="en-US" sz="1200" kern="1200" dirty="0">
                        <a:solidFill>
                          <a:schemeClr val="dk1"/>
                        </a:solidFill>
                        <a:effectLst/>
                        <a:latin typeface="+mn-lt"/>
                        <a:ea typeface="+mn-ea"/>
                        <a:cs typeface="+mn-cs"/>
                      </a:endParaRPr>
                    </a:p>
                  </a:txBody>
                  <a:tcPr marL="62702" marR="62702" marT="0" marB="0" anchor="b"/>
                </a:tc>
                <a:tc>
                  <a:txBody>
                    <a:bodyPr/>
                    <a:lstStyle/>
                    <a:p>
                      <a:pPr marL="0" marR="0" algn="ctr" defTabSz="914400" rtl="0" eaLnBrk="1" latinLnBrk="0" hangingPunct="1">
                        <a:spcBef>
                          <a:spcPts val="0"/>
                        </a:spcBef>
                        <a:spcAft>
                          <a:spcPts val="0"/>
                        </a:spcAft>
                      </a:pPr>
                      <a:endParaRPr lang="en-US" sz="1200" kern="1200" dirty="0">
                        <a:solidFill>
                          <a:schemeClr val="dk1"/>
                        </a:solidFill>
                        <a:effectLst/>
                        <a:latin typeface="+mn-lt"/>
                        <a:ea typeface="+mn-ea"/>
                        <a:cs typeface="+mn-cs"/>
                      </a:endParaRPr>
                    </a:p>
                  </a:txBody>
                  <a:tcPr marL="62702" marR="62702" marT="0" marB="0" anchor="b"/>
                </a:tc>
              </a:tr>
              <a:tr h="228600">
                <a:tc>
                  <a:txBody>
                    <a:bodyPr/>
                    <a:lstStyle/>
                    <a:p>
                      <a:pPr marL="0" marR="0" algn="r">
                        <a:spcBef>
                          <a:spcPts val="0"/>
                        </a:spcBef>
                        <a:spcAft>
                          <a:spcPts val="0"/>
                        </a:spcAft>
                      </a:pPr>
                      <a:r>
                        <a:rPr lang="en-US" sz="1200" dirty="0">
                          <a:effectLst/>
                        </a:rPr>
                        <a:t>Over Generation</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a:spcBef>
                          <a:spcPts val="0"/>
                        </a:spcBef>
                        <a:spcAft>
                          <a:spcPts val="0"/>
                        </a:spcAft>
                      </a:pPr>
                      <a:r>
                        <a:rPr lang="en-US" sz="1200" dirty="0" smtClean="0">
                          <a:effectLst/>
                        </a:rPr>
                        <a:t>5,000,000</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defTabSz="914400" rtl="0" eaLnBrk="1" latinLnBrk="0" hangingPunct="1">
                        <a:spcBef>
                          <a:spcPts val="0"/>
                        </a:spcBef>
                        <a:spcAft>
                          <a:spcPts val="0"/>
                        </a:spcAft>
                      </a:pPr>
                      <a:r>
                        <a:rPr lang="en-US" sz="1200" kern="1200" dirty="0" smtClean="0">
                          <a:solidFill>
                            <a:schemeClr val="dk1"/>
                          </a:solidFill>
                          <a:effectLst/>
                          <a:latin typeface="+mn-lt"/>
                          <a:ea typeface="+mn-ea"/>
                          <a:cs typeface="+mn-cs"/>
                        </a:rPr>
                        <a:t>5,000,000</a:t>
                      </a:r>
                      <a:endParaRPr lang="en-US" sz="1200" kern="1200" dirty="0">
                        <a:solidFill>
                          <a:schemeClr val="dk1"/>
                        </a:solidFill>
                        <a:effectLst/>
                        <a:latin typeface="+mn-lt"/>
                        <a:ea typeface="+mn-ea"/>
                        <a:cs typeface="+mn-cs"/>
                      </a:endParaRPr>
                    </a:p>
                  </a:txBody>
                  <a:tcPr marL="62702" marR="62702" marT="0" marB="0" anchor="b"/>
                </a:tc>
                <a:tc>
                  <a:txBody>
                    <a:bodyPr/>
                    <a:lstStyle/>
                    <a:p>
                      <a:pPr marL="0" marR="0" algn="ctr" defTabSz="914400" rtl="0" eaLnBrk="1" latinLnBrk="0" hangingPunct="1">
                        <a:spcBef>
                          <a:spcPts val="0"/>
                        </a:spcBef>
                        <a:spcAft>
                          <a:spcPts val="0"/>
                        </a:spcAft>
                      </a:pPr>
                      <a:r>
                        <a:rPr lang="en-US" sz="1200" kern="1200" dirty="0" smtClean="0">
                          <a:solidFill>
                            <a:schemeClr val="dk1"/>
                          </a:solidFill>
                          <a:effectLst/>
                          <a:latin typeface="+mn-lt"/>
                          <a:ea typeface="+mn-ea"/>
                          <a:cs typeface="+mn-cs"/>
                        </a:rPr>
                        <a:t>5,000,000</a:t>
                      </a:r>
                      <a:endParaRPr lang="en-US" sz="1200" kern="1200" dirty="0">
                        <a:solidFill>
                          <a:schemeClr val="dk1"/>
                        </a:solidFill>
                        <a:effectLst/>
                        <a:latin typeface="+mn-lt"/>
                        <a:ea typeface="+mn-ea"/>
                        <a:cs typeface="+mn-cs"/>
                      </a:endParaRPr>
                    </a:p>
                  </a:txBody>
                  <a:tcPr marL="62702" marR="62702" marT="0" marB="0" anchor="b"/>
                </a:tc>
              </a:tr>
              <a:tr h="228600">
                <a:tc>
                  <a:txBody>
                    <a:bodyPr/>
                    <a:lstStyle/>
                    <a:p>
                      <a:pPr marL="0" marR="0" algn="r">
                        <a:spcBef>
                          <a:spcPts val="0"/>
                        </a:spcBef>
                        <a:spcAft>
                          <a:spcPts val="0"/>
                        </a:spcAft>
                      </a:pPr>
                      <a:r>
                        <a:rPr lang="en-US" sz="1200" dirty="0">
                          <a:effectLst/>
                        </a:rPr>
                        <a:t>Under Generation</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a:spcBef>
                          <a:spcPts val="0"/>
                        </a:spcBef>
                        <a:spcAft>
                          <a:spcPts val="0"/>
                        </a:spcAft>
                      </a:pPr>
                      <a:r>
                        <a:rPr lang="en-US" sz="1200" dirty="0" smtClean="0">
                          <a:effectLst/>
                        </a:rPr>
                        <a:t>5,000,000</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defTabSz="914400" rtl="0" eaLnBrk="1" latinLnBrk="0" hangingPunct="1">
                        <a:spcBef>
                          <a:spcPts val="0"/>
                        </a:spcBef>
                        <a:spcAft>
                          <a:spcPts val="0"/>
                        </a:spcAft>
                      </a:pPr>
                      <a:r>
                        <a:rPr lang="en-US" sz="1200" kern="1200" dirty="0" smtClean="0">
                          <a:solidFill>
                            <a:schemeClr val="dk1"/>
                          </a:solidFill>
                          <a:effectLst/>
                          <a:latin typeface="+mn-lt"/>
                          <a:ea typeface="+mn-ea"/>
                          <a:cs typeface="+mn-cs"/>
                        </a:rPr>
                        <a:t>5,000,000</a:t>
                      </a:r>
                      <a:endParaRPr lang="en-US" sz="1200" kern="1200" dirty="0">
                        <a:solidFill>
                          <a:schemeClr val="dk1"/>
                        </a:solidFill>
                        <a:effectLst/>
                        <a:latin typeface="+mn-lt"/>
                        <a:ea typeface="+mn-ea"/>
                        <a:cs typeface="+mn-cs"/>
                      </a:endParaRPr>
                    </a:p>
                  </a:txBody>
                  <a:tcPr marL="62702" marR="62702" marT="0" marB="0" anchor="b"/>
                </a:tc>
                <a:tc>
                  <a:txBody>
                    <a:bodyPr/>
                    <a:lstStyle/>
                    <a:p>
                      <a:pPr marL="0" marR="0" algn="ctr" defTabSz="914400" rtl="0" eaLnBrk="1" latinLnBrk="0" hangingPunct="1">
                        <a:spcBef>
                          <a:spcPts val="0"/>
                        </a:spcBef>
                        <a:spcAft>
                          <a:spcPts val="0"/>
                        </a:spcAft>
                      </a:pPr>
                      <a:r>
                        <a:rPr lang="en-US" sz="1200" kern="1200" dirty="0" smtClean="0">
                          <a:solidFill>
                            <a:schemeClr val="dk1"/>
                          </a:solidFill>
                          <a:effectLst/>
                          <a:latin typeface="+mn-lt"/>
                          <a:ea typeface="+mn-ea"/>
                          <a:cs typeface="+mn-cs"/>
                        </a:rPr>
                        <a:t>5,000,000</a:t>
                      </a:r>
                      <a:endParaRPr lang="en-US" sz="1200" kern="1200" dirty="0">
                        <a:solidFill>
                          <a:schemeClr val="dk1"/>
                        </a:solidFill>
                        <a:effectLst/>
                        <a:latin typeface="+mn-lt"/>
                        <a:ea typeface="+mn-ea"/>
                        <a:cs typeface="+mn-cs"/>
                      </a:endParaRPr>
                    </a:p>
                  </a:txBody>
                  <a:tcPr marL="62702" marR="62702" marT="0" marB="0" anchor="b"/>
                </a:tc>
              </a:tr>
              <a:tr h="192024">
                <a:tc>
                  <a:txBody>
                    <a:bodyPr/>
                    <a:lstStyle/>
                    <a:p>
                      <a:pPr marL="0" marR="0">
                        <a:spcBef>
                          <a:spcPts val="0"/>
                        </a:spcBef>
                        <a:spcAft>
                          <a:spcPts val="0"/>
                        </a:spcAft>
                      </a:pPr>
                      <a:endParaRPr lang="en-US" sz="12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a:spcBef>
                          <a:spcPts val="0"/>
                        </a:spcBef>
                        <a:spcAft>
                          <a:spcPts val="0"/>
                        </a:spcAft>
                      </a:pPr>
                      <a:endParaRPr lang="en-US" sz="12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defTabSz="914400" rtl="0" eaLnBrk="1" latinLnBrk="0" hangingPunct="1">
                        <a:spcBef>
                          <a:spcPts val="0"/>
                        </a:spcBef>
                        <a:spcAft>
                          <a:spcPts val="0"/>
                        </a:spcAft>
                      </a:pPr>
                      <a:endParaRPr lang="en-US" sz="1200" kern="1200" dirty="0">
                        <a:solidFill>
                          <a:schemeClr val="dk1"/>
                        </a:solidFill>
                        <a:effectLst/>
                        <a:latin typeface="+mn-lt"/>
                        <a:ea typeface="+mn-ea"/>
                        <a:cs typeface="+mn-cs"/>
                      </a:endParaRPr>
                    </a:p>
                  </a:txBody>
                  <a:tcPr marL="62702" marR="62702" marT="0" marB="0" anchor="b"/>
                </a:tc>
                <a:tc>
                  <a:txBody>
                    <a:bodyPr/>
                    <a:lstStyle/>
                    <a:p>
                      <a:pPr marL="0" marR="0" algn="ctr" defTabSz="914400" rtl="0" eaLnBrk="1" latinLnBrk="0" hangingPunct="1">
                        <a:spcBef>
                          <a:spcPts val="0"/>
                        </a:spcBef>
                        <a:spcAft>
                          <a:spcPts val="0"/>
                        </a:spcAft>
                      </a:pPr>
                      <a:endParaRPr lang="en-US" sz="1200" kern="1200" dirty="0">
                        <a:solidFill>
                          <a:schemeClr val="dk1"/>
                        </a:solidFill>
                        <a:effectLst/>
                        <a:latin typeface="+mn-lt"/>
                        <a:ea typeface="+mn-ea"/>
                        <a:cs typeface="+mn-cs"/>
                      </a:endParaRPr>
                    </a:p>
                  </a:txBody>
                  <a:tcPr marL="62702" marR="62702" marT="0" marB="0" anchor="b"/>
                </a:tc>
              </a:tr>
              <a:tr h="457200">
                <a:tc>
                  <a:txBody>
                    <a:bodyPr/>
                    <a:lstStyle/>
                    <a:p>
                      <a:pPr marL="0" marR="0">
                        <a:spcBef>
                          <a:spcPts val="0"/>
                        </a:spcBef>
                        <a:spcAft>
                          <a:spcPts val="0"/>
                        </a:spcAft>
                      </a:pPr>
                      <a:r>
                        <a:rPr lang="en-US" sz="1200" dirty="0" smtClean="0">
                          <a:effectLst/>
                        </a:rPr>
                        <a:t>Ancillary</a:t>
                      </a:r>
                      <a:r>
                        <a:rPr lang="en-US" sz="1200" baseline="0" dirty="0" smtClean="0">
                          <a:effectLst/>
                        </a:rPr>
                        <a:t> Service Constraints</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a:spcBef>
                          <a:spcPts val="0"/>
                        </a:spcBef>
                        <a:spcAft>
                          <a:spcPts val="0"/>
                        </a:spcAft>
                      </a:pPr>
                      <a:r>
                        <a:rPr lang="en-US" sz="1200" dirty="0">
                          <a:effectLst/>
                        </a:rPr>
                        <a:t> </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defTabSz="914400" rtl="0" eaLnBrk="1" latinLnBrk="0" hangingPunct="1">
                        <a:spcBef>
                          <a:spcPts val="0"/>
                        </a:spcBef>
                        <a:spcAft>
                          <a:spcPts val="0"/>
                        </a:spcAft>
                      </a:pPr>
                      <a:r>
                        <a:rPr lang="en-US" sz="1200" kern="1200" dirty="0">
                          <a:solidFill>
                            <a:schemeClr val="dk1"/>
                          </a:solidFill>
                          <a:effectLst/>
                          <a:latin typeface="+mn-lt"/>
                          <a:ea typeface="+mn-ea"/>
                          <a:cs typeface="+mn-cs"/>
                        </a:rPr>
                        <a:t> </a:t>
                      </a:r>
                    </a:p>
                  </a:txBody>
                  <a:tcPr marL="62702" marR="62702" marT="0" marB="0" anchor="b"/>
                </a:tc>
                <a:tc>
                  <a:txBody>
                    <a:bodyPr/>
                    <a:lstStyle/>
                    <a:p>
                      <a:pPr marL="0" marR="0" algn="ctr" defTabSz="914400" rtl="0" eaLnBrk="1" latinLnBrk="0" hangingPunct="1">
                        <a:spcBef>
                          <a:spcPts val="0"/>
                        </a:spcBef>
                        <a:spcAft>
                          <a:spcPts val="0"/>
                        </a:spcAft>
                      </a:pPr>
                      <a:r>
                        <a:rPr lang="en-US" sz="1200" kern="1200" dirty="0">
                          <a:solidFill>
                            <a:schemeClr val="dk1"/>
                          </a:solidFill>
                          <a:effectLst/>
                          <a:latin typeface="+mn-lt"/>
                          <a:ea typeface="+mn-ea"/>
                          <a:cs typeface="+mn-cs"/>
                        </a:rPr>
                        <a:t> </a:t>
                      </a:r>
                    </a:p>
                  </a:txBody>
                  <a:tcPr marL="62702" marR="62702" marT="0" marB="0" anchor="b"/>
                </a:tc>
              </a:tr>
              <a:tr h="228600">
                <a:tc>
                  <a:txBody>
                    <a:bodyPr/>
                    <a:lstStyle/>
                    <a:p>
                      <a:pPr marL="0" marR="0" algn="r">
                        <a:spcBef>
                          <a:spcPts val="0"/>
                        </a:spcBef>
                        <a:spcAft>
                          <a:spcPts val="0"/>
                        </a:spcAft>
                      </a:pPr>
                      <a:r>
                        <a:rPr lang="en-US" sz="1200" dirty="0">
                          <a:effectLst/>
                        </a:rPr>
                        <a:t>Regulation Down</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a:spcBef>
                          <a:spcPts val="0"/>
                        </a:spcBef>
                        <a:spcAft>
                          <a:spcPts val="0"/>
                        </a:spcAft>
                      </a:pPr>
                      <a:r>
                        <a:rPr lang="en-US" sz="1200" dirty="0" smtClean="0">
                          <a:effectLst/>
                        </a:rPr>
                        <a:t>3,000,000</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defTabSz="914400" rtl="0" eaLnBrk="1" latinLnBrk="0" hangingPunct="1">
                        <a:spcBef>
                          <a:spcPts val="0"/>
                        </a:spcBef>
                        <a:spcAft>
                          <a:spcPts val="0"/>
                        </a:spcAft>
                      </a:pPr>
                      <a:r>
                        <a:rPr lang="en-US" sz="1200" kern="1200" dirty="0" smtClean="0">
                          <a:solidFill>
                            <a:schemeClr val="dk1"/>
                          </a:solidFill>
                          <a:effectLst/>
                          <a:latin typeface="+mn-lt"/>
                          <a:ea typeface="+mn-ea"/>
                          <a:cs typeface="+mn-cs"/>
                        </a:rPr>
                        <a:t>5,000</a:t>
                      </a:r>
                      <a:endParaRPr lang="en-US" sz="1200" kern="1200" dirty="0">
                        <a:solidFill>
                          <a:schemeClr val="dk1"/>
                        </a:solidFill>
                        <a:effectLst/>
                        <a:latin typeface="+mn-lt"/>
                        <a:ea typeface="+mn-ea"/>
                        <a:cs typeface="+mn-cs"/>
                      </a:endParaRPr>
                    </a:p>
                  </a:txBody>
                  <a:tcPr marL="62702" marR="62702" marT="0" marB="0" anchor="b"/>
                </a:tc>
                <a:tc>
                  <a:txBody>
                    <a:bodyPr/>
                    <a:lstStyle/>
                    <a:p>
                      <a:pPr marL="0" marR="0" algn="ctr" defTabSz="914400" rtl="0" eaLnBrk="1" latinLnBrk="0" hangingPunct="1">
                        <a:spcBef>
                          <a:spcPts val="0"/>
                        </a:spcBef>
                        <a:spcAft>
                          <a:spcPts val="0"/>
                        </a:spcAft>
                      </a:pPr>
                      <a:r>
                        <a:rPr lang="en-US" sz="1200" kern="1200" dirty="0" smtClean="0">
                          <a:solidFill>
                            <a:schemeClr val="dk1"/>
                          </a:solidFill>
                          <a:effectLst/>
                          <a:latin typeface="+mn-lt"/>
                          <a:ea typeface="+mn-ea"/>
                          <a:cs typeface="+mn-cs"/>
                        </a:rPr>
                        <a:t>5,000</a:t>
                      </a:r>
                      <a:endParaRPr lang="en-US" sz="1200" kern="1200" dirty="0">
                        <a:solidFill>
                          <a:schemeClr val="dk1"/>
                        </a:solidFill>
                        <a:effectLst/>
                        <a:latin typeface="+mn-lt"/>
                        <a:ea typeface="+mn-ea"/>
                        <a:cs typeface="+mn-cs"/>
                      </a:endParaRPr>
                    </a:p>
                  </a:txBody>
                  <a:tcPr marL="62702" marR="62702" marT="0" marB="0" anchor="b"/>
                </a:tc>
              </a:tr>
              <a:tr h="228600">
                <a:tc>
                  <a:txBody>
                    <a:bodyPr/>
                    <a:lstStyle/>
                    <a:p>
                      <a:pPr marL="0" marR="0" algn="r">
                        <a:spcBef>
                          <a:spcPts val="0"/>
                        </a:spcBef>
                        <a:spcAft>
                          <a:spcPts val="0"/>
                        </a:spcAft>
                      </a:pPr>
                      <a:r>
                        <a:rPr lang="en-US" sz="1200" dirty="0">
                          <a:effectLst/>
                        </a:rPr>
                        <a:t>Regulation Up</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a:spcBef>
                          <a:spcPts val="0"/>
                        </a:spcBef>
                        <a:spcAft>
                          <a:spcPts val="0"/>
                        </a:spcAft>
                      </a:pPr>
                      <a:r>
                        <a:rPr lang="en-US" sz="1200" dirty="0" smtClean="0">
                          <a:effectLst/>
                        </a:rPr>
                        <a:t>3,000,000</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defTabSz="914400" rtl="0" eaLnBrk="1" latinLnBrk="0" hangingPunct="1">
                        <a:spcBef>
                          <a:spcPts val="0"/>
                        </a:spcBef>
                        <a:spcAft>
                          <a:spcPts val="0"/>
                        </a:spcAft>
                      </a:pPr>
                      <a:r>
                        <a:rPr lang="en-US" sz="1200" kern="1200" dirty="0" smtClean="0">
                          <a:solidFill>
                            <a:schemeClr val="dk1"/>
                          </a:solidFill>
                          <a:effectLst/>
                          <a:latin typeface="+mn-lt"/>
                          <a:ea typeface="+mn-ea"/>
                          <a:cs typeface="+mn-cs"/>
                        </a:rPr>
                        <a:t>500,000</a:t>
                      </a:r>
                      <a:endParaRPr lang="en-US" sz="1200" kern="1200" dirty="0">
                        <a:solidFill>
                          <a:schemeClr val="dk1"/>
                        </a:solidFill>
                        <a:effectLst/>
                        <a:latin typeface="+mn-lt"/>
                        <a:ea typeface="+mn-ea"/>
                        <a:cs typeface="+mn-cs"/>
                      </a:endParaRPr>
                    </a:p>
                  </a:txBody>
                  <a:tcPr marL="62702" marR="62702" marT="0" marB="0" anchor="b"/>
                </a:tc>
                <a:tc>
                  <a:txBody>
                    <a:bodyPr/>
                    <a:lstStyle/>
                    <a:p>
                      <a:pPr marL="0" marR="0" algn="ctr" defTabSz="914400" rtl="0" eaLnBrk="1" latinLnBrk="0" hangingPunct="1">
                        <a:spcBef>
                          <a:spcPts val="0"/>
                        </a:spcBef>
                        <a:spcAft>
                          <a:spcPts val="0"/>
                        </a:spcAft>
                      </a:pPr>
                      <a:r>
                        <a:rPr lang="en-US" sz="1200" kern="1200" dirty="0" smtClean="0">
                          <a:solidFill>
                            <a:schemeClr val="dk1"/>
                          </a:solidFill>
                          <a:effectLst/>
                          <a:latin typeface="+mn-lt"/>
                          <a:ea typeface="+mn-ea"/>
                          <a:cs typeface="+mn-cs"/>
                        </a:rPr>
                        <a:t>50,000</a:t>
                      </a:r>
                      <a:endParaRPr lang="en-US" sz="1200" kern="1200" dirty="0">
                        <a:solidFill>
                          <a:schemeClr val="dk1"/>
                        </a:solidFill>
                        <a:effectLst/>
                        <a:latin typeface="+mn-lt"/>
                        <a:ea typeface="+mn-ea"/>
                        <a:cs typeface="+mn-cs"/>
                      </a:endParaRPr>
                    </a:p>
                  </a:txBody>
                  <a:tcPr marL="62702" marR="62702" marT="0" marB="0" anchor="b"/>
                </a:tc>
              </a:tr>
              <a:tr h="228600">
                <a:tc>
                  <a:txBody>
                    <a:bodyPr/>
                    <a:lstStyle/>
                    <a:p>
                      <a:pPr marL="0" marR="0" algn="r">
                        <a:spcBef>
                          <a:spcPts val="0"/>
                        </a:spcBef>
                        <a:spcAft>
                          <a:spcPts val="0"/>
                        </a:spcAft>
                      </a:pPr>
                      <a:r>
                        <a:rPr lang="en-US" sz="1200" dirty="0">
                          <a:effectLst/>
                        </a:rPr>
                        <a:t>Responsive Reserve</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a:spcBef>
                          <a:spcPts val="0"/>
                        </a:spcBef>
                        <a:spcAft>
                          <a:spcPts val="0"/>
                        </a:spcAft>
                      </a:pPr>
                      <a:r>
                        <a:rPr lang="en-US" sz="1200" dirty="0" smtClean="0">
                          <a:effectLst/>
                        </a:rPr>
                        <a:t>2,000,000</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defTabSz="914400" rtl="0" eaLnBrk="1" latinLnBrk="0" hangingPunct="1">
                        <a:spcBef>
                          <a:spcPts val="0"/>
                        </a:spcBef>
                        <a:spcAft>
                          <a:spcPts val="0"/>
                        </a:spcAft>
                      </a:pPr>
                      <a:r>
                        <a:rPr lang="en-US" sz="1200" kern="1200" dirty="0" smtClean="0">
                          <a:solidFill>
                            <a:schemeClr val="dk1"/>
                          </a:solidFill>
                          <a:effectLst/>
                          <a:latin typeface="+mn-lt"/>
                          <a:ea typeface="+mn-ea"/>
                          <a:cs typeface="+mn-cs"/>
                        </a:rPr>
                        <a:t>300,000</a:t>
                      </a:r>
                      <a:endParaRPr lang="en-US" sz="1200" kern="1200" dirty="0">
                        <a:solidFill>
                          <a:schemeClr val="dk1"/>
                        </a:solidFill>
                        <a:effectLst/>
                        <a:latin typeface="+mn-lt"/>
                        <a:ea typeface="+mn-ea"/>
                        <a:cs typeface="+mn-cs"/>
                      </a:endParaRPr>
                    </a:p>
                  </a:txBody>
                  <a:tcPr marL="62702" marR="62702" marT="0" marB="0" anchor="b"/>
                </a:tc>
                <a:tc>
                  <a:txBody>
                    <a:bodyPr/>
                    <a:lstStyle/>
                    <a:p>
                      <a:pPr marL="0" marR="0" algn="ctr" defTabSz="914400" rtl="0" eaLnBrk="1" latinLnBrk="0" hangingPunct="1">
                        <a:spcBef>
                          <a:spcPts val="0"/>
                        </a:spcBef>
                        <a:spcAft>
                          <a:spcPts val="0"/>
                        </a:spcAft>
                      </a:pPr>
                      <a:r>
                        <a:rPr lang="en-US" sz="1200" kern="1200" dirty="0" smtClean="0">
                          <a:solidFill>
                            <a:schemeClr val="dk1"/>
                          </a:solidFill>
                          <a:effectLst/>
                          <a:latin typeface="+mn-lt"/>
                          <a:ea typeface="+mn-ea"/>
                          <a:cs typeface="+mn-cs"/>
                        </a:rPr>
                        <a:t>30,000</a:t>
                      </a:r>
                      <a:endParaRPr lang="en-US" sz="1200" kern="1200" dirty="0">
                        <a:solidFill>
                          <a:schemeClr val="dk1"/>
                        </a:solidFill>
                        <a:effectLst/>
                        <a:latin typeface="+mn-lt"/>
                        <a:ea typeface="+mn-ea"/>
                        <a:cs typeface="+mn-cs"/>
                      </a:endParaRPr>
                    </a:p>
                  </a:txBody>
                  <a:tcPr marL="62702" marR="62702" marT="0" marB="0" anchor="b"/>
                </a:tc>
              </a:tr>
              <a:tr h="228600">
                <a:tc>
                  <a:txBody>
                    <a:bodyPr/>
                    <a:lstStyle/>
                    <a:p>
                      <a:pPr marL="0" marR="0" algn="r">
                        <a:spcBef>
                          <a:spcPts val="0"/>
                        </a:spcBef>
                        <a:spcAft>
                          <a:spcPts val="0"/>
                        </a:spcAft>
                      </a:pPr>
                      <a:r>
                        <a:rPr lang="en-US" sz="1200">
                          <a:effectLst/>
                        </a:rPr>
                        <a:t>Non-spin Reserve</a:t>
                      </a:r>
                      <a:endParaRPr lang="en-US" sz="200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a:spcBef>
                          <a:spcPts val="0"/>
                        </a:spcBef>
                        <a:spcAft>
                          <a:spcPts val="0"/>
                        </a:spcAft>
                      </a:pPr>
                      <a:r>
                        <a:rPr lang="en-US" sz="1200" dirty="0" smtClean="0">
                          <a:effectLst/>
                        </a:rPr>
                        <a:t>1,000,000</a:t>
                      </a:r>
                      <a:endParaRPr lang="en-US" sz="2000" dirty="0">
                        <a:effectLst/>
                        <a:latin typeface="Times New Roman" panose="02020603050405020304" pitchFamily="18" charset="0"/>
                        <a:ea typeface="Times New Roman" panose="02020603050405020304" pitchFamily="18" charset="0"/>
                      </a:endParaRPr>
                    </a:p>
                  </a:txBody>
                  <a:tcPr marL="62702" marR="62702" marT="0" marB="0" anchor="b"/>
                </a:tc>
                <a:tc>
                  <a:txBody>
                    <a:bodyPr/>
                    <a:lstStyle/>
                    <a:p>
                      <a:pPr marL="0" marR="0" algn="ctr" defTabSz="914400" rtl="0" eaLnBrk="1" latinLnBrk="0" hangingPunct="1">
                        <a:spcBef>
                          <a:spcPts val="0"/>
                        </a:spcBef>
                        <a:spcAft>
                          <a:spcPts val="0"/>
                        </a:spcAft>
                      </a:pPr>
                      <a:r>
                        <a:rPr lang="en-US" sz="1200" kern="1200" dirty="0" smtClean="0">
                          <a:solidFill>
                            <a:schemeClr val="dk1"/>
                          </a:solidFill>
                          <a:effectLst/>
                          <a:latin typeface="+mn-lt"/>
                          <a:ea typeface="+mn-ea"/>
                          <a:cs typeface="+mn-cs"/>
                        </a:rPr>
                        <a:t>200,000</a:t>
                      </a:r>
                      <a:endParaRPr lang="en-US" sz="1200" kern="1200" dirty="0">
                        <a:solidFill>
                          <a:schemeClr val="dk1"/>
                        </a:solidFill>
                        <a:effectLst/>
                        <a:latin typeface="+mn-lt"/>
                        <a:ea typeface="+mn-ea"/>
                        <a:cs typeface="+mn-cs"/>
                      </a:endParaRPr>
                    </a:p>
                  </a:txBody>
                  <a:tcPr marL="62702" marR="62702" marT="0" marB="0" anchor="b"/>
                </a:tc>
                <a:tc>
                  <a:txBody>
                    <a:bodyPr/>
                    <a:lstStyle/>
                    <a:p>
                      <a:pPr marL="0" marR="0" algn="ctr" defTabSz="914400" rtl="0" eaLnBrk="1" latinLnBrk="0" hangingPunct="1">
                        <a:spcBef>
                          <a:spcPts val="0"/>
                        </a:spcBef>
                        <a:spcAft>
                          <a:spcPts val="0"/>
                        </a:spcAft>
                      </a:pPr>
                      <a:r>
                        <a:rPr lang="en-US" sz="1200" kern="1200" dirty="0" smtClean="0">
                          <a:solidFill>
                            <a:schemeClr val="dk1"/>
                          </a:solidFill>
                          <a:effectLst/>
                          <a:latin typeface="+mn-lt"/>
                          <a:ea typeface="+mn-ea"/>
                          <a:cs typeface="+mn-cs"/>
                        </a:rPr>
                        <a:t>20,000</a:t>
                      </a:r>
                      <a:endParaRPr lang="en-US" sz="1200" kern="1200" dirty="0">
                        <a:solidFill>
                          <a:schemeClr val="dk1"/>
                        </a:solidFill>
                        <a:effectLst/>
                        <a:latin typeface="+mn-lt"/>
                        <a:ea typeface="+mn-ea"/>
                        <a:cs typeface="+mn-cs"/>
                      </a:endParaRPr>
                    </a:p>
                  </a:txBody>
                  <a:tcPr marL="62702" marR="62702" marT="0" marB="0" anchor="b"/>
                </a:tc>
              </a:tr>
            </a:tbl>
          </a:graphicData>
        </a:graphic>
      </p:graphicFrame>
      <p:sp>
        <p:nvSpPr>
          <p:cNvPr id="2" name="Title 1"/>
          <p:cNvSpPr>
            <a:spLocks noGrp="1"/>
          </p:cNvSpPr>
          <p:nvPr>
            <p:ph type="title"/>
          </p:nvPr>
        </p:nvSpPr>
        <p:spPr>
          <a:xfrm>
            <a:off x="381000" y="243682"/>
            <a:ext cx="8458200" cy="518318"/>
          </a:xfrm>
        </p:spPr>
        <p:txBody>
          <a:bodyPr/>
          <a:lstStyle/>
          <a:p>
            <a:r>
              <a:rPr lang="en-US" sz="2400" b="1" dirty="0" smtClean="0">
                <a:solidFill>
                  <a:schemeClr val="accent1"/>
                </a:solidFill>
              </a:rPr>
              <a:t>Maximum Shadow Price Values in DAM and RUC</a:t>
            </a:r>
            <a:endParaRPr lang="en-US" sz="2400"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9209961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Content Placeholder 2"/>
          <p:cNvSpPr>
            <a:spLocks noGrp="1"/>
          </p:cNvSpPr>
          <p:nvPr>
            <p:ph idx="1"/>
          </p:nvPr>
        </p:nvSpPr>
        <p:spPr>
          <a:xfrm>
            <a:off x="304800" y="990600"/>
            <a:ext cx="8534400" cy="5105400"/>
          </a:xfrm>
        </p:spPr>
        <p:txBody>
          <a:bodyPr/>
          <a:lstStyle/>
          <a:p>
            <a:r>
              <a:rPr lang="en-US" sz="1800" dirty="0" smtClean="0"/>
              <a:t>This example is extremely unlikely for several reasons.  It assumes that there is sufficient capacity online or offline to be 1 MW short of the load forecast plus AS Plan requirements, during the time with the highest AS Plan requirements (so that prices are lowest), that ERCOT cannot defer the decision to commit, that the least expensive qualified Resource costs $15,000 to commit, and that the RTM conditions are uniformly the same as the RUC forecasts.</a:t>
            </a:r>
          </a:p>
          <a:p>
            <a:r>
              <a:rPr lang="en-US" sz="1800" dirty="0" smtClean="0"/>
              <a:t>In this extremely unlikely example a 1 </a:t>
            </a:r>
            <a:r>
              <a:rPr lang="en-US" sz="1800" dirty="0"/>
              <a:t>MW shortage of NSRS results in </a:t>
            </a:r>
            <a:r>
              <a:rPr lang="en-US" sz="1800" dirty="0" smtClean="0"/>
              <a:t>ERCOT </a:t>
            </a:r>
            <a:r>
              <a:rPr lang="en-US" sz="1800" dirty="0" err="1" smtClean="0"/>
              <a:t>RUCing</a:t>
            </a:r>
            <a:r>
              <a:rPr lang="en-US" sz="1800" dirty="0" smtClean="0"/>
              <a:t> </a:t>
            </a:r>
            <a:r>
              <a:rPr lang="en-US" sz="1800" dirty="0"/>
              <a:t>a 500 MW resource with $15,000 </a:t>
            </a:r>
            <a:r>
              <a:rPr lang="en-US" sz="1800" dirty="0" err="1"/>
              <a:t>startup+min</a:t>
            </a:r>
            <a:r>
              <a:rPr lang="en-US" sz="1800" dirty="0"/>
              <a:t> energy </a:t>
            </a:r>
            <a:r>
              <a:rPr lang="en-US" sz="1800" dirty="0" smtClean="0"/>
              <a:t>cost for the hour</a:t>
            </a:r>
            <a:endParaRPr lang="en-US" sz="1800" dirty="0"/>
          </a:p>
          <a:p>
            <a:r>
              <a:rPr lang="en-US" sz="1800" dirty="0" smtClean="0"/>
              <a:t>In the RTM, the NSRS </a:t>
            </a:r>
            <a:r>
              <a:rPr lang="en-US" sz="1800" dirty="0"/>
              <a:t>MCPC is $120/MWh after </a:t>
            </a:r>
            <a:r>
              <a:rPr lang="en-US" sz="1800" dirty="0" smtClean="0"/>
              <a:t>the pricing run.</a:t>
            </a:r>
          </a:p>
          <a:p>
            <a:r>
              <a:rPr lang="en-US" sz="1800" dirty="0" smtClean="0"/>
              <a:t>Energy is likely to be somewhat higher, but to be conservative assume it is also $120/MWh.</a:t>
            </a:r>
          </a:p>
          <a:p>
            <a:r>
              <a:rPr lang="en-US" sz="1800" dirty="0" smtClean="0"/>
              <a:t>Assume the 500 MW Resource has an LSL of 100 MW</a:t>
            </a:r>
            <a:endParaRPr lang="en-US" sz="1800" dirty="0"/>
          </a:p>
          <a:p>
            <a:r>
              <a:rPr lang="en-US" sz="1800" dirty="0" smtClean="0"/>
              <a:t>LSL </a:t>
            </a:r>
            <a:r>
              <a:rPr lang="en-US" sz="1800" dirty="0"/>
              <a:t>energy revenue is $120/MWh * 100 MW * 1 hour = $</a:t>
            </a:r>
            <a:r>
              <a:rPr lang="en-US" sz="1800" dirty="0" smtClean="0"/>
              <a:t>12,000</a:t>
            </a:r>
            <a:endParaRPr lang="en-US" sz="1800" dirty="0"/>
          </a:p>
          <a:p>
            <a:r>
              <a:rPr lang="en-US" sz="1800" dirty="0" smtClean="0"/>
              <a:t>Neglect AS revenue—offer curves for </a:t>
            </a:r>
            <a:r>
              <a:rPr lang="en-US" sz="1800" dirty="0" err="1" smtClean="0"/>
              <a:t>RUCed</a:t>
            </a:r>
            <a:r>
              <a:rPr lang="en-US" sz="1800" dirty="0" smtClean="0"/>
              <a:t> Resources are not yet determined so the awarded quantity is uncertain</a:t>
            </a:r>
            <a:endParaRPr lang="en-US" sz="1800" dirty="0"/>
          </a:p>
          <a:p>
            <a:r>
              <a:rPr lang="en-US" sz="1800" dirty="0" smtClean="0"/>
              <a:t>The </a:t>
            </a:r>
            <a:r>
              <a:rPr lang="en-US" sz="1800" dirty="0" err="1" smtClean="0"/>
              <a:t>RUCed</a:t>
            </a:r>
            <a:r>
              <a:rPr lang="en-US" sz="1800" dirty="0" smtClean="0"/>
              <a:t> Resource’s cost less its revenue is $3,000</a:t>
            </a:r>
          </a:p>
          <a:p>
            <a:endParaRPr lang="en-US" sz="1800" dirty="0" smtClean="0"/>
          </a:p>
        </p:txBody>
      </p:sp>
      <p:sp>
        <p:nvSpPr>
          <p:cNvPr id="2" name="Title 1"/>
          <p:cNvSpPr>
            <a:spLocks noGrp="1"/>
          </p:cNvSpPr>
          <p:nvPr>
            <p:ph type="title"/>
          </p:nvPr>
        </p:nvSpPr>
        <p:spPr>
          <a:xfrm>
            <a:off x="381000" y="243682"/>
            <a:ext cx="8458200" cy="518318"/>
          </a:xfrm>
        </p:spPr>
        <p:txBody>
          <a:bodyPr/>
          <a:lstStyle/>
          <a:p>
            <a:r>
              <a:rPr lang="en-US" sz="2400" dirty="0" err="1" smtClean="0"/>
              <a:t>Shams’s</a:t>
            </a:r>
            <a:r>
              <a:rPr lang="en-US" sz="2400" dirty="0" smtClean="0"/>
              <a:t> </a:t>
            </a:r>
            <a:r>
              <a:rPr lang="en-US" sz="2400" dirty="0"/>
              <a:t>Example</a:t>
            </a:r>
            <a:endParaRPr lang="en-US" sz="2400"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04102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Content Placeholder 2"/>
          <p:cNvSpPr>
            <a:spLocks noGrp="1"/>
          </p:cNvSpPr>
          <p:nvPr>
            <p:ph idx="1"/>
          </p:nvPr>
        </p:nvSpPr>
        <p:spPr>
          <a:xfrm>
            <a:off x="304800" y="990600"/>
            <a:ext cx="8534400" cy="4876800"/>
          </a:xfrm>
        </p:spPr>
        <p:txBody>
          <a:bodyPr/>
          <a:lstStyle/>
          <a:p>
            <a:r>
              <a:rPr lang="en-US" sz="1800" dirty="0" smtClean="0"/>
              <a:t>In the example, the Resource was committed by RUC for 1 MW of Non-spin</a:t>
            </a:r>
          </a:p>
          <a:p>
            <a:r>
              <a:rPr lang="en-US" sz="1800" dirty="0" smtClean="0"/>
              <a:t>However, in the RTM it provided more than 1 MW of value</a:t>
            </a:r>
            <a:endParaRPr lang="en-US" sz="1800" dirty="0"/>
          </a:p>
          <a:p>
            <a:r>
              <a:rPr lang="en-US" sz="1800" dirty="0" smtClean="0"/>
              <a:t>The ORDC reflects the value of reserves to load</a:t>
            </a:r>
          </a:p>
          <a:p>
            <a:r>
              <a:rPr lang="en-US" sz="1800" dirty="0" smtClean="0"/>
              <a:t>In this example, assume all reserves are online (so lowest value for online capacity based on current ORDC)</a:t>
            </a:r>
          </a:p>
          <a:p>
            <a:r>
              <a:rPr lang="en-US" sz="1800" dirty="0" smtClean="0"/>
              <a:t>From an economics perspective, the value of the commitment to load in the RTM is the area under the ORDC curve corresponding to the commitment, or about $17,800 in this example.  This is significantly higher than the uplifted amount of $3,000.</a:t>
            </a:r>
            <a:endParaRPr lang="en-US" sz="1800" dirty="0"/>
          </a:p>
          <a:p>
            <a:endParaRPr lang="en-US" sz="1800" dirty="0" smtClean="0"/>
          </a:p>
        </p:txBody>
      </p:sp>
      <p:sp>
        <p:nvSpPr>
          <p:cNvPr id="2" name="Title 1"/>
          <p:cNvSpPr>
            <a:spLocks noGrp="1"/>
          </p:cNvSpPr>
          <p:nvPr>
            <p:ph type="title"/>
          </p:nvPr>
        </p:nvSpPr>
        <p:spPr>
          <a:xfrm>
            <a:off x="381000" y="243682"/>
            <a:ext cx="8458200" cy="518318"/>
          </a:xfrm>
        </p:spPr>
        <p:txBody>
          <a:bodyPr/>
          <a:lstStyle/>
          <a:p>
            <a:r>
              <a:rPr lang="en-US" sz="2400" dirty="0" smtClean="0"/>
              <a:t>Value </a:t>
            </a:r>
            <a:r>
              <a:rPr lang="en-US" sz="2400" dirty="0"/>
              <a:t>of Commitment to </a:t>
            </a:r>
            <a:r>
              <a:rPr lang="en-US" sz="2400" dirty="0" smtClean="0"/>
              <a:t>Load in the Example </a:t>
            </a:r>
            <a:endParaRPr lang="en-US" sz="2400"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5" name="Chart 4"/>
          <p:cNvGraphicFramePr>
            <a:graphicFrameLocks/>
          </p:cNvGraphicFramePr>
          <p:nvPr>
            <p:extLst>
              <p:ext uri="{D42A27DB-BD31-4B8C-83A1-F6EECF244321}">
                <p14:modId xmlns:p14="http://schemas.microsoft.com/office/powerpoint/2010/main" val="3029970252"/>
              </p:ext>
            </p:extLst>
          </p:nvPr>
        </p:nvGraphicFramePr>
        <p:xfrm>
          <a:off x="228600" y="3718560"/>
          <a:ext cx="4114800" cy="24688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ext uri="{D42A27DB-BD31-4B8C-83A1-F6EECF244321}">
                <p14:modId xmlns:p14="http://schemas.microsoft.com/office/powerpoint/2010/main" val="162937676"/>
              </p:ext>
            </p:extLst>
          </p:nvPr>
        </p:nvGraphicFramePr>
        <p:xfrm>
          <a:off x="4572000" y="3718560"/>
          <a:ext cx="4114800" cy="2468880"/>
        </p:xfrm>
        <a:graphic>
          <a:graphicData uri="http://schemas.openxmlformats.org/drawingml/2006/chart">
            <c:chart xmlns:c="http://schemas.openxmlformats.org/drawingml/2006/chart" xmlns:r="http://schemas.openxmlformats.org/officeDocument/2006/relationships" r:id="rId4"/>
          </a:graphicData>
        </a:graphic>
      </p:graphicFrame>
      <p:sp>
        <p:nvSpPr>
          <p:cNvPr id="3" name="Rectangle 2"/>
          <p:cNvSpPr/>
          <p:nvPr/>
        </p:nvSpPr>
        <p:spPr>
          <a:xfrm>
            <a:off x="2971800" y="5486400"/>
            <a:ext cx="381000" cy="762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tx2"/>
                </a:solidFill>
              </a:ln>
              <a:noFill/>
            </a:endParaRPr>
          </a:p>
        </p:txBody>
      </p:sp>
      <p:cxnSp>
        <p:nvCxnSpPr>
          <p:cNvPr id="8" name="Straight Connector 7"/>
          <p:cNvCxnSpPr/>
          <p:nvPr/>
        </p:nvCxnSpPr>
        <p:spPr>
          <a:xfrm flipV="1">
            <a:off x="2971800" y="3718560"/>
            <a:ext cx="1600200" cy="176784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971800" y="5562600"/>
            <a:ext cx="1600200" cy="62484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352800" y="5562600"/>
            <a:ext cx="1219200" cy="1524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3352800" y="5097462"/>
            <a:ext cx="1219200" cy="37369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1763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Content Placeholder 2"/>
          <p:cNvSpPr>
            <a:spLocks noGrp="1"/>
          </p:cNvSpPr>
          <p:nvPr>
            <p:ph idx="1"/>
          </p:nvPr>
        </p:nvSpPr>
        <p:spPr>
          <a:xfrm>
            <a:off x="304800" y="1216152"/>
            <a:ext cx="8534400" cy="4876800"/>
          </a:xfrm>
        </p:spPr>
        <p:txBody>
          <a:bodyPr/>
          <a:lstStyle/>
          <a:p>
            <a:r>
              <a:rPr lang="en-US" sz="1600" dirty="0" smtClean="0"/>
              <a:t>RUC </a:t>
            </a:r>
            <a:r>
              <a:rPr lang="en-US" sz="1600" dirty="0"/>
              <a:t>is a reliability backstop that is required to meet NERC requirements and maintain reliability.  Ensuring RUC can meet the full AS Plan is critical to this function</a:t>
            </a:r>
            <a:r>
              <a:rPr lang="en-US" sz="1600" dirty="0" smtClean="0"/>
              <a:t>.</a:t>
            </a:r>
          </a:p>
          <a:p>
            <a:endParaRPr lang="en-US" sz="1600" dirty="0" smtClean="0"/>
          </a:p>
          <a:p>
            <a:r>
              <a:rPr lang="en-US" sz="1600" dirty="0"/>
              <a:t>The RUC and SCED optimizations consider different problems</a:t>
            </a:r>
          </a:p>
          <a:p>
            <a:pPr lvl="1"/>
            <a:r>
              <a:rPr lang="en-US" sz="1400" dirty="0"/>
              <a:t>The SCED optimization is solving for dispatch </a:t>
            </a:r>
            <a:endParaRPr lang="en-US" sz="1400" dirty="0" smtClean="0"/>
          </a:p>
          <a:p>
            <a:pPr lvl="2"/>
            <a:r>
              <a:rPr lang="en-US" sz="1200" dirty="0" smtClean="0"/>
              <a:t>Only </a:t>
            </a:r>
            <a:r>
              <a:rPr lang="en-US" sz="1200" dirty="0"/>
              <a:t>considers the incremental offers and penalty costs of AS (the RTM ASDCs)</a:t>
            </a:r>
          </a:p>
          <a:p>
            <a:pPr lvl="1"/>
            <a:r>
              <a:rPr lang="en-US" sz="1400" dirty="0"/>
              <a:t>The RUC optimization is solving for commitment </a:t>
            </a:r>
            <a:endParaRPr lang="en-US" sz="1400" dirty="0" smtClean="0"/>
          </a:p>
          <a:p>
            <a:pPr lvl="2"/>
            <a:r>
              <a:rPr lang="en-US" sz="1200" dirty="0" smtClean="0"/>
              <a:t>Considers </a:t>
            </a:r>
            <a:r>
              <a:rPr lang="en-US" sz="1200" dirty="0"/>
              <a:t>additional costs in the form of startup and minimum energy costs</a:t>
            </a:r>
          </a:p>
          <a:p>
            <a:endParaRPr lang="en-US" sz="1600" dirty="0"/>
          </a:p>
          <a:p>
            <a:r>
              <a:rPr lang="en-US" sz="1600" dirty="0"/>
              <a:t>Therefore, using equivalent penalty costs between the two optimizations is not appropriate</a:t>
            </a:r>
          </a:p>
          <a:p>
            <a:pPr lvl="1"/>
            <a:r>
              <a:rPr lang="en-US" sz="1400" dirty="0"/>
              <a:t>This is the same reason that the transmission and power balance penalty costs are higher in RUC than in SCED</a:t>
            </a:r>
          </a:p>
          <a:p>
            <a:endParaRPr lang="en-US" sz="1600" dirty="0"/>
          </a:p>
          <a:p>
            <a:r>
              <a:rPr lang="en-US" sz="1600" dirty="0" smtClean="0"/>
              <a:t>Co-optimization will already inherently reduce the need for RUC by giving more flexibility to the RUC optimization engine</a:t>
            </a:r>
          </a:p>
          <a:p>
            <a:endParaRPr lang="en-US" sz="1600" dirty="0" smtClean="0"/>
          </a:p>
        </p:txBody>
      </p:sp>
      <p:sp>
        <p:nvSpPr>
          <p:cNvPr id="2" name="Title 1"/>
          <p:cNvSpPr>
            <a:spLocks noGrp="1"/>
          </p:cNvSpPr>
          <p:nvPr>
            <p:ph type="title"/>
          </p:nvPr>
        </p:nvSpPr>
        <p:spPr>
          <a:xfrm>
            <a:off x="381000" y="243682"/>
            <a:ext cx="8458200" cy="518318"/>
          </a:xfrm>
        </p:spPr>
        <p:txBody>
          <a:bodyPr/>
          <a:lstStyle/>
          <a:p>
            <a:r>
              <a:rPr lang="en-US" sz="2400" b="1" dirty="0" smtClean="0">
                <a:solidFill>
                  <a:schemeClr val="accent1"/>
                </a:solidFill>
              </a:rPr>
              <a:t>ERCOT’s Position</a:t>
            </a:r>
            <a:endParaRPr lang="en-US" sz="2400"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4705500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Content Placeholder 2"/>
          <p:cNvSpPr>
            <a:spLocks noGrp="1"/>
          </p:cNvSpPr>
          <p:nvPr>
            <p:ph idx="1"/>
          </p:nvPr>
        </p:nvSpPr>
        <p:spPr>
          <a:xfrm>
            <a:off x="304800" y="1216152"/>
            <a:ext cx="8534400" cy="4876800"/>
          </a:xfrm>
        </p:spPr>
        <p:txBody>
          <a:bodyPr/>
          <a:lstStyle/>
          <a:p>
            <a:r>
              <a:rPr lang="en-US" sz="1600" dirty="0"/>
              <a:t>At the minimum capacities in the AS Plan, prices will be high enough that even in the extreme case presented there will be minimal need for make-whole</a:t>
            </a:r>
          </a:p>
          <a:p>
            <a:endParaRPr lang="en-US" sz="1600" dirty="0"/>
          </a:p>
          <a:p>
            <a:r>
              <a:rPr lang="en-US" sz="1600" dirty="0"/>
              <a:t>RUC for capacity is system-wide, and the Reliability Deployment Price Adder addresses the system-wide price impacts of RUCs and will be further improved with the changes included in NPRR904</a:t>
            </a:r>
          </a:p>
          <a:p>
            <a:endParaRPr lang="en-US" sz="1600" dirty="0"/>
          </a:p>
          <a:p>
            <a:r>
              <a:rPr lang="en-US" sz="1600" dirty="0"/>
              <a:t>Incremental design changes to include AS demand curves increases the cost and schedule of changing the RUC system (vendor work: specifications, design, vendor testing, and ERCOT testing) for features that may or may not be used in the future</a:t>
            </a:r>
          </a:p>
          <a:p>
            <a:endParaRPr lang="en-US" sz="1600" dirty="0" smtClean="0"/>
          </a:p>
          <a:p>
            <a:r>
              <a:rPr lang="en-US" sz="1600" dirty="0" smtClean="0"/>
              <a:t>RUC </a:t>
            </a:r>
            <a:r>
              <a:rPr lang="en-US" sz="1600" dirty="0"/>
              <a:t>currently protects the full AS Plan.  Co-optimization should not change the status quo on this subject.</a:t>
            </a:r>
          </a:p>
          <a:p>
            <a:endParaRPr lang="en-US" sz="1600" dirty="0"/>
          </a:p>
          <a:p>
            <a:endParaRPr lang="en-US" sz="1600" dirty="0"/>
          </a:p>
          <a:p>
            <a:endParaRPr lang="en-US" sz="1600" dirty="0"/>
          </a:p>
        </p:txBody>
      </p:sp>
      <p:sp>
        <p:nvSpPr>
          <p:cNvPr id="2" name="Title 1"/>
          <p:cNvSpPr>
            <a:spLocks noGrp="1"/>
          </p:cNvSpPr>
          <p:nvPr>
            <p:ph type="title"/>
          </p:nvPr>
        </p:nvSpPr>
        <p:spPr>
          <a:xfrm>
            <a:off x="381000" y="243682"/>
            <a:ext cx="8458200" cy="518318"/>
          </a:xfrm>
        </p:spPr>
        <p:txBody>
          <a:bodyPr/>
          <a:lstStyle/>
          <a:p>
            <a:r>
              <a:rPr lang="en-US" sz="2400" b="1" dirty="0" smtClean="0">
                <a:solidFill>
                  <a:schemeClr val="accent1"/>
                </a:solidFill>
              </a:rPr>
              <a:t>ERCOT’s Position</a:t>
            </a:r>
            <a:endParaRPr lang="en-US" sz="2400"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3969673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microsoft.com/office/2006/metadata/properties"/>
    <ds:schemaRef ds:uri="http://purl.org/dc/terms/"/>
    <ds:schemaRef ds:uri="http://schemas.microsoft.com/office/2006/documentManagement/types"/>
    <ds:schemaRef ds:uri="c34af464-7aa1-4edd-9be4-83dffc1cb926"/>
    <ds:schemaRef ds:uri="http://purl.org/dc/elements/1.1/"/>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9569</TotalTime>
  <Words>835</Words>
  <Application>Microsoft Office PowerPoint</Application>
  <PresentationFormat>On-screen Show (4:3)</PresentationFormat>
  <Paragraphs>124</Paragraphs>
  <Slides>8</Slides>
  <Notes>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Times New Roman</vt:lpstr>
      <vt:lpstr>1_Custom Design</vt:lpstr>
      <vt:lpstr>Office Theme</vt:lpstr>
      <vt:lpstr>PowerPoint Presentation</vt:lpstr>
      <vt:lpstr>Transmission and AS Maximum Shadow Prices in RUC Have Been Reviewed in the Stakeholder Process</vt:lpstr>
      <vt:lpstr>April 6, 2017 Market Notice</vt:lpstr>
      <vt:lpstr>Maximum Shadow Price Values in DAM and RUC</vt:lpstr>
      <vt:lpstr>Shams’s Example</vt:lpstr>
      <vt:lpstr>Value of Commitment to Load in the Example </vt:lpstr>
      <vt:lpstr>ERCOT’s Position</vt:lpstr>
      <vt:lpstr>ERCOT’s Position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Townsend, Aaron</cp:lastModifiedBy>
  <cp:revision>388</cp:revision>
  <cp:lastPrinted>2016-01-21T20:53:15Z</cp:lastPrinted>
  <dcterms:created xsi:type="dcterms:W3CDTF">2016-01-21T15:20:31Z</dcterms:created>
  <dcterms:modified xsi:type="dcterms:W3CDTF">2019-07-11T16:25:42Z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