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8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Position on Alternative for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KP </a:t>
            </a:r>
            <a:r>
              <a:rPr lang="en-US" sz="2000" b="1" dirty="0">
                <a:solidFill>
                  <a:schemeClr val="tx2"/>
                </a:solidFill>
              </a:rPr>
              <a:t>1.5 Process for Deploying Ancillary Services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Dave Maggio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12,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ERCOT Position on Alternative for 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KP 1.5 Process for Deploying Ancillary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1349823"/>
            <a:ext cx="8534400" cy="4517577"/>
          </a:xfrm>
        </p:spPr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000" dirty="0" smtClean="0"/>
              <a:t>As discussed in prior meetings, ERCOT </a:t>
            </a:r>
            <a:r>
              <a:rPr lang="en-US" sz="2000" dirty="0"/>
              <a:t>believes its proposal based on Resource Specific Regulation Deployment in proportion to its Regulation award is the best approach for the following reasons</a:t>
            </a:r>
            <a:r>
              <a:rPr lang="en-US" sz="2000" dirty="0" smtClean="0"/>
              <a:t>: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Under </a:t>
            </a:r>
            <a:r>
              <a:rPr lang="en-US" sz="2000" dirty="0"/>
              <a:t>RTC, AS awards can change every SCED </a:t>
            </a:r>
            <a:r>
              <a:rPr lang="en-US" sz="2000" dirty="0" smtClean="0"/>
              <a:t>interval.</a:t>
            </a:r>
            <a:endParaRPr lang="en-US" sz="20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Today</a:t>
            </a:r>
            <a:r>
              <a:rPr lang="en-US" sz="2000" dirty="0"/>
              <a:t>, </a:t>
            </a:r>
            <a:r>
              <a:rPr lang="en-US" sz="2000" dirty="0" smtClean="0"/>
              <a:t>Regulation </a:t>
            </a:r>
            <a:r>
              <a:rPr lang="en-US" sz="2000" dirty="0"/>
              <a:t>deployment is at the portfolio level and QSEs provided participation factors (which must sum up to </a:t>
            </a:r>
            <a:r>
              <a:rPr lang="en-US" sz="2000"/>
              <a:t>1</a:t>
            </a:r>
            <a:r>
              <a:rPr lang="en-US" sz="2000" smtClean="0"/>
              <a:t>).</a:t>
            </a:r>
            <a:endParaRPr lang="en-US" sz="20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Use </a:t>
            </a:r>
            <a:r>
              <a:rPr lang="en-US" sz="2000" dirty="0"/>
              <a:t>of participation factors today is predicated on the fact that a QSE’s AS Supply Responsibility for Regulation is known in advance of the period for which it’s in effect.  This criterion no longer holds under RTC.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QSEs </a:t>
            </a:r>
            <a:r>
              <a:rPr lang="en-US" sz="2000" dirty="0"/>
              <a:t>have flexibility with Resource telemetry to affect awards to </a:t>
            </a:r>
            <a:r>
              <a:rPr lang="en-US" sz="2000" dirty="0" smtClean="0"/>
              <a:t>specific Resources </a:t>
            </a:r>
            <a:r>
              <a:rPr lang="en-US" sz="2000" dirty="0"/>
              <a:t>that have limitations for a given SCED interval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148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ERCOT Position on Alternative for  KP 1.5 Process for Deploying Ancillary Services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176</cp:revision>
  <cp:lastPrinted>2016-01-21T20:53:15Z</cp:lastPrinted>
  <dcterms:created xsi:type="dcterms:W3CDTF">2016-01-21T15:20:31Z</dcterms:created>
  <dcterms:modified xsi:type="dcterms:W3CDTF">2019-07-11T19:23:43Z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