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75" d="100"/>
          <a:sy n="75" d="100"/>
        </p:scale>
        <p:origin x="1627" y="67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7/11/2019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July 11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468" y="829438"/>
            <a:ext cx="7041490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1 FME in the month of May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6/12/19</a:t>
            </a:r>
            <a:endParaRPr lang="en-US" sz="1800" kern="0" dirty="0"/>
          </a:p>
          <a:p>
            <a:pPr lvl="1"/>
            <a:r>
              <a:rPr lang="en-US" sz="1800" kern="0" dirty="0"/>
              <a:t>NPRR 919 / NOGRR 184 - Exemption from Governor PFR Control for Certain Resources in PUNs</a:t>
            </a:r>
          </a:p>
          <a:p>
            <a:pPr lvl="1"/>
            <a:r>
              <a:rPr lang="en-US" sz="1800" kern="0" dirty="0"/>
              <a:t>Southern Cross DC Tie, Directive #3 – DC Tie Ramping, ERCOT data collection review</a:t>
            </a:r>
          </a:p>
          <a:p>
            <a:pPr lvl="1"/>
            <a:r>
              <a:rPr lang="en-US" sz="1800" kern="0" dirty="0"/>
              <a:t>Establishing generator bid/offer limits for RRS under NPRR 863 – Updated outline from ERCOT</a:t>
            </a:r>
          </a:p>
          <a:p>
            <a:pPr lvl="1"/>
            <a:r>
              <a:rPr lang="en-US" sz="1800" kern="0" dirty="0"/>
              <a:t>Resetting BAL-001-TRE-1, R9 / R10 Rolling Averages – Discussion of process for approval, based on section C.2 (p.7) of the regional Standard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May</a:t>
            </a:r>
          </a:p>
          <a:p>
            <a:pPr lvl="1"/>
            <a:r>
              <a:rPr lang="en-US" sz="2200" dirty="0"/>
              <a:t>5/18/2019 15:24:54</a:t>
            </a:r>
          </a:p>
          <a:p>
            <a:pPr lvl="2"/>
            <a:r>
              <a:rPr lang="en-US" sz="1900" dirty="0"/>
              <a:t>Loss of 729 MW</a:t>
            </a:r>
          </a:p>
          <a:p>
            <a:pPr lvl="2"/>
            <a:r>
              <a:rPr lang="en-US" sz="1900" dirty="0"/>
              <a:t>Interconnection Frequency Response: 1,204 MW/0.1 Hz</a:t>
            </a:r>
          </a:p>
          <a:p>
            <a:pPr lvl="2"/>
            <a:r>
              <a:rPr lang="en-US" sz="1900" dirty="0"/>
              <a:t>13 of 54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12 of 54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949.35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11" y="828675"/>
            <a:ext cx="793360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04" y="949888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</TotalTime>
  <Words>263</Words>
  <Application>Microsoft Office PowerPoint</Application>
  <PresentationFormat>On-screen Show (4:3)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516</cp:revision>
  <cp:lastPrinted>2013-01-30T23:16:36Z</cp:lastPrinted>
  <dcterms:created xsi:type="dcterms:W3CDTF">2010-04-12T23:12:02Z</dcterms:created>
  <dcterms:modified xsi:type="dcterms:W3CDTF">2019-07-09T17:47:51Z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