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1" r:id="rId3"/>
    <p:sldId id="270" r:id="rId4"/>
    <p:sldId id="267" r:id="rId5"/>
    <p:sldId id="268" r:id="rId6"/>
    <p:sldId id="272" r:id="rId7"/>
    <p:sldId id="273" r:id="rId8"/>
    <p:sldId id="263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>
      <p:cViewPr varScale="1">
        <p:scale>
          <a:sx n="100" d="100"/>
          <a:sy n="100" d="100"/>
        </p:scale>
        <p:origin x="9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Caitlin" userId="d98c1b47-7018-4e90-9cd0-85b5c0e36301" providerId="ADAL" clId="{DB21C820-D251-4EC2-8F70-BCB31F0CA2A0}"/>
    <pc:docChg chg="modSld">
      <pc:chgData name="Smith, Caitlin" userId="d98c1b47-7018-4e90-9cd0-85b5c0e36301" providerId="ADAL" clId="{DB21C820-D251-4EC2-8F70-BCB31F0CA2A0}" dt="2019-04-29T20:16:53.553" v="7" actId="113"/>
      <pc:docMkLst>
        <pc:docMk/>
      </pc:docMkLst>
      <pc:sldChg chg="modSp">
        <pc:chgData name="Smith, Caitlin" userId="d98c1b47-7018-4e90-9cd0-85b5c0e36301" providerId="ADAL" clId="{DB21C820-D251-4EC2-8F70-BCB31F0CA2A0}" dt="2019-04-29T20:16:40.894" v="6" actId="20577"/>
        <pc:sldMkLst>
          <pc:docMk/>
          <pc:sldMk cId="3746374208" sldId="261"/>
        </pc:sldMkLst>
        <pc:spChg chg="mod">
          <ac:chgData name="Smith, Caitlin" userId="d98c1b47-7018-4e90-9cd0-85b5c0e36301" providerId="ADAL" clId="{DB21C820-D251-4EC2-8F70-BCB31F0CA2A0}" dt="2019-04-29T20:16:40.894" v="6" actId="20577"/>
          <ac:spMkLst>
            <pc:docMk/>
            <pc:sldMk cId="3746374208" sldId="261"/>
            <ac:spMk id="4" creationId="{00000000-0000-0000-0000-000000000000}"/>
          </ac:spMkLst>
        </pc:spChg>
      </pc:sldChg>
      <pc:sldChg chg="modSp">
        <pc:chgData name="Smith, Caitlin" userId="d98c1b47-7018-4e90-9cd0-85b5c0e36301" providerId="ADAL" clId="{DB21C820-D251-4EC2-8F70-BCB31F0CA2A0}" dt="2019-04-29T20:16:53.553" v="7" actId="113"/>
        <pc:sldMkLst>
          <pc:docMk/>
          <pc:sldMk cId="1297119251" sldId="267"/>
        </pc:sldMkLst>
        <pc:spChg chg="mod">
          <ac:chgData name="Smith, Caitlin" userId="d98c1b47-7018-4e90-9cd0-85b5c0e36301" providerId="ADAL" clId="{DB21C820-D251-4EC2-8F70-BCB31F0CA2A0}" dt="2019-04-29T20:16:53.553" v="7" actId="113"/>
          <ac:spMkLst>
            <pc:docMk/>
            <pc:sldMk cId="1297119251" sldId="267"/>
            <ac:spMk id="4" creationId="{00000000-0000-0000-0000-000000000000}"/>
          </ac:spMkLst>
        </pc:spChg>
      </pc:sldChg>
    </pc:docChg>
  </pc:docChgLst>
  <pc:docChgLst>
    <pc:chgData name="Smith, Caitlin" userId="d98c1b47-7018-4e90-9cd0-85b5c0e36301" providerId="ADAL" clId="{90DF9010-B219-48E0-A32D-37F13D000AEF}"/>
    <pc:docChg chg="undo custSel addSld delSld modSld sldOrd">
      <pc:chgData name="Smith, Caitlin" userId="d98c1b47-7018-4e90-9cd0-85b5c0e36301" providerId="ADAL" clId="{90DF9010-B219-48E0-A32D-37F13D000AEF}" dt="2019-07-09T21:36:16.250" v="1649" actId="20577"/>
      <pc:docMkLst>
        <pc:docMk/>
      </pc:docMkLst>
      <pc:sldChg chg="modSp">
        <pc:chgData name="Smith, Caitlin" userId="d98c1b47-7018-4e90-9cd0-85b5c0e36301" providerId="ADAL" clId="{90DF9010-B219-48E0-A32D-37F13D000AEF}" dt="2019-07-09T21:35:08.651" v="1600" actId="1076"/>
        <pc:sldMkLst>
          <pc:docMk/>
          <pc:sldMk cId="3717820512" sldId="259"/>
        </pc:sldMkLst>
        <pc:spChg chg="mod">
          <ac:chgData name="Smith, Caitlin" userId="d98c1b47-7018-4e90-9cd0-85b5c0e36301" providerId="ADAL" clId="{90DF9010-B219-48E0-A32D-37F13D000AEF}" dt="2019-07-09T21:35:02.699" v="1599" actId="120"/>
          <ac:spMkLst>
            <pc:docMk/>
            <pc:sldMk cId="3717820512" sldId="259"/>
            <ac:spMk id="2" creationId="{06EA297C-19A3-4FDB-AF11-D50A84315108}"/>
          </ac:spMkLst>
        </pc:spChg>
        <pc:picChg chg="mod">
          <ac:chgData name="Smith, Caitlin" userId="d98c1b47-7018-4e90-9cd0-85b5c0e36301" providerId="ADAL" clId="{90DF9010-B219-48E0-A32D-37F13D000AEF}" dt="2019-07-09T21:35:08.651" v="1600" actId="1076"/>
          <ac:picMkLst>
            <pc:docMk/>
            <pc:sldMk cId="3717820512" sldId="259"/>
            <ac:picMk id="6" creationId="{B1EA185A-B03A-439A-89A0-31967A70DB0B}"/>
          </ac:picMkLst>
        </pc:picChg>
      </pc:sldChg>
      <pc:sldChg chg="modSp">
        <pc:chgData name="Smith, Caitlin" userId="d98c1b47-7018-4e90-9cd0-85b5c0e36301" providerId="ADAL" clId="{90DF9010-B219-48E0-A32D-37F13D000AEF}" dt="2019-07-09T21:11:40.540" v="1243" actId="255"/>
        <pc:sldMkLst>
          <pc:docMk/>
          <pc:sldMk cId="3746374208" sldId="261"/>
        </pc:sldMkLst>
        <pc:spChg chg="mod">
          <ac:chgData name="Smith, Caitlin" userId="d98c1b47-7018-4e90-9cd0-85b5c0e36301" providerId="ADAL" clId="{90DF9010-B219-48E0-A32D-37F13D000AEF}" dt="2019-07-09T21:11:40.540" v="1243" actId="255"/>
          <ac:spMkLst>
            <pc:docMk/>
            <pc:sldMk cId="3746374208" sldId="261"/>
            <ac:spMk id="4" creationId="{00000000-0000-0000-0000-000000000000}"/>
          </ac:spMkLst>
        </pc:spChg>
        <pc:picChg chg="mod">
          <ac:chgData name="Smith, Caitlin" userId="d98c1b47-7018-4e90-9cd0-85b5c0e36301" providerId="ADAL" clId="{90DF9010-B219-48E0-A32D-37F13D000AEF}" dt="2019-07-09T21:11:08.307" v="1239" actId="14100"/>
          <ac:picMkLst>
            <pc:docMk/>
            <pc:sldMk cId="3746374208" sldId="261"/>
            <ac:picMk id="3" creationId="{BF331115-AFD4-4EDD-A4B5-5C5B9733312B}"/>
          </ac:picMkLst>
        </pc:picChg>
      </pc:sldChg>
      <pc:sldChg chg="addSp modSp">
        <pc:chgData name="Smith, Caitlin" userId="d98c1b47-7018-4e90-9cd0-85b5c0e36301" providerId="ADAL" clId="{90DF9010-B219-48E0-A32D-37F13D000AEF}" dt="2019-07-09T21:24:43.581" v="1387" actId="1076"/>
        <pc:sldMkLst>
          <pc:docMk/>
          <pc:sldMk cId="1410620558" sldId="263"/>
        </pc:sldMkLst>
        <pc:spChg chg="mod">
          <ac:chgData name="Smith, Caitlin" userId="d98c1b47-7018-4e90-9cd0-85b5c0e36301" providerId="ADAL" clId="{90DF9010-B219-48E0-A32D-37F13D000AEF}" dt="2019-07-09T21:24:33.821" v="1385" actId="255"/>
          <ac:spMkLst>
            <pc:docMk/>
            <pc:sldMk cId="1410620558" sldId="263"/>
            <ac:spMk id="4" creationId="{00000000-0000-0000-0000-000000000000}"/>
          </ac:spMkLst>
        </pc:spChg>
        <pc:picChg chg="add mod">
          <ac:chgData name="Smith, Caitlin" userId="d98c1b47-7018-4e90-9cd0-85b5c0e36301" providerId="ADAL" clId="{90DF9010-B219-48E0-A32D-37F13D000AEF}" dt="2019-07-09T21:24:43.581" v="1387" actId="1076"/>
          <ac:picMkLst>
            <pc:docMk/>
            <pc:sldMk cId="1410620558" sldId="263"/>
            <ac:picMk id="2" creationId="{A29CA31F-21DD-458F-9E2B-B4AC1E7BB814}"/>
          </ac:picMkLst>
        </pc:picChg>
      </pc:sldChg>
      <pc:sldChg chg="del">
        <pc:chgData name="Smith, Caitlin" userId="d98c1b47-7018-4e90-9cd0-85b5c0e36301" providerId="ADAL" clId="{90DF9010-B219-48E0-A32D-37F13D000AEF}" dt="2019-07-09T20:52:36.981" v="870" actId="2696"/>
        <pc:sldMkLst>
          <pc:docMk/>
          <pc:sldMk cId="899534927" sldId="264"/>
        </pc:sldMkLst>
      </pc:sldChg>
      <pc:sldChg chg="del">
        <pc:chgData name="Smith, Caitlin" userId="d98c1b47-7018-4e90-9cd0-85b5c0e36301" providerId="ADAL" clId="{90DF9010-B219-48E0-A32D-37F13D000AEF}" dt="2019-07-09T20:52:41.342" v="871" actId="2696"/>
        <pc:sldMkLst>
          <pc:docMk/>
          <pc:sldMk cId="172682788" sldId="266"/>
        </pc:sldMkLst>
      </pc:sldChg>
      <pc:sldChg chg="addSp modSp">
        <pc:chgData name="Smith, Caitlin" userId="d98c1b47-7018-4e90-9cd0-85b5c0e36301" providerId="ADAL" clId="{90DF9010-B219-48E0-A32D-37F13D000AEF}" dt="2019-07-09T21:32:24.638" v="1537" actId="20577"/>
        <pc:sldMkLst>
          <pc:docMk/>
          <pc:sldMk cId="1297119251" sldId="267"/>
        </pc:sldMkLst>
        <pc:spChg chg="mod">
          <ac:chgData name="Smith, Caitlin" userId="d98c1b47-7018-4e90-9cd0-85b5c0e36301" providerId="ADAL" clId="{90DF9010-B219-48E0-A32D-37F13D000AEF}" dt="2019-07-09T21:32:24.638" v="1537" actId="20577"/>
          <ac:spMkLst>
            <pc:docMk/>
            <pc:sldMk cId="1297119251" sldId="267"/>
            <ac:spMk id="4" creationId="{00000000-0000-0000-0000-000000000000}"/>
          </ac:spMkLst>
        </pc:spChg>
        <pc:picChg chg="add mod">
          <ac:chgData name="Smith, Caitlin" userId="d98c1b47-7018-4e90-9cd0-85b5c0e36301" providerId="ADAL" clId="{90DF9010-B219-48E0-A32D-37F13D000AEF}" dt="2019-07-09T21:20:02.928" v="1355" actId="1076"/>
          <ac:picMkLst>
            <pc:docMk/>
            <pc:sldMk cId="1297119251" sldId="267"/>
            <ac:picMk id="2" creationId="{F57288EC-C01C-4C59-A051-216AE1AE33AD}"/>
          </ac:picMkLst>
        </pc:picChg>
      </pc:sldChg>
      <pc:sldChg chg="addSp modSp">
        <pc:chgData name="Smith, Caitlin" userId="d98c1b47-7018-4e90-9cd0-85b5c0e36301" providerId="ADAL" clId="{90DF9010-B219-48E0-A32D-37F13D000AEF}" dt="2019-07-09T21:36:16.250" v="1649" actId="20577"/>
        <pc:sldMkLst>
          <pc:docMk/>
          <pc:sldMk cId="2081153980" sldId="268"/>
        </pc:sldMkLst>
        <pc:spChg chg="mod">
          <ac:chgData name="Smith, Caitlin" userId="d98c1b47-7018-4e90-9cd0-85b5c0e36301" providerId="ADAL" clId="{90DF9010-B219-48E0-A32D-37F13D000AEF}" dt="2019-07-09T21:20:37.156" v="1360" actId="27636"/>
          <ac:spMkLst>
            <pc:docMk/>
            <pc:sldMk cId="2081153980" sldId="268"/>
            <ac:spMk id="2" creationId="{B028F2E1-0F47-4122-BDF0-FF9AC70A346F}"/>
          </ac:spMkLst>
        </pc:spChg>
        <pc:spChg chg="mod">
          <ac:chgData name="Smith, Caitlin" userId="d98c1b47-7018-4e90-9cd0-85b5c0e36301" providerId="ADAL" clId="{90DF9010-B219-48E0-A32D-37F13D000AEF}" dt="2019-07-09T21:36:16.250" v="1649" actId="20577"/>
          <ac:spMkLst>
            <pc:docMk/>
            <pc:sldMk cId="2081153980" sldId="268"/>
            <ac:spMk id="3" creationId="{CFF39E91-3AC4-4F7B-A60D-26E1379718F6}"/>
          </ac:spMkLst>
        </pc:spChg>
        <pc:picChg chg="add mod">
          <ac:chgData name="Smith, Caitlin" userId="d98c1b47-7018-4e90-9cd0-85b5c0e36301" providerId="ADAL" clId="{90DF9010-B219-48E0-A32D-37F13D000AEF}" dt="2019-07-09T21:20:20.035" v="1357" actId="1076"/>
          <ac:picMkLst>
            <pc:docMk/>
            <pc:sldMk cId="2081153980" sldId="268"/>
            <ac:picMk id="4" creationId="{F796F36C-0072-4930-AB1A-10079C28D9A9}"/>
          </ac:picMkLst>
        </pc:picChg>
      </pc:sldChg>
      <pc:sldChg chg="add">
        <pc:chgData name="Smith, Caitlin" userId="d98c1b47-7018-4e90-9cd0-85b5c0e36301" providerId="ADAL" clId="{90DF9010-B219-48E0-A32D-37F13D000AEF}" dt="2019-07-09T14:01:11.402" v="0"/>
        <pc:sldMkLst>
          <pc:docMk/>
          <pc:sldMk cId="4188635903" sldId="268"/>
        </pc:sldMkLst>
      </pc:sldChg>
      <pc:sldChg chg="del">
        <pc:chgData name="Smith, Caitlin" userId="d98c1b47-7018-4e90-9cd0-85b5c0e36301" providerId="ADAL" clId="{90DF9010-B219-48E0-A32D-37F13D000AEF}" dt="2019-07-09T20:39:50.819" v="303" actId="2696"/>
        <pc:sldMkLst>
          <pc:docMk/>
          <pc:sldMk cId="607058203" sldId="269"/>
        </pc:sldMkLst>
      </pc:sldChg>
      <pc:sldChg chg="modSp">
        <pc:chgData name="Smith, Caitlin" userId="d98c1b47-7018-4e90-9cd0-85b5c0e36301" providerId="ADAL" clId="{90DF9010-B219-48E0-A32D-37F13D000AEF}" dt="2019-07-09T21:31:50.368" v="1525" actId="20577"/>
        <pc:sldMkLst>
          <pc:docMk/>
          <pc:sldMk cId="1849292360" sldId="270"/>
        </pc:sldMkLst>
        <pc:spChg chg="mod">
          <ac:chgData name="Smith, Caitlin" userId="d98c1b47-7018-4e90-9cd0-85b5c0e36301" providerId="ADAL" clId="{90DF9010-B219-48E0-A32D-37F13D000AEF}" dt="2019-07-09T21:14:41.629" v="1246" actId="255"/>
          <ac:spMkLst>
            <pc:docMk/>
            <pc:sldMk cId="1849292360" sldId="270"/>
            <ac:spMk id="2" creationId="{B9467656-C371-43A5-9875-BCEE722E4B8B}"/>
          </ac:spMkLst>
        </pc:spChg>
        <pc:spChg chg="mod">
          <ac:chgData name="Smith, Caitlin" userId="d98c1b47-7018-4e90-9cd0-85b5c0e36301" providerId="ADAL" clId="{90DF9010-B219-48E0-A32D-37F13D000AEF}" dt="2019-07-09T21:31:50.368" v="1525" actId="20577"/>
          <ac:spMkLst>
            <pc:docMk/>
            <pc:sldMk cId="1849292360" sldId="270"/>
            <ac:spMk id="3" creationId="{946AAD58-F59E-4525-AC44-B11EC232C7B3}"/>
          </ac:spMkLst>
        </pc:spChg>
      </pc:sldChg>
      <pc:sldChg chg="modSp del">
        <pc:chgData name="Smith, Caitlin" userId="d98c1b47-7018-4e90-9cd0-85b5c0e36301" providerId="ADAL" clId="{90DF9010-B219-48E0-A32D-37F13D000AEF}" dt="2019-07-09T21:32:09.213" v="1526" actId="2696"/>
        <pc:sldMkLst>
          <pc:docMk/>
          <pc:sldMk cId="3752102051" sldId="271"/>
        </pc:sldMkLst>
        <pc:spChg chg="mod">
          <ac:chgData name="Smith, Caitlin" userId="d98c1b47-7018-4e90-9cd0-85b5c0e36301" providerId="ADAL" clId="{90DF9010-B219-48E0-A32D-37F13D000AEF}" dt="2019-07-09T21:18:01.301" v="1329" actId="255"/>
          <ac:spMkLst>
            <pc:docMk/>
            <pc:sldMk cId="3752102051" sldId="271"/>
            <ac:spMk id="2" creationId="{B9467656-C371-43A5-9875-BCEE722E4B8B}"/>
          </ac:spMkLst>
        </pc:spChg>
        <pc:spChg chg="mod">
          <ac:chgData name="Smith, Caitlin" userId="d98c1b47-7018-4e90-9cd0-85b5c0e36301" providerId="ADAL" clId="{90DF9010-B219-48E0-A32D-37F13D000AEF}" dt="2019-07-09T21:17:39.552" v="1328" actId="20577"/>
          <ac:spMkLst>
            <pc:docMk/>
            <pc:sldMk cId="3752102051" sldId="271"/>
            <ac:spMk id="3" creationId="{946AAD58-F59E-4525-AC44-B11EC232C7B3}"/>
          </ac:spMkLst>
        </pc:spChg>
      </pc:sldChg>
      <pc:sldChg chg="addSp modSp add">
        <pc:chgData name="Smith, Caitlin" userId="d98c1b47-7018-4e90-9cd0-85b5c0e36301" providerId="ADAL" clId="{90DF9010-B219-48E0-A32D-37F13D000AEF}" dt="2019-07-09T21:33:59.873" v="1598" actId="20577"/>
        <pc:sldMkLst>
          <pc:docMk/>
          <pc:sldMk cId="3955932066" sldId="272"/>
        </pc:sldMkLst>
        <pc:spChg chg="mod">
          <ac:chgData name="Smith, Caitlin" userId="d98c1b47-7018-4e90-9cd0-85b5c0e36301" providerId="ADAL" clId="{90DF9010-B219-48E0-A32D-37F13D000AEF}" dt="2019-07-09T21:21:15.846" v="1361" actId="255"/>
          <ac:spMkLst>
            <pc:docMk/>
            <pc:sldMk cId="3955932066" sldId="272"/>
            <ac:spMk id="2" creationId="{B028F2E1-0F47-4122-BDF0-FF9AC70A346F}"/>
          </ac:spMkLst>
        </pc:spChg>
        <pc:spChg chg="mod">
          <ac:chgData name="Smith, Caitlin" userId="d98c1b47-7018-4e90-9cd0-85b5c0e36301" providerId="ADAL" clId="{90DF9010-B219-48E0-A32D-37F13D000AEF}" dt="2019-07-09T21:33:59.873" v="1598" actId="20577"/>
          <ac:spMkLst>
            <pc:docMk/>
            <pc:sldMk cId="3955932066" sldId="272"/>
            <ac:spMk id="3" creationId="{CFF39E91-3AC4-4F7B-A60D-26E1379718F6}"/>
          </ac:spMkLst>
        </pc:spChg>
        <pc:picChg chg="add mod">
          <ac:chgData name="Smith, Caitlin" userId="d98c1b47-7018-4e90-9cd0-85b5c0e36301" providerId="ADAL" clId="{90DF9010-B219-48E0-A32D-37F13D000AEF}" dt="2019-07-09T21:21:24.870" v="1363" actId="1076"/>
          <ac:picMkLst>
            <pc:docMk/>
            <pc:sldMk cId="3955932066" sldId="272"/>
            <ac:picMk id="4" creationId="{374F1521-DCB3-4459-A15D-9708CA3EBEE0}"/>
          </ac:picMkLst>
        </pc:picChg>
      </pc:sldChg>
      <pc:sldChg chg="addSp modSp add ord">
        <pc:chgData name="Smith, Caitlin" userId="d98c1b47-7018-4e90-9cd0-85b5c0e36301" providerId="ADAL" clId="{90DF9010-B219-48E0-A32D-37F13D000AEF}" dt="2019-07-09T21:24:52.511" v="1388" actId="20577"/>
        <pc:sldMkLst>
          <pc:docMk/>
          <pc:sldMk cId="747469829" sldId="273"/>
        </pc:sldMkLst>
        <pc:spChg chg="mod">
          <ac:chgData name="Smith, Caitlin" userId="d98c1b47-7018-4e90-9cd0-85b5c0e36301" providerId="ADAL" clId="{90DF9010-B219-48E0-A32D-37F13D000AEF}" dt="2019-07-09T21:19:35.385" v="1353" actId="20577"/>
          <ac:spMkLst>
            <pc:docMk/>
            <pc:sldMk cId="747469829" sldId="273"/>
            <ac:spMk id="2" creationId="{9B1D8C72-9D30-4009-99E7-1AABB3C68F16}"/>
          </ac:spMkLst>
        </pc:spChg>
        <pc:spChg chg="mod">
          <ac:chgData name="Smith, Caitlin" userId="d98c1b47-7018-4e90-9cd0-85b5c0e36301" providerId="ADAL" clId="{90DF9010-B219-48E0-A32D-37F13D000AEF}" dt="2019-07-09T21:24:52.511" v="1388" actId="20577"/>
          <ac:spMkLst>
            <pc:docMk/>
            <pc:sldMk cId="747469829" sldId="273"/>
            <ac:spMk id="3" creationId="{A1D51741-6E43-4033-B6D6-161463A6C1A4}"/>
          </ac:spMkLst>
        </pc:spChg>
        <pc:picChg chg="add mod">
          <ac:chgData name="Smith, Caitlin" userId="d98c1b47-7018-4e90-9cd0-85b5c0e36301" providerId="ADAL" clId="{90DF9010-B219-48E0-A32D-37F13D000AEF}" dt="2019-07-09T21:23:47.459" v="1379" actId="1076"/>
          <ac:picMkLst>
            <pc:docMk/>
            <pc:sldMk cId="747469829" sldId="273"/>
            <ac:picMk id="4" creationId="{3FFBFDE3-5FEC-4B7B-94C6-AC6950B9C45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10, 2019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EA185A-B03A-439A-89A0-31967A70D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622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Meeting June 14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CONE Discussions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i="1" dirty="0"/>
          </a:p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Peaker Net Margin/CONE Discussion – Brattle Study </a:t>
            </a:r>
          </a:p>
          <a:p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3EA101-14A2-4354-9B98-DFC6AC990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38200"/>
            <a:ext cx="2182557" cy="853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331115-AFD4-4EDD-A4B5-5C5B97333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630097"/>
            <a:ext cx="7010400" cy="495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7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7656-C371-43A5-9875-BCEE722E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Meeting June 14</a:t>
            </a:r>
            <a:r>
              <a:rPr lang="en-US" sz="31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– CONE Discussions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AAD58-F59E-4525-AC44-B11EC232C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proposed to coordinate the economic assumptions for future LTSAs and CONE studies </a:t>
            </a: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SAWG discussed possible inputs and a process for ERCOT-specific CONE study </a:t>
            </a:r>
          </a:p>
          <a:p>
            <a:endParaRPr lang="en-US" sz="35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Steps:</a:t>
            </a:r>
          </a:p>
          <a:p>
            <a:pPr lvl="1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NPRR to revise Section 4.4.11 of the Nodal Protocols regarding the value of PNM, including:</a:t>
            </a:r>
          </a:p>
          <a:p>
            <a:pPr lvl="2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 for updating (coordinated with LTSA biannually)</a:t>
            </a:r>
          </a:p>
          <a:p>
            <a:pPr lvl="2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process (similar to Ancillary Service Methodology OBD)</a:t>
            </a:r>
          </a:p>
          <a:p>
            <a:pPr lvl="2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for ERCOT working with an independent consultant</a:t>
            </a:r>
          </a:p>
          <a:p>
            <a:pPr lvl="2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level inputs</a:t>
            </a:r>
          </a:p>
          <a:p>
            <a:endParaRPr lang="en-US" sz="35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5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89D58-2558-4441-90A9-8A8EC99B80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9144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9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Meeting June 14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Wind Capacity Contribution</a:t>
            </a:r>
          </a:p>
          <a:p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 Capacity Contribution – continued discussions and presentations from ERCOT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categories are “Coastal” and “Non-Coastal”</a:t>
            </a:r>
          </a:p>
          <a:p>
            <a:pPr lvl="1"/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 Panhandle region for wind capacity contribution calculations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concluded no compelling reason to carve out a South Non-Coastal region for wind</a:t>
            </a:r>
          </a:p>
          <a:p>
            <a:pPr lvl="1"/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Expecting NPRR from ERCOT adding Panhandle region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i="1" dirty="0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7288EC-C01C-4C59-A051-216AE1AE3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19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Meeting June 14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– CDR Discussions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handle non-operational units and the return of those units</a:t>
            </a:r>
          </a:p>
          <a:p>
            <a:pPr lvl="1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steps: possibly review the “mothball” definition or require a NSO after a certain amount of time of nonoperating</a:t>
            </a:r>
          </a:p>
          <a:p>
            <a:pPr marL="457200" lvl="1" indent="0">
              <a:buNone/>
            </a:pPr>
            <a:endParaRPr lang="en-US" sz="22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Unconfirmed retirements</a:t>
            </a:r>
          </a:p>
          <a:p>
            <a:pPr lvl="1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handle retirements that are announced but have no NSO in the CDR</a:t>
            </a:r>
          </a:p>
          <a:p>
            <a:pPr lvl="1"/>
            <a:r>
              <a: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for an NSO at a certain event/time?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96F36C-0072-4930-AB1A-10079C28D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144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5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Meeting June 14</a:t>
            </a:r>
            <a:r>
              <a:rPr lang="en-US" sz="31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 – Other  Discussions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Reviewed draft reporting forms for implementation of NPRR891, Removal of NOIE Capacity Reporting Threshold for the Unregistered Distributed Generation Report, Implementation Plan</a:t>
            </a:r>
          </a:p>
          <a:p>
            <a:endParaRPr 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will continue to work on Reporting Requirement Changes under PUCT Order to Amend §25.505 (Project No. 48721)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4F1521-DCB3-4459-A15D-9708CA3EB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382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3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D8C72-9D30-4009-99E7-1AABB3C68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Next SAWG Meeting – Schedule Change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1741-6E43-4033-B6D6-161463A6C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Meeting will be July 31, 2019</a:t>
            </a:r>
          </a:p>
          <a:p>
            <a:pPr marL="0" indent="0">
              <a:buNone/>
            </a:pPr>
            <a:endParaRPr lang="en-US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Note that we have canceled the following meetings:</a:t>
            </a:r>
          </a:p>
          <a:p>
            <a:pPr lvl="1"/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19, 2019</a:t>
            </a:r>
          </a:p>
          <a:p>
            <a:pPr lvl="1"/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16, 2019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FBFDE3-5FEC-4B7B-94C6-AC6950B9C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6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Proposed 2019 Discussion Topics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CDR Review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Supplement tab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Energy storage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Solar capacity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Wind capacity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Load forecast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SARA Review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Discuss formalizing management of the SARA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Energy storage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Solar capacity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Wind capacity contribution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Load forecast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DG Review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DG/DR contribution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Differentiate contribution/behavior by technology types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Split out DG/DR from the Load forecast</a:t>
            </a:r>
          </a:p>
          <a:p>
            <a:endParaRPr lang="en-US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9CA31F-21DD-458F-9E2B-B4AC1E7BB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2182557" cy="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2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392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Supply Analysis Working Group Report to WMS</vt:lpstr>
      <vt:lpstr>PowerPoint Presentation</vt:lpstr>
      <vt:lpstr>SAWG Meeting June 14th – CONE Discussions  </vt:lpstr>
      <vt:lpstr>PowerPoint Presentation</vt:lpstr>
      <vt:lpstr>SAWG Meeting June 14th – CDR Discussions  </vt:lpstr>
      <vt:lpstr>SAWG Meeting June 14th – Other  Discussions  </vt:lpstr>
      <vt:lpstr>Next SAWG Meeting – Schedule Change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Smith, Caitlin</cp:lastModifiedBy>
  <cp:revision>47</cp:revision>
  <cp:lastPrinted>2019-03-05T02:25:50Z</cp:lastPrinted>
  <dcterms:created xsi:type="dcterms:W3CDTF">2018-10-08T15:17:08Z</dcterms:created>
  <dcterms:modified xsi:type="dcterms:W3CDTF">2019-07-09T21:36:24Z</dcterms:modified>
</cp:coreProperties>
</file>