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5565" autoAdjust="0"/>
  </p:normalViewPr>
  <p:slideViewPr>
    <p:cSldViewPr>
      <p:cViewPr>
        <p:scale>
          <a:sx n="100" d="100"/>
          <a:sy n="100" d="100"/>
        </p:scale>
        <p:origin x="-448" y="48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6/12/2019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May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May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CF90BE-8780-40F4-A43E-F8C4ADA0B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" y="990600"/>
            <a:ext cx="11064240" cy="46740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May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D986A6-3765-4F3B-B97B-270CD479E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9174"/>
            <a:ext cx="11887200" cy="32342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15CC83-58E6-49ED-8F13-A3E4A6E2EE29}"/>
              </a:ext>
            </a:extLst>
          </p:cNvPr>
          <p:cNvSpPr/>
          <p:nvPr/>
        </p:nvSpPr>
        <p:spPr>
          <a:xfrm>
            <a:off x="1061823" y="5575005"/>
            <a:ext cx="7924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200" dirty="0"/>
              <a:t>23</a:t>
            </a:r>
            <a:r>
              <a:rPr lang="en-US" altLang="en-US" sz="1200" baseline="30000" dirty="0"/>
              <a:t>rd</a:t>
            </a:r>
            <a:r>
              <a:rPr lang="en-US" altLang="en-US" sz="1200" dirty="0"/>
              <a:t> March 12:00 AM to 25</a:t>
            </a:r>
            <a:r>
              <a:rPr lang="en-US" altLang="en-US" sz="1200" baseline="30000" dirty="0"/>
              <a:t>th</a:t>
            </a:r>
            <a:r>
              <a:rPr lang="en-US" altLang="en-US" sz="1200" dirty="0"/>
              <a:t> March 12:00 PM – Variance was a result of the SMT annual DR exercise.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May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BED74D-E903-45AF-BA76-B8FE73E73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"/>
            <a:ext cx="11887200" cy="620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May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2B8573-2F8A-49B9-955E-8F0F4F201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47800"/>
            <a:ext cx="5766955" cy="17318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FBC1DE-1C24-4D12-AD59-D1CD6497F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0" y="3733800"/>
            <a:ext cx="5695950" cy="2228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C86A8DE-9DF1-488A-BDD7-8E497DA3D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1447800"/>
            <a:ext cx="5766955" cy="17179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2551701-4183-457D-96B4-90DBDC7D5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9327" y="3505200"/>
            <a:ext cx="4930673" cy="25905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30846</TotalTime>
  <Words>175</Words>
  <Application>Microsoft Office PowerPoint</Application>
  <PresentationFormat>Custom</PresentationFormat>
  <Paragraphs>23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May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</cp:lastModifiedBy>
  <cp:revision>1654</cp:revision>
  <cp:lastPrinted>2014-05-01T16:40:31Z</cp:lastPrinted>
  <dcterms:modified xsi:type="dcterms:W3CDTF">2019-06-12T21:19:11Z</dcterms:modified>
</cp:coreProperties>
</file>