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71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25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60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20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5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5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03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8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0A8EF-3B79-4494-A796-820F3C37C247}" type="datetimeFigureOut">
              <a:rPr lang="en-US" smtClean="0"/>
              <a:t>6/19/2019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71EC-9E02-466A-814C-C8EDE892CC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5" y="736183"/>
            <a:ext cx="9304762" cy="5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9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83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1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48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9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53387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73979" y="6304547"/>
            <a:ext cx="1588168" cy="248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70757" y="6244207"/>
            <a:ext cx="994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ubmit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0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9047" cy="6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 of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67" y="1355910"/>
            <a:ext cx="9541166" cy="534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7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9081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799095" y="545432"/>
            <a:ext cx="3320716" cy="1692442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581148" y="665747"/>
            <a:ext cx="1716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Settlement Only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30227" y="970728"/>
            <a:ext cx="2458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Distributed Generation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58038" y="634206"/>
            <a:ext cx="24584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/>
              <a:t>…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184767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819047" cy="6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" y="0"/>
            <a:ext cx="385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Request – Lifecycle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36574" y="852616"/>
            <a:ext cx="266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Pending Review</a:t>
            </a:r>
          </a:p>
          <a:p>
            <a:r>
              <a:rPr lang="en-US" dirty="0" smtClean="0"/>
              <a:t>(just submitted to ERCOT)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53661" y="2079362"/>
            <a:ext cx="266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Returned to RE</a:t>
            </a:r>
          </a:p>
          <a:p>
            <a:r>
              <a:rPr lang="en-US" dirty="0" smtClean="0"/>
              <a:t>(ERCOT sent it back to RE)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36574" y="3628075"/>
            <a:ext cx="266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Review at ERCOT</a:t>
            </a:r>
          </a:p>
          <a:p>
            <a:r>
              <a:rPr lang="en-US" dirty="0" smtClean="0"/>
              <a:t>(ERCOT is looking at CR)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53661" y="5374497"/>
            <a:ext cx="266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Reviewed Ready to Model</a:t>
            </a:r>
          </a:p>
          <a:p>
            <a:r>
              <a:rPr lang="en-US" dirty="0" smtClean="0"/>
              <a:t>(This is Ready for a CAMR)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914" y="24245"/>
            <a:ext cx="45695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48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33333" cy="6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1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8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8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92"/>
            <a:ext cx="12192000" cy="68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09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43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4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3338</TotalTime>
  <Words>57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Line of Change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Siebold, Martha</dc:creator>
  <cp:lastModifiedBy>Siebold, Martha</cp:lastModifiedBy>
  <cp:revision>9</cp:revision>
  <dcterms:created xsi:type="dcterms:W3CDTF">2019-06-12T15:17:14Z</dcterms:created>
  <dcterms:modified xsi:type="dcterms:W3CDTF">2019-06-19T20:57:56Z</dcterms:modified>
</cp:coreProperties>
</file>