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21" r:id="rId10"/>
    <p:sldId id="345" r:id="rId11"/>
    <p:sldId id="344" r:id="rId12"/>
    <p:sldId id="34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45"/>
            <p14:sldId id="344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1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5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May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May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43681"/>
              </p:ext>
            </p:extLst>
          </p:nvPr>
        </p:nvGraphicFramePr>
        <p:xfrm>
          <a:off x="533400" y="1066800"/>
          <a:ext cx="8153399" cy="32907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24055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39,742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16,668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259.17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724.70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May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968071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May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5611"/>
              </p:ext>
            </p:extLst>
          </p:nvPr>
        </p:nvGraphicFramePr>
        <p:xfrm>
          <a:off x="457201" y="762000"/>
          <a:ext cx="8153399" cy="47030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13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May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503205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4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May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732066"/>
              </p:ext>
            </p:extLst>
          </p:nvPr>
        </p:nvGraphicFramePr>
        <p:xfrm>
          <a:off x="457201" y="762000"/>
          <a:ext cx="8153399" cy="47296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4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3844</TotalTime>
  <Words>558</Words>
  <Application>Microsoft Office PowerPoint</Application>
  <PresentationFormat>On-screen Show (4:3)</PresentationFormat>
  <Paragraphs>356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2019 </vt:lpstr>
      <vt:lpstr>IRR Summary – May 2019</vt:lpstr>
      <vt:lpstr>IRR ≥ 95%, ≥ 100 Scored Intervals – May 2019</vt:lpstr>
      <vt:lpstr>IRR ≥ 95%, ≥ 100 Scored Intervals – May 2019</vt:lpstr>
      <vt:lpstr>IRR &lt; 95%, ≥ 100 Scored Intervals – May 2019</vt:lpstr>
      <vt:lpstr>IRR &lt; 95%, ≥ 100 Scored Intervals – May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240</cp:revision>
  <cp:lastPrinted>2016-01-21T20:53:15Z</cp:lastPrinted>
  <dcterms:created xsi:type="dcterms:W3CDTF">2016-01-21T15:20:31Z</dcterms:created>
  <dcterms:modified xsi:type="dcterms:W3CDTF">2019-06-03T14:27:56Z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