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87" r:id="rId7"/>
    <p:sldId id="294" r:id="rId8"/>
    <p:sldId id="292" r:id="rId9"/>
    <p:sldId id="288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75228" autoAdjust="0"/>
  </p:normalViewPr>
  <p:slideViewPr>
    <p:cSldViewPr showGuides="1">
      <p:cViewPr varScale="1">
        <p:scale>
          <a:sx n="84" d="100"/>
          <a:sy n="84" d="100"/>
        </p:scale>
        <p:origin x="107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0.5. Max. Integral ACE Feedback changed from 160 to 200. PWRR Threshold changed from 25 to 30.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(June 2019)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June 24,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Historical K factor tuning events:</a:t>
            </a:r>
          </a:p>
          <a:p>
            <a:pPr lvl="0">
              <a:defRPr/>
            </a:pPr>
            <a:r>
              <a:rPr lang="en-US" dirty="0" smtClean="0"/>
              <a:t>5/22/19 </a:t>
            </a:r>
            <a:r>
              <a:rPr lang="en-US" dirty="0"/>
              <a:t>- K5 changed from 0.4 to 0.5. Max. Integral ACE Feedback changed from 160 to 200. PWRR </a:t>
            </a:r>
            <a:r>
              <a:rPr lang="en-US" dirty="0" smtClean="0"/>
              <a:t>Threshold changed from 25 to 30.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9" y="1837730"/>
            <a:ext cx="5638781" cy="41674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6162836"/>
            <a:ext cx="3228640" cy="22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8092"/>
            <a:ext cx="9144000" cy="4220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920120"/>
              </p:ext>
            </p:extLst>
          </p:nvPr>
        </p:nvGraphicFramePr>
        <p:xfrm>
          <a:off x="190500" y="834856"/>
          <a:ext cx="8763000" cy="123604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114800"/>
                <a:gridCol w="1104900"/>
                <a:gridCol w="1143000"/>
                <a:gridCol w="1143000"/>
                <a:gridCol w="1257300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5/22)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5/22)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(5/22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6/19)</a:t>
                      </a:r>
                      <a:endParaRPr lang="en-US" sz="1200" b="1" kern="1200" dirty="0" smtClean="0">
                        <a:solidFill>
                          <a:srgbClr val="890C5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(5/22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6/19)</a:t>
                      </a:r>
                      <a:endParaRPr lang="en-US" sz="1200" b="1" kern="1200" dirty="0" smtClean="0">
                        <a:solidFill>
                          <a:srgbClr val="890C5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121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166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19800" y="2562527"/>
            <a:ext cx="29718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EC7"/>
                </a:solidFill>
              </a:rPr>
              <a:t>SCED PWRR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Persistence Ramp*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81600" y="2743339"/>
            <a:ext cx="838200" cy="1522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486400" y="3048000"/>
            <a:ext cx="533400" cy="695293"/>
          </a:xfrm>
          <a:prstGeom prst="straightConnector1">
            <a:avLst/>
          </a:prstGeom>
          <a:ln w="28575">
            <a:solidFill>
              <a:srgbClr val="5B67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8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sz="3600" dirty="0" smtClean="0"/>
              <a:t>Appendix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The following slides were presented </a:t>
            </a:r>
            <a:r>
              <a:rPr lang="en-US" sz="1800" smtClean="0"/>
              <a:t>at </a:t>
            </a:r>
            <a:r>
              <a:rPr lang="en-US" sz="1800" smtClean="0"/>
              <a:t>June PDCWG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(May 2019)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71" y="658128"/>
            <a:ext cx="8504657" cy="55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(May 2019)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22" y="719093"/>
            <a:ext cx="7980356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310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  <vt:lpstr>Appendix The following slides were presented at June PDCWG</vt:lpstr>
      <vt:lpstr>Intra-Hour Wind Ramp Forecast Error (May 2019)</vt:lpstr>
      <vt:lpstr>Intra-Hour Wind Ramp Forecast Error (May 2019)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104</cp:revision>
  <cp:lastPrinted>2016-01-21T20:53:15Z</cp:lastPrinted>
  <dcterms:created xsi:type="dcterms:W3CDTF">2016-01-21T15:20:31Z</dcterms:created>
  <dcterms:modified xsi:type="dcterms:W3CDTF">2019-06-20T14:46:39Z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