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2.xml" ContentType="application/vnd.openxmlformats-officedocument.themeOverride+xml"/>
  <Override PartName="/ppt/drawings/drawing2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bookmarkIdSeed="7">
  <p:sldMasterIdLst>
    <p:sldMasterId id="2147483653" r:id="rId4"/>
    <p:sldMasterId id="2147483648" r:id="rId5"/>
    <p:sldMasterId id="2147483651" r:id="rId6"/>
  </p:sldMasterIdLst>
  <p:notesMasterIdLst>
    <p:notesMasterId r:id="rId11"/>
  </p:notesMasterIdLst>
  <p:handoutMasterIdLst>
    <p:handoutMasterId r:id="rId12"/>
  </p:handoutMasterIdLst>
  <p:sldIdLst>
    <p:sldId id="260" r:id="rId7"/>
    <p:sldId id="275" r:id="rId8"/>
    <p:sldId id="284" r:id="rId9"/>
    <p:sldId id="285" r:id="rId10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10258"/>
    <a:srgbClr val="5B6770"/>
    <a:srgbClr val="003764"/>
    <a:srgbClr val="685BC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0661" autoAdjust="0"/>
  </p:normalViewPr>
  <p:slideViewPr>
    <p:cSldViewPr showGuides="1">
      <p:cViewPr varScale="1">
        <p:scale>
          <a:sx n="121" d="100"/>
          <a:sy n="121" d="100"/>
        </p:scale>
        <p:origin x="1236" y="10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2.xml"/><Relationship Id="rId15" Type="http://schemas.openxmlformats.org/officeDocument/2006/relationships/theme" Target="theme/theme1.xml"/><Relationship Id="rId10" Type="http://schemas.openxmlformats.org/officeDocument/2006/relationships/slide" Target="slides/slide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5" Type="http://schemas.openxmlformats.org/officeDocument/2006/relationships/chartUserShapes" Target="../drawings/drawing1.xml"/><Relationship Id="rId4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2.xml"/><Relationship Id="rId1" Type="http://schemas.microsoft.com/office/2011/relationships/chartStyle" Target="style2.xml"/><Relationship Id="rId5" Type="http://schemas.openxmlformats.org/officeDocument/2006/relationships/chartUserShapes" Target="../drawings/drawing2.xml"/><Relationship Id="rId4" Type="http://schemas.openxmlformats.org/officeDocument/2006/relationships/package" Target="../embeddings/Microsoft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clustered"/>
        <c:varyColors val="0"/>
        <c:ser>
          <c:idx val="0"/>
          <c:order val="3"/>
          <c:tx>
            <c:strRef>
              <c:f>'SQL Results'!$D$1</c:f>
              <c:strCache>
                <c:ptCount val="1"/>
                <c:pt idx="0">
                  <c:v>DC_R Export</c:v>
                </c:pt>
              </c:strCache>
            </c:strRef>
          </c:tx>
          <c:spPr>
            <a:solidFill>
              <a:srgbClr val="5B6770">
                <a:alpha val="30000"/>
              </a:srgbClr>
            </a:solidFill>
            <a:ln>
              <a:noFill/>
            </a:ln>
            <a:effectLst/>
          </c:spPr>
          <c:invertIfNegative val="0"/>
          <c:cat>
            <c:numRef>
              <c:f>'SQL Results'!$B$2:$B$291</c:f>
              <c:numCache>
                <c:formatCode>m\/d\/yyyy\ h:mm:ss\ AM/PM</c:formatCode>
                <c:ptCount val="168"/>
                <c:pt idx="0">
                  <c:v>43537.291851851849</c:v>
                </c:pt>
                <c:pt idx="1">
                  <c:v>43537.295277777775</c:v>
                </c:pt>
                <c:pt idx="2">
                  <c:v>43537.298750000002</c:v>
                </c:pt>
                <c:pt idx="3">
                  <c:v>43537.302233796298</c:v>
                </c:pt>
                <c:pt idx="4">
                  <c:v>43537.305694444447</c:v>
                </c:pt>
                <c:pt idx="5">
                  <c:v>43537.309155092589</c:v>
                </c:pt>
                <c:pt idx="6">
                  <c:v>43537.312638888892</c:v>
                </c:pt>
                <c:pt idx="7">
                  <c:v>43537.316111111111</c:v>
                </c:pt>
                <c:pt idx="8">
                  <c:v>43537.31958333333</c:v>
                </c:pt>
                <c:pt idx="9">
                  <c:v>43537.323078703703</c:v>
                </c:pt>
                <c:pt idx="10">
                  <c:v>43537.326527777775</c:v>
                </c:pt>
                <c:pt idx="11">
                  <c:v>43537.330011574071</c:v>
                </c:pt>
                <c:pt idx="12">
                  <c:v>43537.333495370367</c:v>
                </c:pt>
                <c:pt idx="13">
                  <c:v>43537.336944444447</c:v>
                </c:pt>
                <c:pt idx="14">
                  <c:v>43537.340416666666</c:v>
                </c:pt>
                <c:pt idx="15">
                  <c:v>43537.343888888892</c:v>
                </c:pt>
                <c:pt idx="16">
                  <c:v>43537.347361111111</c:v>
                </c:pt>
                <c:pt idx="17">
                  <c:v>43537.35083333333</c:v>
                </c:pt>
                <c:pt idx="18">
                  <c:v>43537.354305555556</c:v>
                </c:pt>
                <c:pt idx="19">
                  <c:v>43537.357789351852</c:v>
                </c:pt>
                <c:pt idx="20">
                  <c:v>43537.361261574071</c:v>
                </c:pt>
                <c:pt idx="21">
                  <c:v>43537.364733796298</c:v>
                </c:pt>
                <c:pt idx="22">
                  <c:v>43537.368206018517</c:v>
                </c:pt>
                <c:pt idx="23">
                  <c:v>43537.371701388889</c:v>
                </c:pt>
                <c:pt idx="24">
                  <c:v>43537.375185185185</c:v>
                </c:pt>
                <c:pt idx="25">
                  <c:v>43537.378611111111</c:v>
                </c:pt>
                <c:pt idx="26">
                  <c:v>43537.382071759261</c:v>
                </c:pt>
                <c:pt idx="27">
                  <c:v>43537.385555555556</c:v>
                </c:pt>
                <c:pt idx="28">
                  <c:v>43537.389027777775</c:v>
                </c:pt>
                <c:pt idx="29">
                  <c:v>43537.392500000002</c:v>
                </c:pt>
                <c:pt idx="30">
                  <c:v>43537.395972222221</c:v>
                </c:pt>
                <c:pt idx="31">
                  <c:v>43537.399444444447</c:v>
                </c:pt>
                <c:pt idx="32">
                  <c:v>43537.402916666666</c:v>
                </c:pt>
                <c:pt idx="33">
                  <c:v>43537.406388888892</c:v>
                </c:pt>
                <c:pt idx="34">
                  <c:v>43537.409872685188</c:v>
                </c:pt>
                <c:pt idx="35">
                  <c:v>43537.413344907407</c:v>
                </c:pt>
                <c:pt idx="36">
                  <c:v>43537.416863425926</c:v>
                </c:pt>
                <c:pt idx="37">
                  <c:v>43537.420300925929</c:v>
                </c:pt>
                <c:pt idx="38">
                  <c:v>43537.423761574071</c:v>
                </c:pt>
                <c:pt idx="39">
                  <c:v>43537.427233796298</c:v>
                </c:pt>
                <c:pt idx="40">
                  <c:v>43537.430706018517</c:v>
                </c:pt>
                <c:pt idx="41">
                  <c:v>43537.434155092589</c:v>
                </c:pt>
                <c:pt idx="42">
                  <c:v>43537.437638888892</c:v>
                </c:pt>
                <c:pt idx="43">
                  <c:v>43537.441111111111</c:v>
                </c:pt>
                <c:pt idx="44">
                  <c:v>43537.444571759261</c:v>
                </c:pt>
                <c:pt idx="45">
                  <c:v>43537.448055555556</c:v>
                </c:pt>
                <c:pt idx="46">
                  <c:v>43537.451527777775</c:v>
                </c:pt>
                <c:pt idx="47">
                  <c:v>43537.455000000002</c:v>
                </c:pt>
                <c:pt idx="48">
                  <c:v>43537.458495370367</c:v>
                </c:pt>
                <c:pt idx="49">
                  <c:v>43537.461944444447</c:v>
                </c:pt>
                <c:pt idx="50">
                  <c:v>43537.465405092589</c:v>
                </c:pt>
                <c:pt idx="51">
                  <c:v>43537.468900462962</c:v>
                </c:pt>
                <c:pt idx="52">
                  <c:v>43537.472349537034</c:v>
                </c:pt>
                <c:pt idx="53">
                  <c:v>43537.47583333333</c:v>
                </c:pt>
                <c:pt idx="54">
                  <c:v>43537.47929398148</c:v>
                </c:pt>
                <c:pt idx="55">
                  <c:v>43537.482777777775</c:v>
                </c:pt>
                <c:pt idx="56">
                  <c:v>43537.486261574071</c:v>
                </c:pt>
                <c:pt idx="57">
                  <c:v>43537.489733796298</c:v>
                </c:pt>
                <c:pt idx="58">
                  <c:v>43537.493206018517</c:v>
                </c:pt>
                <c:pt idx="59">
                  <c:v>43537.496655092589</c:v>
                </c:pt>
                <c:pt idx="60">
                  <c:v>43537.500173611108</c:v>
                </c:pt>
                <c:pt idx="61">
                  <c:v>43537.503622685188</c:v>
                </c:pt>
                <c:pt idx="62">
                  <c:v>43537.50708333333</c:v>
                </c:pt>
                <c:pt idx="63">
                  <c:v>43537.51054398148</c:v>
                </c:pt>
                <c:pt idx="64">
                  <c:v>43537.514027777775</c:v>
                </c:pt>
                <c:pt idx="65">
                  <c:v>43537.517500000002</c:v>
                </c:pt>
                <c:pt idx="66">
                  <c:v>43537.520972222221</c:v>
                </c:pt>
                <c:pt idx="67">
                  <c:v>43537.524467592593</c:v>
                </c:pt>
                <c:pt idx="68">
                  <c:v>43537.527916666666</c:v>
                </c:pt>
                <c:pt idx="69">
                  <c:v>43537.531400462962</c:v>
                </c:pt>
                <c:pt idx="70">
                  <c:v>43537.534884259258</c:v>
                </c:pt>
                <c:pt idx="71">
                  <c:v>43537.538344907407</c:v>
                </c:pt>
                <c:pt idx="72">
                  <c:v>43537.54184027778</c:v>
                </c:pt>
                <c:pt idx="73">
                  <c:v>43537.545289351852</c:v>
                </c:pt>
                <c:pt idx="74">
                  <c:v>43537.548750000002</c:v>
                </c:pt>
                <c:pt idx="75">
                  <c:v>43537.552245370367</c:v>
                </c:pt>
                <c:pt idx="76">
                  <c:v>43537.555694444447</c:v>
                </c:pt>
                <c:pt idx="77">
                  <c:v>43537.559166666666</c:v>
                </c:pt>
                <c:pt idx="78">
                  <c:v>43537.562650462962</c:v>
                </c:pt>
                <c:pt idx="79">
                  <c:v>43537.566122685188</c:v>
                </c:pt>
                <c:pt idx="80">
                  <c:v>43537.569594907407</c:v>
                </c:pt>
                <c:pt idx="81">
                  <c:v>43537.573055555556</c:v>
                </c:pt>
                <c:pt idx="82">
                  <c:v>43537.576527777775</c:v>
                </c:pt>
                <c:pt idx="83">
                  <c:v>43537.58</c:v>
                </c:pt>
                <c:pt idx="84">
                  <c:v>43537.583541666667</c:v>
                </c:pt>
                <c:pt idx="85">
                  <c:v>43537.586944444447</c:v>
                </c:pt>
                <c:pt idx="86">
                  <c:v>43537.590428240743</c:v>
                </c:pt>
                <c:pt idx="87">
                  <c:v>43537.593888888892</c:v>
                </c:pt>
                <c:pt idx="88">
                  <c:v>43537.597361111111</c:v>
                </c:pt>
                <c:pt idx="89">
                  <c:v>43537.600844907407</c:v>
                </c:pt>
                <c:pt idx="90">
                  <c:v>43537.604317129626</c:v>
                </c:pt>
                <c:pt idx="91">
                  <c:v>43537.607777777775</c:v>
                </c:pt>
                <c:pt idx="92">
                  <c:v>43537.611238425925</c:v>
                </c:pt>
                <c:pt idx="93">
                  <c:v>43537.614722222221</c:v>
                </c:pt>
                <c:pt idx="94">
                  <c:v>43537.618194444447</c:v>
                </c:pt>
                <c:pt idx="95">
                  <c:v>43537.621678240743</c:v>
                </c:pt>
                <c:pt idx="96">
                  <c:v>43537.625173611108</c:v>
                </c:pt>
                <c:pt idx="97">
                  <c:v>43537.628622685188</c:v>
                </c:pt>
                <c:pt idx="98">
                  <c:v>43537.63208333333</c:v>
                </c:pt>
                <c:pt idx="99">
                  <c:v>43537.635555555556</c:v>
                </c:pt>
                <c:pt idx="100">
                  <c:v>43537.639027777775</c:v>
                </c:pt>
                <c:pt idx="101">
                  <c:v>43537.642523148148</c:v>
                </c:pt>
                <c:pt idx="102">
                  <c:v>43537.645972222221</c:v>
                </c:pt>
                <c:pt idx="103">
                  <c:v>43537.649467592593</c:v>
                </c:pt>
                <c:pt idx="104">
                  <c:v>43537.652939814812</c:v>
                </c:pt>
                <c:pt idx="105">
                  <c:v>43537.656388888892</c:v>
                </c:pt>
                <c:pt idx="106">
                  <c:v>43537.659849537034</c:v>
                </c:pt>
                <c:pt idx="107">
                  <c:v>43537.663356481484</c:v>
                </c:pt>
                <c:pt idx="108">
                  <c:v>43537.66684027778</c:v>
                </c:pt>
                <c:pt idx="109">
                  <c:v>43537.670277777775</c:v>
                </c:pt>
                <c:pt idx="110">
                  <c:v>43537.673750000002</c:v>
                </c:pt>
                <c:pt idx="111">
                  <c:v>43537.677222222221</c:v>
                </c:pt>
                <c:pt idx="112">
                  <c:v>43537.680694444447</c:v>
                </c:pt>
                <c:pt idx="113">
                  <c:v>43537.684155092589</c:v>
                </c:pt>
                <c:pt idx="114">
                  <c:v>43537.687627314815</c:v>
                </c:pt>
                <c:pt idx="115">
                  <c:v>43537.691122685188</c:v>
                </c:pt>
                <c:pt idx="116">
                  <c:v>43537.694594907407</c:v>
                </c:pt>
                <c:pt idx="117">
                  <c:v>43537.698055555556</c:v>
                </c:pt>
                <c:pt idx="118">
                  <c:v>43537.701527777775</c:v>
                </c:pt>
                <c:pt idx="119">
                  <c:v>43537.704988425925</c:v>
                </c:pt>
                <c:pt idx="120">
                  <c:v>43537.708506944444</c:v>
                </c:pt>
                <c:pt idx="121">
                  <c:v>43537.711956018517</c:v>
                </c:pt>
                <c:pt idx="122">
                  <c:v>43537.715416666666</c:v>
                </c:pt>
                <c:pt idx="123">
                  <c:v>43537.718900462962</c:v>
                </c:pt>
                <c:pt idx="124">
                  <c:v>43537.722361111111</c:v>
                </c:pt>
                <c:pt idx="125">
                  <c:v>43537.725821759261</c:v>
                </c:pt>
                <c:pt idx="126">
                  <c:v>43537.729305555556</c:v>
                </c:pt>
                <c:pt idx="127">
                  <c:v>43537.732777777775</c:v>
                </c:pt>
                <c:pt idx="128">
                  <c:v>43537.736273148148</c:v>
                </c:pt>
                <c:pt idx="129">
                  <c:v>43537.739722222221</c:v>
                </c:pt>
                <c:pt idx="130">
                  <c:v>43537.743194444447</c:v>
                </c:pt>
                <c:pt idx="131">
                  <c:v>43537.746666666666</c:v>
                </c:pt>
                <c:pt idx="132">
                  <c:v>43537.750162037039</c:v>
                </c:pt>
                <c:pt idx="133">
                  <c:v>43537.753611111111</c:v>
                </c:pt>
                <c:pt idx="134">
                  <c:v>43537.757071759261</c:v>
                </c:pt>
                <c:pt idx="135">
                  <c:v>43537.760567129626</c:v>
                </c:pt>
                <c:pt idx="136">
                  <c:v>43537.764027777775</c:v>
                </c:pt>
                <c:pt idx="137">
                  <c:v>43537.767500000002</c:v>
                </c:pt>
                <c:pt idx="138">
                  <c:v>43537.770972222221</c:v>
                </c:pt>
                <c:pt idx="139">
                  <c:v>43537.774467592593</c:v>
                </c:pt>
                <c:pt idx="140">
                  <c:v>43537.777916666666</c:v>
                </c:pt>
                <c:pt idx="141">
                  <c:v>43537.781388888892</c:v>
                </c:pt>
                <c:pt idx="142">
                  <c:v>43537.784872685188</c:v>
                </c:pt>
                <c:pt idx="143">
                  <c:v>43537.788356481484</c:v>
                </c:pt>
                <c:pt idx="144">
                  <c:v>43537.79184027778</c:v>
                </c:pt>
                <c:pt idx="145">
                  <c:v>43537.795277777775</c:v>
                </c:pt>
                <c:pt idx="146">
                  <c:v>43537.798738425925</c:v>
                </c:pt>
                <c:pt idx="147">
                  <c:v>43537.802210648151</c:v>
                </c:pt>
                <c:pt idx="148">
                  <c:v>43537.805717592593</c:v>
                </c:pt>
                <c:pt idx="149">
                  <c:v>43537.809155092589</c:v>
                </c:pt>
                <c:pt idx="150">
                  <c:v>43537.812638888892</c:v>
                </c:pt>
                <c:pt idx="151">
                  <c:v>43537.816111111111</c:v>
                </c:pt>
                <c:pt idx="152">
                  <c:v>43537.81958333333</c:v>
                </c:pt>
                <c:pt idx="153">
                  <c:v>43537.823055555556</c:v>
                </c:pt>
                <c:pt idx="154">
                  <c:v>43537.826527777775</c:v>
                </c:pt>
                <c:pt idx="155">
                  <c:v>43537.830011574071</c:v>
                </c:pt>
                <c:pt idx="156">
                  <c:v>43537.833506944444</c:v>
                </c:pt>
                <c:pt idx="157">
                  <c:v>43537.836967592593</c:v>
                </c:pt>
                <c:pt idx="158">
                  <c:v>43537.840416666666</c:v>
                </c:pt>
                <c:pt idx="159">
                  <c:v>43537.843877314815</c:v>
                </c:pt>
                <c:pt idx="160">
                  <c:v>43537.847361111111</c:v>
                </c:pt>
                <c:pt idx="161">
                  <c:v>43537.85083333333</c:v>
                </c:pt>
                <c:pt idx="162">
                  <c:v>43537.854305555556</c:v>
                </c:pt>
                <c:pt idx="163">
                  <c:v>43537.857789351852</c:v>
                </c:pt>
                <c:pt idx="164">
                  <c:v>43537.861250000002</c:v>
                </c:pt>
                <c:pt idx="165">
                  <c:v>43537.864710648151</c:v>
                </c:pt>
                <c:pt idx="166">
                  <c:v>43537.868206018517</c:v>
                </c:pt>
                <c:pt idx="167">
                  <c:v>43537.871666666666</c:v>
                </c:pt>
              </c:numCache>
            </c:numRef>
          </c:cat>
          <c:val>
            <c:numRef>
              <c:f>'SQL Results'!$D$2:$D$291</c:f>
              <c:numCache>
                <c:formatCode>0.0</c:formatCode>
                <c:ptCount val="168"/>
                <c:pt idx="0">
                  <c:v>214.4</c:v>
                </c:pt>
                <c:pt idx="1">
                  <c:v>281.5</c:v>
                </c:pt>
                <c:pt idx="2">
                  <c:v>281.10000000000002</c:v>
                </c:pt>
                <c:pt idx="3">
                  <c:v>281.60000000000002</c:v>
                </c:pt>
                <c:pt idx="4">
                  <c:v>281.2</c:v>
                </c:pt>
                <c:pt idx="5">
                  <c:v>281.3</c:v>
                </c:pt>
                <c:pt idx="6">
                  <c:v>281.39999999999998</c:v>
                </c:pt>
                <c:pt idx="7">
                  <c:v>281.39999999999998</c:v>
                </c:pt>
                <c:pt idx="8">
                  <c:v>281.5</c:v>
                </c:pt>
                <c:pt idx="9">
                  <c:v>281.5</c:v>
                </c:pt>
                <c:pt idx="10">
                  <c:v>281.2</c:v>
                </c:pt>
                <c:pt idx="11">
                  <c:v>281.3</c:v>
                </c:pt>
                <c:pt idx="12">
                  <c:v>212.3</c:v>
                </c:pt>
                <c:pt idx="13">
                  <c:v>89.5</c:v>
                </c:pt>
                <c:pt idx="14">
                  <c:v>89.6</c:v>
                </c:pt>
                <c:pt idx="15">
                  <c:v>89.5</c:v>
                </c:pt>
                <c:pt idx="16">
                  <c:v>89.5</c:v>
                </c:pt>
                <c:pt idx="17">
                  <c:v>89.5</c:v>
                </c:pt>
                <c:pt idx="18">
                  <c:v>89.5</c:v>
                </c:pt>
                <c:pt idx="19">
                  <c:v>89.5</c:v>
                </c:pt>
                <c:pt idx="20">
                  <c:v>89.5</c:v>
                </c:pt>
                <c:pt idx="21">
                  <c:v>89.5</c:v>
                </c:pt>
                <c:pt idx="22">
                  <c:v>89.5</c:v>
                </c:pt>
                <c:pt idx="23">
                  <c:v>89.5</c:v>
                </c:pt>
                <c:pt idx="24">
                  <c:v>99.5</c:v>
                </c:pt>
                <c:pt idx="25">
                  <c:v>99.6</c:v>
                </c:pt>
                <c:pt idx="26">
                  <c:v>99.6</c:v>
                </c:pt>
                <c:pt idx="27">
                  <c:v>99.6</c:v>
                </c:pt>
                <c:pt idx="28">
                  <c:v>99.6</c:v>
                </c:pt>
                <c:pt idx="29">
                  <c:v>99.5</c:v>
                </c:pt>
                <c:pt idx="30">
                  <c:v>99.6</c:v>
                </c:pt>
                <c:pt idx="31">
                  <c:v>99.6</c:v>
                </c:pt>
                <c:pt idx="32">
                  <c:v>99.6</c:v>
                </c:pt>
                <c:pt idx="33">
                  <c:v>99.5</c:v>
                </c:pt>
                <c:pt idx="34">
                  <c:v>99.6</c:v>
                </c:pt>
                <c:pt idx="35">
                  <c:v>99.6</c:v>
                </c:pt>
                <c:pt idx="36">
                  <c:v>83.5</c:v>
                </c:pt>
                <c:pt idx="37">
                  <c:v>79.5</c:v>
                </c:pt>
                <c:pt idx="38">
                  <c:v>79.5</c:v>
                </c:pt>
                <c:pt idx="39">
                  <c:v>79.5</c:v>
                </c:pt>
                <c:pt idx="40">
                  <c:v>79.5</c:v>
                </c:pt>
                <c:pt idx="41">
                  <c:v>79.400000000000006</c:v>
                </c:pt>
                <c:pt idx="42">
                  <c:v>79.400000000000006</c:v>
                </c:pt>
                <c:pt idx="43">
                  <c:v>79.400000000000006</c:v>
                </c:pt>
                <c:pt idx="44">
                  <c:v>79.400000000000006</c:v>
                </c:pt>
                <c:pt idx="45">
                  <c:v>79.5</c:v>
                </c:pt>
                <c:pt idx="46">
                  <c:v>79.400000000000006</c:v>
                </c:pt>
                <c:pt idx="47">
                  <c:v>79.5</c:v>
                </c:pt>
                <c:pt idx="48">
                  <c:v>89.5</c:v>
                </c:pt>
                <c:pt idx="49">
                  <c:v>89.5</c:v>
                </c:pt>
                <c:pt idx="50">
                  <c:v>89.5</c:v>
                </c:pt>
                <c:pt idx="51">
                  <c:v>89.5</c:v>
                </c:pt>
                <c:pt idx="52">
                  <c:v>89.5</c:v>
                </c:pt>
                <c:pt idx="53">
                  <c:v>89.5</c:v>
                </c:pt>
                <c:pt idx="54">
                  <c:v>89.5</c:v>
                </c:pt>
                <c:pt idx="55">
                  <c:v>89.5</c:v>
                </c:pt>
                <c:pt idx="56">
                  <c:v>89.5</c:v>
                </c:pt>
                <c:pt idx="57">
                  <c:v>89.5</c:v>
                </c:pt>
                <c:pt idx="58">
                  <c:v>89.5</c:v>
                </c:pt>
                <c:pt idx="59">
                  <c:v>89.5</c:v>
                </c:pt>
                <c:pt idx="60">
                  <c:v>99.6</c:v>
                </c:pt>
                <c:pt idx="61">
                  <c:v>99.5</c:v>
                </c:pt>
                <c:pt idx="62">
                  <c:v>99.5</c:v>
                </c:pt>
                <c:pt idx="63">
                  <c:v>99.5</c:v>
                </c:pt>
                <c:pt idx="64">
                  <c:v>99.5</c:v>
                </c:pt>
                <c:pt idx="65">
                  <c:v>99.6</c:v>
                </c:pt>
                <c:pt idx="66">
                  <c:v>99.5</c:v>
                </c:pt>
                <c:pt idx="67">
                  <c:v>99.5</c:v>
                </c:pt>
                <c:pt idx="68">
                  <c:v>99.5</c:v>
                </c:pt>
                <c:pt idx="69">
                  <c:v>99.5</c:v>
                </c:pt>
                <c:pt idx="70">
                  <c:v>99.5</c:v>
                </c:pt>
                <c:pt idx="71">
                  <c:v>99.5</c:v>
                </c:pt>
                <c:pt idx="72">
                  <c:v>134.69999999999999</c:v>
                </c:pt>
                <c:pt idx="73">
                  <c:v>134.6</c:v>
                </c:pt>
                <c:pt idx="74">
                  <c:v>134.69999999999999</c:v>
                </c:pt>
                <c:pt idx="75">
                  <c:v>134.69999999999999</c:v>
                </c:pt>
                <c:pt idx="76">
                  <c:v>134.69999999999999</c:v>
                </c:pt>
                <c:pt idx="77">
                  <c:v>134.6</c:v>
                </c:pt>
                <c:pt idx="78">
                  <c:v>134.69999999999999</c:v>
                </c:pt>
                <c:pt idx="79">
                  <c:v>134.69999999999999</c:v>
                </c:pt>
                <c:pt idx="80">
                  <c:v>134.69999999999999</c:v>
                </c:pt>
                <c:pt idx="81">
                  <c:v>134.69999999999999</c:v>
                </c:pt>
                <c:pt idx="82">
                  <c:v>134.69999999999999</c:v>
                </c:pt>
                <c:pt idx="83">
                  <c:v>134.69999999999999</c:v>
                </c:pt>
                <c:pt idx="84">
                  <c:v>134.69999999999999</c:v>
                </c:pt>
                <c:pt idx="85">
                  <c:v>174.7</c:v>
                </c:pt>
                <c:pt idx="86">
                  <c:v>174.7</c:v>
                </c:pt>
                <c:pt idx="87">
                  <c:v>174.7</c:v>
                </c:pt>
                <c:pt idx="88">
                  <c:v>174.7</c:v>
                </c:pt>
                <c:pt idx="89">
                  <c:v>174.8</c:v>
                </c:pt>
                <c:pt idx="90">
                  <c:v>174.7</c:v>
                </c:pt>
                <c:pt idx="91">
                  <c:v>174.8</c:v>
                </c:pt>
                <c:pt idx="92">
                  <c:v>174.9</c:v>
                </c:pt>
                <c:pt idx="93">
                  <c:v>174.7</c:v>
                </c:pt>
                <c:pt idx="94">
                  <c:v>174.8</c:v>
                </c:pt>
                <c:pt idx="95">
                  <c:v>174.6</c:v>
                </c:pt>
                <c:pt idx="96">
                  <c:v>195.8</c:v>
                </c:pt>
                <c:pt idx="97">
                  <c:v>195.8</c:v>
                </c:pt>
                <c:pt idx="98">
                  <c:v>195.8</c:v>
                </c:pt>
                <c:pt idx="99">
                  <c:v>195.8</c:v>
                </c:pt>
                <c:pt idx="100">
                  <c:v>195.7</c:v>
                </c:pt>
                <c:pt idx="101">
                  <c:v>195.7</c:v>
                </c:pt>
                <c:pt idx="102">
                  <c:v>195.8</c:v>
                </c:pt>
                <c:pt idx="103">
                  <c:v>195.8</c:v>
                </c:pt>
                <c:pt idx="104">
                  <c:v>195.8</c:v>
                </c:pt>
                <c:pt idx="105">
                  <c:v>195.9</c:v>
                </c:pt>
                <c:pt idx="106">
                  <c:v>195.9</c:v>
                </c:pt>
                <c:pt idx="107">
                  <c:v>195.9</c:v>
                </c:pt>
                <c:pt idx="108">
                  <c:v>204.9</c:v>
                </c:pt>
                <c:pt idx="109">
                  <c:v>204.8</c:v>
                </c:pt>
                <c:pt idx="110">
                  <c:v>204.9</c:v>
                </c:pt>
                <c:pt idx="111">
                  <c:v>204.9</c:v>
                </c:pt>
                <c:pt idx="112">
                  <c:v>204.9</c:v>
                </c:pt>
                <c:pt idx="113">
                  <c:v>204.9</c:v>
                </c:pt>
                <c:pt idx="114">
                  <c:v>204.9</c:v>
                </c:pt>
                <c:pt idx="115">
                  <c:v>204.9</c:v>
                </c:pt>
                <c:pt idx="116">
                  <c:v>204.9</c:v>
                </c:pt>
                <c:pt idx="117">
                  <c:v>204.9</c:v>
                </c:pt>
                <c:pt idx="118">
                  <c:v>204.8</c:v>
                </c:pt>
                <c:pt idx="119">
                  <c:v>205</c:v>
                </c:pt>
                <c:pt idx="120">
                  <c:v>204.9</c:v>
                </c:pt>
                <c:pt idx="121">
                  <c:v>179.7</c:v>
                </c:pt>
                <c:pt idx="122">
                  <c:v>179.8</c:v>
                </c:pt>
                <c:pt idx="123">
                  <c:v>179.8</c:v>
                </c:pt>
                <c:pt idx="124">
                  <c:v>164</c:v>
                </c:pt>
                <c:pt idx="125">
                  <c:v>159.9</c:v>
                </c:pt>
                <c:pt idx="126">
                  <c:v>160</c:v>
                </c:pt>
                <c:pt idx="127">
                  <c:v>160</c:v>
                </c:pt>
                <c:pt idx="128">
                  <c:v>159.9</c:v>
                </c:pt>
                <c:pt idx="129">
                  <c:v>160</c:v>
                </c:pt>
                <c:pt idx="130">
                  <c:v>159.9</c:v>
                </c:pt>
                <c:pt idx="131">
                  <c:v>160</c:v>
                </c:pt>
                <c:pt idx="132">
                  <c:v>154.9</c:v>
                </c:pt>
                <c:pt idx="133">
                  <c:v>155</c:v>
                </c:pt>
                <c:pt idx="134">
                  <c:v>155</c:v>
                </c:pt>
                <c:pt idx="135">
                  <c:v>155</c:v>
                </c:pt>
                <c:pt idx="136">
                  <c:v>154.9</c:v>
                </c:pt>
                <c:pt idx="137">
                  <c:v>154.9</c:v>
                </c:pt>
                <c:pt idx="138">
                  <c:v>154.9</c:v>
                </c:pt>
                <c:pt idx="139">
                  <c:v>154.9</c:v>
                </c:pt>
                <c:pt idx="140">
                  <c:v>154.9</c:v>
                </c:pt>
                <c:pt idx="141">
                  <c:v>154.9</c:v>
                </c:pt>
                <c:pt idx="142">
                  <c:v>155</c:v>
                </c:pt>
                <c:pt idx="143">
                  <c:v>155.1</c:v>
                </c:pt>
                <c:pt idx="144">
                  <c:v>154.9</c:v>
                </c:pt>
                <c:pt idx="145">
                  <c:v>139.80000000000001</c:v>
                </c:pt>
                <c:pt idx="146">
                  <c:v>139.80000000000001</c:v>
                </c:pt>
                <c:pt idx="147">
                  <c:v>139.80000000000001</c:v>
                </c:pt>
                <c:pt idx="148">
                  <c:v>139.69999999999999</c:v>
                </c:pt>
                <c:pt idx="149">
                  <c:v>139.80000000000001</c:v>
                </c:pt>
                <c:pt idx="150">
                  <c:v>139.69999999999999</c:v>
                </c:pt>
                <c:pt idx="151">
                  <c:v>139.80000000000001</c:v>
                </c:pt>
                <c:pt idx="152">
                  <c:v>139.80000000000001</c:v>
                </c:pt>
                <c:pt idx="153">
                  <c:v>139.69999999999999</c:v>
                </c:pt>
                <c:pt idx="154">
                  <c:v>139.80000000000001</c:v>
                </c:pt>
                <c:pt idx="155">
                  <c:v>139.80000000000001</c:v>
                </c:pt>
                <c:pt idx="156">
                  <c:v>164</c:v>
                </c:pt>
                <c:pt idx="157">
                  <c:v>291.5</c:v>
                </c:pt>
                <c:pt idx="158">
                  <c:v>291.3</c:v>
                </c:pt>
                <c:pt idx="159">
                  <c:v>291.5</c:v>
                </c:pt>
                <c:pt idx="160">
                  <c:v>291.60000000000002</c:v>
                </c:pt>
                <c:pt idx="161">
                  <c:v>291.3</c:v>
                </c:pt>
                <c:pt idx="162">
                  <c:v>291.60000000000002</c:v>
                </c:pt>
                <c:pt idx="163">
                  <c:v>291.5</c:v>
                </c:pt>
                <c:pt idx="164">
                  <c:v>291.5</c:v>
                </c:pt>
                <c:pt idx="165">
                  <c:v>291.60000000000002</c:v>
                </c:pt>
                <c:pt idx="166">
                  <c:v>291.5</c:v>
                </c:pt>
                <c:pt idx="167">
                  <c:v>291.39999999999998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0"/>
        <c:axId val="566306768"/>
        <c:axId val="566307160"/>
      </c:barChart>
      <c:lineChart>
        <c:grouping val="standard"/>
        <c:varyColors val="0"/>
        <c:ser>
          <c:idx val="3"/>
          <c:order val="1"/>
          <c:tx>
            <c:strRef>
              <c:f>'SQL Results'!$I$1</c:f>
              <c:strCache>
                <c:ptCount val="1"/>
                <c:pt idx="0">
                  <c:v>Final Advisory Limit</c:v>
                </c:pt>
              </c:strCache>
            </c:strRef>
          </c:tx>
          <c:spPr>
            <a:ln w="28575" cap="rnd">
              <a:solidFill>
                <a:srgbClr val="003865"/>
              </a:solidFill>
              <a:prstDash val="dash"/>
              <a:round/>
            </a:ln>
            <a:effectLst/>
          </c:spPr>
          <c:marker>
            <c:symbol val="none"/>
          </c:marker>
          <c:cat>
            <c:numRef>
              <c:f>'[1]SQL Results'!$B$2:$B$294</c:f>
              <c:numCache>
                <c:formatCode>General</c:formatCode>
                <c:ptCount val="293"/>
                <c:pt idx="0">
                  <c:v>43186.000173611101</c:v>
                </c:pt>
                <c:pt idx="1">
                  <c:v>43186.003599536998</c:v>
                </c:pt>
                <c:pt idx="2">
                  <c:v>43186.007060185198</c:v>
                </c:pt>
                <c:pt idx="3">
                  <c:v>43186.010543981502</c:v>
                </c:pt>
                <c:pt idx="4">
                  <c:v>43186.014016203699</c:v>
                </c:pt>
                <c:pt idx="5">
                  <c:v>43186.017476851899</c:v>
                </c:pt>
                <c:pt idx="6">
                  <c:v>43186.020937499998</c:v>
                </c:pt>
                <c:pt idx="7">
                  <c:v>43186.024432870399</c:v>
                </c:pt>
                <c:pt idx="8">
                  <c:v>43186.027916666702</c:v>
                </c:pt>
                <c:pt idx="9">
                  <c:v>43186.031377314801</c:v>
                </c:pt>
                <c:pt idx="10">
                  <c:v>43186.034849536998</c:v>
                </c:pt>
                <c:pt idx="11">
                  <c:v>43186.038321759297</c:v>
                </c:pt>
                <c:pt idx="12">
                  <c:v>43186.0418055556</c:v>
                </c:pt>
                <c:pt idx="13">
                  <c:v>43186.045266203699</c:v>
                </c:pt>
                <c:pt idx="14">
                  <c:v>43186.048726851899</c:v>
                </c:pt>
                <c:pt idx="15">
                  <c:v>43186.052199074104</c:v>
                </c:pt>
                <c:pt idx="16">
                  <c:v>43186.055682870399</c:v>
                </c:pt>
                <c:pt idx="17">
                  <c:v>43186.059143518498</c:v>
                </c:pt>
                <c:pt idx="18">
                  <c:v>43186.062615740702</c:v>
                </c:pt>
                <c:pt idx="19">
                  <c:v>43186.066099536998</c:v>
                </c:pt>
                <c:pt idx="20">
                  <c:v>43186.069560185198</c:v>
                </c:pt>
                <c:pt idx="21">
                  <c:v>43186.073032407403</c:v>
                </c:pt>
                <c:pt idx="22">
                  <c:v>43186.076516203699</c:v>
                </c:pt>
                <c:pt idx="23">
                  <c:v>43186.079976851899</c:v>
                </c:pt>
                <c:pt idx="24">
                  <c:v>43186.083483796298</c:v>
                </c:pt>
                <c:pt idx="25">
                  <c:v>43186.086944444403</c:v>
                </c:pt>
                <c:pt idx="26">
                  <c:v>43186.090416666702</c:v>
                </c:pt>
                <c:pt idx="27">
                  <c:v>43186.093877314801</c:v>
                </c:pt>
                <c:pt idx="28">
                  <c:v>43186.097361111097</c:v>
                </c:pt>
                <c:pt idx="29">
                  <c:v>43186.100821759297</c:v>
                </c:pt>
                <c:pt idx="30">
                  <c:v>43186.104282407403</c:v>
                </c:pt>
                <c:pt idx="31">
                  <c:v>43186.1077546296</c:v>
                </c:pt>
                <c:pt idx="32">
                  <c:v>43186.111226851899</c:v>
                </c:pt>
                <c:pt idx="33">
                  <c:v>43186.114699074104</c:v>
                </c:pt>
                <c:pt idx="34">
                  <c:v>43186.118194444403</c:v>
                </c:pt>
                <c:pt idx="35">
                  <c:v>43186.121643518498</c:v>
                </c:pt>
                <c:pt idx="36">
                  <c:v>43186.125150462998</c:v>
                </c:pt>
                <c:pt idx="37">
                  <c:v>43186.128599536998</c:v>
                </c:pt>
                <c:pt idx="38">
                  <c:v>43186.132071759297</c:v>
                </c:pt>
                <c:pt idx="39">
                  <c:v>43186.135543981502</c:v>
                </c:pt>
                <c:pt idx="40">
                  <c:v>43186.139016203699</c:v>
                </c:pt>
                <c:pt idx="41">
                  <c:v>43186.142465277801</c:v>
                </c:pt>
                <c:pt idx="42">
                  <c:v>43186.145949074104</c:v>
                </c:pt>
                <c:pt idx="43">
                  <c:v>43186.149409722202</c:v>
                </c:pt>
                <c:pt idx="44">
                  <c:v>43186.152893518498</c:v>
                </c:pt>
                <c:pt idx="45">
                  <c:v>43186.156365740702</c:v>
                </c:pt>
                <c:pt idx="46">
                  <c:v>43186.159861111097</c:v>
                </c:pt>
                <c:pt idx="47">
                  <c:v>43186.163321759297</c:v>
                </c:pt>
                <c:pt idx="48">
                  <c:v>43186.1668055556</c:v>
                </c:pt>
                <c:pt idx="49">
                  <c:v>43186.170266203699</c:v>
                </c:pt>
                <c:pt idx="50">
                  <c:v>43186.173726851899</c:v>
                </c:pt>
                <c:pt idx="51">
                  <c:v>43186.177199074104</c:v>
                </c:pt>
                <c:pt idx="52">
                  <c:v>43186.180682870399</c:v>
                </c:pt>
                <c:pt idx="53">
                  <c:v>43186.184155092596</c:v>
                </c:pt>
                <c:pt idx="54">
                  <c:v>43186.1876388889</c:v>
                </c:pt>
                <c:pt idx="55">
                  <c:v>43186.191099536998</c:v>
                </c:pt>
                <c:pt idx="56">
                  <c:v>43186.194571759297</c:v>
                </c:pt>
                <c:pt idx="57">
                  <c:v>43186.198032407403</c:v>
                </c:pt>
                <c:pt idx="58">
                  <c:v>43186.201527777797</c:v>
                </c:pt>
                <c:pt idx="59">
                  <c:v>43186.204988425903</c:v>
                </c:pt>
                <c:pt idx="60">
                  <c:v>43186.208495370403</c:v>
                </c:pt>
                <c:pt idx="61">
                  <c:v>43186.211921296301</c:v>
                </c:pt>
                <c:pt idx="62">
                  <c:v>43186.215381944399</c:v>
                </c:pt>
                <c:pt idx="63">
                  <c:v>43186.218865740702</c:v>
                </c:pt>
                <c:pt idx="64">
                  <c:v>43186.222349536998</c:v>
                </c:pt>
                <c:pt idx="65">
                  <c:v>43186.225810185198</c:v>
                </c:pt>
                <c:pt idx="66">
                  <c:v>43186.229293981502</c:v>
                </c:pt>
                <c:pt idx="67">
                  <c:v>43186.232766203699</c:v>
                </c:pt>
                <c:pt idx="68">
                  <c:v>43186.236238425903</c:v>
                </c:pt>
                <c:pt idx="69">
                  <c:v>43186.239699074104</c:v>
                </c:pt>
                <c:pt idx="70">
                  <c:v>43186.243182870399</c:v>
                </c:pt>
                <c:pt idx="71">
                  <c:v>43186.246655092596</c:v>
                </c:pt>
                <c:pt idx="72">
                  <c:v>43186.250162037002</c:v>
                </c:pt>
                <c:pt idx="73">
                  <c:v>43186.253611111097</c:v>
                </c:pt>
                <c:pt idx="74">
                  <c:v>43186.257060185198</c:v>
                </c:pt>
                <c:pt idx="75">
                  <c:v>43186.260532407403</c:v>
                </c:pt>
                <c:pt idx="76">
                  <c:v>43186.264016203699</c:v>
                </c:pt>
                <c:pt idx="77">
                  <c:v>43186.267488425903</c:v>
                </c:pt>
                <c:pt idx="78">
                  <c:v>43186.270960648202</c:v>
                </c:pt>
                <c:pt idx="79">
                  <c:v>43186.274432870399</c:v>
                </c:pt>
                <c:pt idx="80">
                  <c:v>43186.277905092596</c:v>
                </c:pt>
                <c:pt idx="81">
                  <c:v>43186.281377314801</c:v>
                </c:pt>
                <c:pt idx="82">
                  <c:v>43186.284849536998</c:v>
                </c:pt>
                <c:pt idx="83">
                  <c:v>43186.288321759297</c:v>
                </c:pt>
                <c:pt idx="84">
                  <c:v>43186.291817129597</c:v>
                </c:pt>
                <c:pt idx="85">
                  <c:v>43186.295266203699</c:v>
                </c:pt>
                <c:pt idx="86">
                  <c:v>43186.298715277801</c:v>
                </c:pt>
                <c:pt idx="87">
                  <c:v>43186.302199074104</c:v>
                </c:pt>
                <c:pt idx="88">
                  <c:v>43186.305682870399</c:v>
                </c:pt>
                <c:pt idx="89">
                  <c:v>43186.309155092596</c:v>
                </c:pt>
                <c:pt idx="90">
                  <c:v>43186.312627314801</c:v>
                </c:pt>
                <c:pt idx="91">
                  <c:v>43186.316099536998</c:v>
                </c:pt>
                <c:pt idx="92">
                  <c:v>43186.319583333301</c:v>
                </c:pt>
                <c:pt idx="93">
                  <c:v>43186.323032407403</c:v>
                </c:pt>
                <c:pt idx="94">
                  <c:v>43186.326516203699</c:v>
                </c:pt>
                <c:pt idx="95">
                  <c:v>43186.329976851899</c:v>
                </c:pt>
                <c:pt idx="96">
                  <c:v>43186.333483796298</c:v>
                </c:pt>
                <c:pt idx="97">
                  <c:v>43186.336932870399</c:v>
                </c:pt>
                <c:pt idx="98">
                  <c:v>43186.340393518498</c:v>
                </c:pt>
                <c:pt idx="99">
                  <c:v>43186.343877314801</c:v>
                </c:pt>
                <c:pt idx="100">
                  <c:v>43186.347349536998</c:v>
                </c:pt>
                <c:pt idx="101">
                  <c:v>43186.3507986111</c:v>
                </c:pt>
                <c:pt idx="102">
                  <c:v>43186.354293981502</c:v>
                </c:pt>
                <c:pt idx="103">
                  <c:v>43186.357766203699</c:v>
                </c:pt>
                <c:pt idx="104">
                  <c:v>43186.361226851899</c:v>
                </c:pt>
                <c:pt idx="105">
                  <c:v>43186.364710648202</c:v>
                </c:pt>
                <c:pt idx="106">
                  <c:v>43186.368194444403</c:v>
                </c:pt>
                <c:pt idx="107">
                  <c:v>43186.371655092596</c:v>
                </c:pt>
                <c:pt idx="108">
                  <c:v>43186.375162037002</c:v>
                </c:pt>
                <c:pt idx="109">
                  <c:v>43186.378599536998</c:v>
                </c:pt>
                <c:pt idx="110">
                  <c:v>43186.3820486111</c:v>
                </c:pt>
                <c:pt idx="111">
                  <c:v>43186.385543981502</c:v>
                </c:pt>
                <c:pt idx="112">
                  <c:v>43186.389016203699</c:v>
                </c:pt>
                <c:pt idx="113">
                  <c:v>43186.392488425903</c:v>
                </c:pt>
                <c:pt idx="114">
                  <c:v>43186.395972222199</c:v>
                </c:pt>
                <c:pt idx="115">
                  <c:v>43186.399432870399</c:v>
                </c:pt>
                <c:pt idx="116">
                  <c:v>43186.402905092596</c:v>
                </c:pt>
                <c:pt idx="117">
                  <c:v>43186.406365740702</c:v>
                </c:pt>
                <c:pt idx="118">
                  <c:v>43186.409849536998</c:v>
                </c:pt>
                <c:pt idx="119">
                  <c:v>43186.413321759297</c:v>
                </c:pt>
                <c:pt idx="120">
                  <c:v>43186.416817129597</c:v>
                </c:pt>
                <c:pt idx="121">
                  <c:v>43186.420266203699</c:v>
                </c:pt>
                <c:pt idx="122">
                  <c:v>43186.423750000002</c:v>
                </c:pt>
                <c:pt idx="123">
                  <c:v>43186.427199074104</c:v>
                </c:pt>
                <c:pt idx="124">
                  <c:v>43186.430706018502</c:v>
                </c:pt>
                <c:pt idx="125">
                  <c:v>43186.434131944399</c:v>
                </c:pt>
                <c:pt idx="126">
                  <c:v>43186.437743055598</c:v>
                </c:pt>
                <c:pt idx="127">
                  <c:v>43186.441099536998</c:v>
                </c:pt>
                <c:pt idx="128">
                  <c:v>43186.444560185198</c:v>
                </c:pt>
                <c:pt idx="129">
                  <c:v>43186.448020833297</c:v>
                </c:pt>
                <c:pt idx="130">
                  <c:v>43186.451516203699</c:v>
                </c:pt>
                <c:pt idx="131">
                  <c:v>43186.454988425903</c:v>
                </c:pt>
                <c:pt idx="132">
                  <c:v>43186.458495370403</c:v>
                </c:pt>
                <c:pt idx="133">
                  <c:v>43186.461932870399</c:v>
                </c:pt>
                <c:pt idx="134">
                  <c:v>43186.465393518498</c:v>
                </c:pt>
                <c:pt idx="135">
                  <c:v>43186.468981481499</c:v>
                </c:pt>
                <c:pt idx="136">
                  <c:v>43186.472349536998</c:v>
                </c:pt>
                <c:pt idx="137">
                  <c:v>43186.475810185198</c:v>
                </c:pt>
                <c:pt idx="138">
                  <c:v>43186.479293981502</c:v>
                </c:pt>
                <c:pt idx="139">
                  <c:v>43186.482766203699</c:v>
                </c:pt>
                <c:pt idx="140">
                  <c:v>43186.486226851899</c:v>
                </c:pt>
                <c:pt idx="141">
                  <c:v>43186.489687499998</c:v>
                </c:pt>
                <c:pt idx="142">
                  <c:v>43186.493287037003</c:v>
                </c:pt>
                <c:pt idx="143">
                  <c:v>43186.496643518498</c:v>
                </c:pt>
                <c:pt idx="144">
                  <c:v>43186.500150462998</c:v>
                </c:pt>
                <c:pt idx="145">
                  <c:v>43186.503692129598</c:v>
                </c:pt>
                <c:pt idx="146">
                  <c:v>43186.507060185198</c:v>
                </c:pt>
                <c:pt idx="147">
                  <c:v>43186.510532407403</c:v>
                </c:pt>
                <c:pt idx="148">
                  <c:v>43186.5141435185</c:v>
                </c:pt>
                <c:pt idx="149">
                  <c:v>43186.517488425903</c:v>
                </c:pt>
                <c:pt idx="150">
                  <c:v>43186.520960648202</c:v>
                </c:pt>
                <c:pt idx="151">
                  <c:v>43186.524432870399</c:v>
                </c:pt>
                <c:pt idx="152">
                  <c:v>43186.527893518498</c:v>
                </c:pt>
                <c:pt idx="153">
                  <c:v>43186.531365740702</c:v>
                </c:pt>
                <c:pt idx="154">
                  <c:v>43186.534849536998</c:v>
                </c:pt>
                <c:pt idx="155">
                  <c:v>43186.538310185198</c:v>
                </c:pt>
                <c:pt idx="156">
                  <c:v>43186.541828703703</c:v>
                </c:pt>
                <c:pt idx="157">
                  <c:v>43186.545266203699</c:v>
                </c:pt>
                <c:pt idx="158">
                  <c:v>43186.548738425903</c:v>
                </c:pt>
                <c:pt idx="159">
                  <c:v>43186.552210648202</c:v>
                </c:pt>
                <c:pt idx="160">
                  <c:v>43186.555682870399</c:v>
                </c:pt>
                <c:pt idx="161">
                  <c:v>43186.559143518498</c:v>
                </c:pt>
                <c:pt idx="162">
                  <c:v>43186.562627314801</c:v>
                </c:pt>
                <c:pt idx="163">
                  <c:v>43186.566099536998</c:v>
                </c:pt>
                <c:pt idx="164">
                  <c:v>43186.569571759297</c:v>
                </c:pt>
                <c:pt idx="165">
                  <c:v>43186.573043981502</c:v>
                </c:pt>
                <c:pt idx="166">
                  <c:v>43186.576527777797</c:v>
                </c:pt>
                <c:pt idx="167">
                  <c:v>43186.579988425903</c:v>
                </c:pt>
                <c:pt idx="168">
                  <c:v>43186.583483796298</c:v>
                </c:pt>
                <c:pt idx="169">
                  <c:v>43186.586944444403</c:v>
                </c:pt>
                <c:pt idx="170">
                  <c:v>43186.590405092596</c:v>
                </c:pt>
                <c:pt idx="171">
                  <c:v>43186.593877314801</c:v>
                </c:pt>
                <c:pt idx="172">
                  <c:v>43186.597349536998</c:v>
                </c:pt>
                <c:pt idx="173">
                  <c:v>43186.600810185198</c:v>
                </c:pt>
                <c:pt idx="174">
                  <c:v>43186.6043055556</c:v>
                </c:pt>
                <c:pt idx="175">
                  <c:v>43186.607766203699</c:v>
                </c:pt>
                <c:pt idx="176">
                  <c:v>43186.611226851899</c:v>
                </c:pt>
                <c:pt idx="177">
                  <c:v>43186.614699074104</c:v>
                </c:pt>
                <c:pt idx="178">
                  <c:v>43186.618182870399</c:v>
                </c:pt>
                <c:pt idx="179">
                  <c:v>43186.621631944399</c:v>
                </c:pt>
                <c:pt idx="180">
                  <c:v>43186.625150462998</c:v>
                </c:pt>
                <c:pt idx="181">
                  <c:v>43186.628587963001</c:v>
                </c:pt>
                <c:pt idx="182">
                  <c:v>43186.632071759297</c:v>
                </c:pt>
                <c:pt idx="183">
                  <c:v>43186.635543981502</c:v>
                </c:pt>
                <c:pt idx="184">
                  <c:v>43186.639016203699</c:v>
                </c:pt>
                <c:pt idx="185">
                  <c:v>43186.642488425903</c:v>
                </c:pt>
                <c:pt idx="186">
                  <c:v>43186.645960648202</c:v>
                </c:pt>
                <c:pt idx="187">
                  <c:v>43186.649432870399</c:v>
                </c:pt>
                <c:pt idx="188">
                  <c:v>43186.652893518498</c:v>
                </c:pt>
                <c:pt idx="189">
                  <c:v>43186.656377314801</c:v>
                </c:pt>
                <c:pt idx="190">
                  <c:v>43186.659849536998</c:v>
                </c:pt>
                <c:pt idx="191">
                  <c:v>43186.663333333301</c:v>
                </c:pt>
                <c:pt idx="192">
                  <c:v>43186.666840277801</c:v>
                </c:pt>
                <c:pt idx="193">
                  <c:v>43186.670266203699</c:v>
                </c:pt>
                <c:pt idx="194">
                  <c:v>43186.673726851899</c:v>
                </c:pt>
                <c:pt idx="195">
                  <c:v>43186.677210648202</c:v>
                </c:pt>
                <c:pt idx="196">
                  <c:v>43186.680682870399</c:v>
                </c:pt>
                <c:pt idx="197">
                  <c:v>43186.684155092596</c:v>
                </c:pt>
                <c:pt idx="198">
                  <c:v>43186.687627314801</c:v>
                </c:pt>
                <c:pt idx="199">
                  <c:v>43186.691099536998</c:v>
                </c:pt>
                <c:pt idx="200">
                  <c:v>43186.694571759297</c:v>
                </c:pt>
                <c:pt idx="201">
                  <c:v>43186.698032407403</c:v>
                </c:pt>
                <c:pt idx="202">
                  <c:v>43186.701516203699</c:v>
                </c:pt>
                <c:pt idx="203">
                  <c:v>43186.704965277801</c:v>
                </c:pt>
                <c:pt idx="204">
                  <c:v>43186.708483796298</c:v>
                </c:pt>
                <c:pt idx="205">
                  <c:v>43186.711932870399</c:v>
                </c:pt>
                <c:pt idx="206">
                  <c:v>43186.715381944399</c:v>
                </c:pt>
                <c:pt idx="207">
                  <c:v>43186.718865740702</c:v>
                </c:pt>
                <c:pt idx="208">
                  <c:v>43186.722349536998</c:v>
                </c:pt>
                <c:pt idx="209">
                  <c:v>43186.725833333301</c:v>
                </c:pt>
                <c:pt idx="210">
                  <c:v>43186.729293981502</c:v>
                </c:pt>
                <c:pt idx="211">
                  <c:v>43186.732766203699</c:v>
                </c:pt>
                <c:pt idx="212">
                  <c:v>43186.736226851899</c:v>
                </c:pt>
                <c:pt idx="213">
                  <c:v>43186.739699074104</c:v>
                </c:pt>
                <c:pt idx="214">
                  <c:v>43186.743171296301</c:v>
                </c:pt>
                <c:pt idx="215">
                  <c:v>43186.746655092596</c:v>
                </c:pt>
                <c:pt idx="216">
                  <c:v>43186.750162037002</c:v>
                </c:pt>
                <c:pt idx="217">
                  <c:v>43186.753599536998</c:v>
                </c:pt>
                <c:pt idx="218">
                  <c:v>43186.757060185198</c:v>
                </c:pt>
                <c:pt idx="219">
                  <c:v>43186.760543981502</c:v>
                </c:pt>
                <c:pt idx="220">
                  <c:v>43186.764016203699</c:v>
                </c:pt>
                <c:pt idx="221">
                  <c:v>43186.767488425903</c:v>
                </c:pt>
                <c:pt idx="222">
                  <c:v>43186.770960648202</c:v>
                </c:pt>
                <c:pt idx="223">
                  <c:v>43186.774432870399</c:v>
                </c:pt>
                <c:pt idx="224">
                  <c:v>43186.777905092596</c:v>
                </c:pt>
                <c:pt idx="225">
                  <c:v>43186.779837962997</c:v>
                </c:pt>
                <c:pt idx="226">
                  <c:v>43186.780057870397</c:v>
                </c:pt>
                <c:pt idx="227">
                  <c:v>43186.781377314801</c:v>
                </c:pt>
                <c:pt idx="228">
                  <c:v>43186.784861111097</c:v>
                </c:pt>
                <c:pt idx="229">
                  <c:v>43186.788321759297</c:v>
                </c:pt>
                <c:pt idx="230">
                  <c:v>43186.7918055556</c:v>
                </c:pt>
                <c:pt idx="231">
                  <c:v>43186.795266203699</c:v>
                </c:pt>
                <c:pt idx="232">
                  <c:v>43186.798738425903</c:v>
                </c:pt>
                <c:pt idx="233">
                  <c:v>43186.802199074104</c:v>
                </c:pt>
                <c:pt idx="234">
                  <c:v>43186.805682870399</c:v>
                </c:pt>
                <c:pt idx="235">
                  <c:v>43186.809155092596</c:v>
                </c:pt>
                <c:pt idx="236">
                  <c:v>43186.812627314801</c:v>
                </c:pt>
                <c:pt idx="237">
                  <c:v>43186.816099536998</c:v>
                </c:pt>
                <c:pt idx="238">
                  <c:v>43186.819560185198</c:v>
                </c:pt>
                <c:pt idx="239">
                  <c:v>43186.823032407403</c:v>
                </c:pt>
                <c:pt idx="240">
                  <c:v>43186.826516203699</c:v>
                </c:pt>
                <c:pt idx="241">
                  <c:v>43186.829988425903</c:v>
                </c:pt>
                <c:pt idx="242">
                  <c:v>43186.8335069444</c:v>
                </c:pt>
                <c:pt idx="243">
                  <c:v>43186.836932870399</c:v>
                </c:pt>
                <c:pt idx="244">
                  <c:v>43186.840405092596</c:v>
                </c:pt>
                <c:pt idx="245">
                  <c:v>43186.843877314801</c:v>
                </c:pt>
                <c:pt idx="246">
                  <c:v>43186.847349536998</c:v>
                </c:pt>
                <c:pt idx="247">
                  <c:v>43186.850810185198</c:v>
                </c:pt>
                <c:pt idx="248">
                  <c:v>43186.854293981502</c:v>
                </c:pt>
                <c:pt idx="249">
                  <c:v>43186.857766203699</c:v>
                </c:pt>
                <c:pt idx="250">
                  <c:v>43186.861238425903</c:v>
                </c:pt>
                <c:pt idx="251">
                  <c:v>43186.864710648202</c:v>
                </c:pt>
                <c:pt idx="252">
                  <c:v>43186.868182870399</c:v>
                </c:pt>
                <c:pt idx="253">
                  <c:v>43186.871655092596</c:v>
                </c:pt>
                <c:pt idx="254">
                  <c:v>43186.875162037002</c:v>
                </c:pt>
                <c:pt idx="255">
                  <c:v>43186.878611111097</c:v>
                </c:pt>
                <c:pt idx="256">
                  <c:v>43186.882071759297</c:v>
                </c:pt>
                <c:pt idx="257">
                  <c:v>43186.885532407403</c:v>
                </c:pt>
                <c:pt idx="258">
                  <c:v>43186.888113425899</c:v>
                </c:pt>
                <c:pt idx="259">
                  <c:v>43186.889016203699</c:v>
                </c:pt>
                <c:pt idx="260">
                  <c:v>43186.891006944403</c:v>
                </c:pt>
                <c:pt idx="261">
                  <c:v>43186.892476851899</c:v>
                </c:pt>
                <c:pt idx="262">
                  <c:v>43186.895960648202</c:v>
                </c:pt>
                <c:pt idx="263">
                  <c:v>43186.8984837963</c:v>
                </c:pt>
                <c:pt idx="264">
                  <c:v>43186.899444444403</c:v>
                </c:pt>
                <c:pt idx="265">
                  <c:v>43186.902905092596</c:v>
                </c:pt>
                <c:pt idx="266">
                  <c:v>43186.906377314801</c:v>
                </c:pt>
                <c:pt idx="267">
                  <c:v>43186.909849536998</c:v>
                </c:pt>
                <c:pt idx="268">
                  <c:v>43186.913310185198</c:v>
                </c:pt>
                <c:pt idx="269">
                  <c:v>43186.916828703703</c:v>
                </c:pt>
                <c:pt idx="270">
                  <c:v>43186.920266203699</c:v>
                </c:pt>
                <c:pt idx="271">
                  <c:v>43186.923738425903</c:v>
                </c:pt>
                <c:pt idx="272">
                  <c:v>43186.927199074104</c:v>
                </c:pt>
                <c:pt idx="273">
                  <c:v>43186.930694444403</c:v>
                </c:pt>
                <c:pt idx="274">
                  <c:v>43186.934155092596</c:v>
                </c:pt>
                <c:pt idx="275">
                  <c:v>43186.937615740702</c:v>
                </c:pt>
                <c:pt idx="276">
                  <c:v>43186.941099536998</c:v>
                </c:pt>
                <c:pt idx="277">
                  <c:v>43186.944583333301</c:v>
                </c:pt>
                <c:pt idx="278">
                  <c:v>43186.948032407403</c:v>
                </c:pt>
                <c:pt idx="279">
                  <c:v>43186.951516203699</c:v>
                </c:pt>
                <c:pt idx="280">
                  <c:v>43186.954988425903</c:v>
                </c:pt>
                <c:pt idx="281">
                  <c:v>43186.958495370403</c:v>
                </c:pt>
                <c:pt idx="282">
                  <c:v>43186.961921296301</c:v>
                </c:pt>
                <c:pt idx="283">
                  <c:v>43186.965393518498</c:v>
                </c:pt>
                <c:pt idx="284">
                  <c:v>43186.968865740702</c:v>
                </c:pt>
                <c:pt idx="285">
                  <c:v>43186.972349536998</c:v>
                </c:pt>
                <c:pt idx="286">
                  <c:v>43186.9757986111</c:v>
                </c:pt>
                <c:pt idx="287">
                  <c:v>43186.979293981502</c:v>
                </c:pt>
                <c:pt idx="288">
                  <c:v>43186.982766203699</c:v>
                </c:pt>
                <c:pt idx="289">
                  <c:v>43186.986215277801</c:v>
                </c:pt>
                <c:pt idx="290">
                  <c:v>43186.989710648202</c:v>
                </c:pt>
                <c:pt idx="291">
                  <c:v>43186.993182870399</c:v>
                </c:pt>
                <c:pt idx="292">
                  <c:v>43186.996655092596</c:v>
                </c:pt>
              </c:numCache>
            </c:numRef>
          </c:cat>
          <c:val>
            <c:numRef>
              <c:f>'SQL Results'!$I$2:$I$291</c:f>
              <c:numCache>
                <c:formatCode>General</c:formatCode>
                <c:ptCount val="168"/>
                <c:pt idx="0">
                  <c:v>290</c:v>
                </c:pt>
                <c:pt idx="1">
                  <c:v>290</c:v>
                </c:pt>
                <c:pt idx="2">
                  <c:v>290</c:v>
                </c:pt>
                <c:pt idx="3">
                  <c:v>290</c:v>
                </c:pt>
                <c:pt idx="4">
                  <c:v>290</c:v>
                </c:pt>
                <c:pt idx="5">
                  <c:v>290</c:v>
                </c:pt>
                <c:pt idx="6">
                  <c:v>290</c:v>
                </c:pt>
                <c:pt idx="7">
                  <c:v>290</c:v>
                </c:pt>
                <c:pt idx="8">
                  <c:v>290</c:v>
                </c:pt>
                <c:pt idx="9">
                  <c:v>290</c:v>
                </c:pt>
                <c:pt idx="10">
                  <c:v>290</c:v>
                </c:pt>
                <c:pt idx="11">
                  <c:v>290</c:v>
                </c:pt>
                <c:pt idx="12">
                  <c:v>290</c:v>
                </c:pt>
                <c:pt idx="13">
                  <c:v>290</c:v>
                </c:pt>
                <c:pt idx="14">
                  <c:v>290</c:v>
                </c:pt>
                <c:pt idx="15">
                  <c:v>290</c:v>
                </c:pt>
                <c:pt idx="16">
                  <c:v>290</c:v>
                </c:pt>
                <c:pt idx="17">
                  <c:v>290</c:v>
                </c:pt>
                <c:pt idx="18">
                  <c:v>290</c:v>
                </c:pt>
                <c:pt idx="19">
                  <c:v>290</c:v>
                </c:pt>
                <c:pt idx="20">
                  <c:v>290</c:v>
                </c:pt>
                <c:pt idx="21">
                  <c:v>290</c:v>
                </c:pt>
                <c:pt idx="22">
                  <c:v>290</c:v>
                </c:pt>
                <c:pt idx="23">
                  <c:v>290</c:v>
                </c:pt>
                <c:pt idx="24">
                  <c:v>290</c:v>
                </c:pt>
                <c:pt idx="25">
                  <c:v>290</c:v>
                </c:pt>
                <c:pt idx="26">
                  <c:v>290</c:v>
                </c:pt>
                <c:pt idx="27">
                  <c:v>290</c:v>
                </c:pt>
                <c:pt idx="28">
                  <c:v>290</c:v>
                </c:pt>
                <c:pt idx="29">
                  <c:v>290</c:v>
                </c:pt>
                <c:pt idx="30">
                  <c:v>290</c:v>
                </c:pt>
                <c:pt idx="31">
                  <c:v>290</c:v>
                </c:pt>
                <c:pt idx="32">
                  <c:v>290</c:v>
                </c:pt>
                <c:pt idx="33">
                  <c:v>290</c:v>
                </c:pt>
                <c:pt idx="34">
                  <c:v>290</c:v>
                </c:pt>
                <c:pt idx="35">
                  <c:v>290</c:v>
                </c:pt>
                <c:pt idx="36">
                  <c:v>260</c:v>
                </c:pt>
                <c:pt idx="37">
                  <c:v>260</c:v>
                </c:pt>
                <c:pt idx="38">
                  <c:v>260</c:v>
                </c:pt>
                <c:pt idx="39">
                  <c:v>260</c:v>
                </c:pt>
                <c:pt idx="40">
                  <c:v>260</c:v>
                </c:pt>
                <c:pt idx="41">
                  <c:v>260</c:v>
                </c:pt>
                <c:pt idx="42">
                  <c:v>260</c:v>
                </c:pt>
                <c:pt idx="43">
                  <c:v>260</c:v>
                </c:pt>
                <c:pt idx="44">
                  <c:v>260</c:v>
                </c:pt>
                <c:pt idx="45">
                  <c:v>260</c:v>
                </c:pt>
                <c:pt idx="46">
                  <c:v>260</c:v>
                </c:pt>
                <c:pt idx="47">
                  <c:v>260</c:v>
                </c:pt>
                <c:pt idx="48">
                  <c:v>160</c:v>
                </c:pt>
                <c:pt idx="49">
                  <c:v>160</c:v>
                </c:pt>
                <c:pt idx="50">
                  <c:v>160</c:v>
                </c:pt>
                <c:pt idx="51">
                  <c:v>160</c:v>
                </c:pt>
                <c:pt idx="52">
                  <c:v>160</c:v>
                </c:pt>
                <c:pt idx="53">
                  <c:v>160</c:v>
                </c:pt>
                <c:pt idx="54">
                  <c:v>160</c:v>
                </c:pt>
                <c:pt idx="55">
                  <c:v>160</c:v>
                </c:pt>
                <c:pt idx="56">
                  <c:v>160</c:v>
                </c:pt>
                <c:pt idx="57">
                  <c:v>160</c:v>
                </c:pt>
                <c:pt idx="58">
                  <c:v>160</c:v>
                </c:pt>
                <c:pt idx="59">
                  <c:v>160</c:v>
                </c:pt>
                <c:pt idx="60">
                  <c:v>50</c:v>
                </c:pt>
                <c:pt idx="61">
                  <c:v>50</c:v>
                </c:pt>
                <c:pt idx="62">
                  <c:v>50</c:v>
                </c:pt>
                <c:pt idx="63">
                  <c:v>50</c:v>
                </c:pt>
                <c:pt idx="64">
                  <c:v>50</c:v>
                </c:pt>
                <c:pt idx="65">
                  <c:v>50</c:v>
                </c:pt>
                <c:pt idx="66">
                  <c:v>50</c:v>
                </c:pt>
                <c:pt idx="67">
                  <c:v>50</c:v>
                </c:pt>
                <c:pt idx="68">
                  <c:v>50</c:v>
                </c:pt>
                <c:pt idx="69">
                  <c:v>50</c:v>
                </c:pt>
                <c:pt idx="70">
                  <c:v>50</c:v>
                </c:pt>
                <c:pt idx="71">
                  <c:v>50</c:v>
                </c:pt>
                <c:pt idx="72">
                  <c:v>0</c:v>
                </c:pt>
                <c:pt idx="73">
                  <c:v>0</c:v>
                </c:pt>
                <c:pt idx="74">
                  <c:v>0</c:v>
                </c:pt>
                <c:pt idx="75">
                  <c:v>0</c:v>
                </c:pt>
                <c:pt idx="76">
                  <c:v>0</c:v>
                </c:pt>
                <c:pt idx="77">
                  <c:v>0</c:v>
                </c:pt>
                <c:pt idx="78">
                  <c:v>0</c:v>
                </c:pt>
                <c:pt idx="79">
                  <c:v>0</c:v>
                </c:pt>
                <c:pt idx="80">
                  <c:v>0</c:v>
                </c:pt>
                <c:pt idx="81">
                  <c:v>0</c:v>
                </c:pt>
                <c:pt idx="82">
                  <c:v>0</c:v>
                </c:pt>
                <c:pt idx="83">
                  <c:v>0</c:v>
                </c:pt>
                <c:pt idx="84">
                  <c:v>0</c:v>
                </c:pt>
                <c:pt idx="85">
                  <c:v>0</c:v>
                </c:pt>
                <c:pt idx="86">
                  <c:v>0</c:v>
                </c:pt>
                <c:pt idx="87">
                  <c:v>0</c:v>
                </c:pt>
                <c:pt idx="88">
                  <c:v>0</c:v>
                </c:pt>
                <c:pt idx="89">
                  <c:v>0</c:v>
                </c:pt>
                <c:pt idx="90">
                  <c:v>0</c:v>
                </c:pt>
                <c:pt idx="91">
                  <c:v>0</c:v>
                </c:pt>
                <c:pt idx="92">
                  <c:v>0</c:v>
                </c:pt>
                <c:pt idx="93">
                  <c:v>0</c:v>
                </c:pt>
                <c:pt idx="94">
                  <c:v>0</c:v>
                </c:pt>
                <c:pt idx="95">
                  <c:v>0</c:v>
                </c:pt>
                <c:pt idx="96">
                  <c:v>0</c:v>
                </c:pt>
                <c:pt idx="97">
                  <c:v>0</c:v>
                </c:pt>
                <c:pt idx="98">
                  <c:v>0</c:v>
                </c:pt>
                <c:pt idx="99">
                  <c:v>0</c:v>
                </c:pt>
                <c:pt idx="100">
                  <c:v>0</c:v>
                </c:pt>
                <c:pt idx="101">
                  <c:v>0</c:v>
                </c:pt>
                <c:pt idx="102">
                  <c:v>0</c:v>
                </c:pt>
                <c:pt idx="103">
                  <c:v>0</c:v>
                </c:pt>
                <c:pt idx="104">
                  <c:v>0</c:v>
                </c:pt>
                <c:pt idx="105">
                  <c:v>0</c:v>
                </c:pt>
                <c:pt idx="106">
                  <c:v>0</c:v>
                </c:pt>
                <c:pt idx="107">
                  <c:v>0</c:v>
                </c:pt>
                <c:pt idx="108">
                  <c:v>0</c:v>
                </c:pt>
                <c:pt idx="109">
                  <c:v>0</c:v>
                </c:pt>
                <c:pt idx="110">
                  <c:v>0</c:v>
                </c:pt>
                <c:pt idx="111">
                  <c:v>0</c:v>
                </c:pt>
                <c:pt idx="112">
                  <c:v>0</c:v>
                </c:pt>
                <c:pt idx="113">
                  <c:v>0</c:v>
                </c:pt>
                <c:pt idx="114">
                  <c:v>0</c:v>
                </c:pt>
                <c:pt idx="115">
                  <c:v>0</c:v>
                </c:pt>
                <c:pt idx="116">
                  <c:v>0</c:v>
                </c:pt>
                <c:pt idx="117">
                  <c:v>0</c:v>
                </c:pt>
                <c:pt idx="118">
                  <c:v>0</c:v>
                </c:pt>
                <c:pt idx="119">
                  <c:v>0</c:v>
                </c:pt>
                <c:pt idx="120">
                  <c:v>0</c:v>
                </c:pt>
                <c:pt idx="121">
                  <c:v>0</c:v>
                </c:pt>
                <c:pt idx="122">
                  <c:v>0</c:v>
                </c:pt>
                <c:pt idx="123">
                  <c:v>0</c:v>
                </c:pt>
                <c:pt idx="124">
                  <c:v>0</c:v>
                </c:pt>
                <c:pt idx="125">
                  <c:v>0</c:v>
                </c:pt>
                <c:pt idx="126">
                  <c:v>0</c:v>
                </c:pt>
                <c:pt idx="127">
                  <c:v>0</c:v>
                </c:pt>
                <c:pt idx="128">
                  <c:v>0</c:v>
                </c:pt>
                <c:pt idx="129">
                  <c:v>0</c:v>
                </c:pt>
                <c:pt idx="130">
                  <c:v>0</c:v>
                </c:pt>
                <c:pt idx="131">
                  <c:v>0</c:v>
                </c:pt>
                <c:pt idx="132">
                  <c:v>0</c:v>
                </c:pt>
                <c:pt idx="133">
                  <c:v>0</c:v>
                </c:pt>
                <c:pt idx="134">
                  <c:v>0</c:v>
                </c:pt>
                <c:pt idx="135">
                  <c:v>0</c:v>
                </c:pt>
                <c:pt idx="136">
                  <c:v>0</c:v>
                </c:pt>
                <c:pt idx="137">
                  <c:v>0</c:v>
                </c:pt>
                <c:pt idx="138">
                  <c:v>0</c:v>
                </c:pt>
                <c:pt idx="139">
                  <c:v>0</c:v>
                </c:pt>
                <c:pt idx="140">
                  <c:v>0</c:v>
                </c:pt>
                <c:pt idx="141">
                  <c:v>0</c:v>
                </c:pt>
                <c:pt idx="142">
                  <c:v>0</c:v>
                </c:pt>
                <c:pt idx="143">
                  <c:v>0</c:v>
                </c:pt>
                <c:pt idx="144">
                  <c:v>0</c:v>
                </c:pt>
                <c:pt idx="145">
                  <c:v>0</c:v>
                </c:pt>
                <c:pt idx="146">
                  <c:v>0</c:v>
                </c:pt>
                <c:pt idx="147">
                  <c:v>0</c:v>
                </c:pt>
                <c:pt idx="148">
                  <c:v>0</c:v>
                </c:pt>
                <c:pt idx="149">
                  <c:v>0</c:v>
                </c:pt>
                <c:pt idx="150">
                  <c:v>0</c:v>
                </c:pt>
                <c:pt idx="151">
                  <c:v>0</c:v>
                </c:pt>
                <c:pt idx="152">
                  <c:v>0</c:v>
                </c:pt>
                <c:pt idx="153">
                  <c:v>0</c:v>
                </c:pt>
                <c:pt idx="154">
                  <c:v>0</c:v>
                </c:pt>
                <c:pt idx="155">
                  <c:v>0</c:v>
                </c:pt>
                <c:pt idx="156">
                  <c:v>0</c:v>
                </c:pt>
                <c:pt idx="157">
                  <c:v>0</c:v>
                </c:pt>
                <c:pt idx="158">
                  <c:v>0</c:v>
                </c:pt>
                <c:pt idx="159">
                  <c:v>0</c:v>
                </c:pt>
                <c:pt idx="160">
                  <c:v>0</c:v>
                </c:pt>
                <c:pt idx="161">
                  <c:v>0</c:v>
                </c:pt>
                <c:pt idx="162">
                  <c:v>0</c:v>
                </c:pt>
                <c:pt idx="163">
                  <c:v>0</c:v>
                </c:pt>
                <c:pt idx="164">
                  <c:v>0</c:v>
                </c:pt>
                <c:pt idx="165">
                  <c:v>0</c:v>
                </c:pt>
                <c:pt idx="166">
                  <c:v>0</c:v>
                </c:pt>
                <c:pt idx="167">
                  <c:v>0</c:v>
                </c:pt>
              </c:numCache>
            </c:numRef>
          </c:val>
          <c:smooth val="0"/>
        </c:ser>
        <c:ser>
          <c:idx val="5"/>
          <c:order val="5"/>
          <c:tx>
            <c:strRef>
              <c:f>'SQL Results'!$M$1</c:f>
              <c:strCache>
                <c:ptCount val="1"/>
                <c:pt idx="0">
                  <c:v>Limit @ 06:00 of OD - 1</c:v>
                </c:pt>
              </c:strCache>
            </c:strRef>
          </c:tx>
          <c:spPr>
            <a:ln w="28575" cap="rnd">
              <a:solidFill>
                <a:srgbClr val="FF0000"/>
              </a:solidFill>
              <a:prstDash val="sysDash"/>
              <a:round/>
            </a:ln>
            <a:effectLst/>
          </c:spPr>
          <c:marker>
            <c:symbol val="none"/>
          </c:marker>
          <c:val>
            <c:numRef>
              <c:f>'SQL Results'!$M$2:$M$295</c:f>
              <c:numCache>
                <c:formatCode>General</c:formatCode>
                <c:ptCount val="168"/>
                <c:pt idx="0">
                  <c:v>290</c:v>
                </c:pt>
                <c:pt idx="1">
                  <c:v>290</c:v>
                </c:pt>
                <c:pt idx="2">
                  <c:v>290</c:v>
                </c:pt>
                <c:pt idx="3">
                  <c:v>290</c:v>
                </c:pt>
                <c:pt idx="4">
                  <c:v>290</c:v>
                </c:pt>
                <c:pt idx="5">
                  <c:v>290</c:v>
                </c:pt>
                <c:pt idx="6">
                  <c:v>290</c:v>
                </c:pt>
                <c:pt idx="7">
                  <c:v>290</c:v>
                </c:pt>
                <c:pt idx="8">
                  <c:v>290</c:v>
                </c:pt>
                <c:pt idx="9">
                  <c:v>290</c:v>
                </c:pt>
                <c:pt idx="10">
                  <c:v>290</c:v>
                </c:pt>
                <c:pt idx="11">
                  <c:v>290</c:v>
                </c:pt>
                <c:pt idx="12">
                  <c:v>290</c:v>
                </c:pt>
                <c:pt idx="13">
                  <c:v>290</c:v>
                </c:pt>
                <c:pt idx="14">
                  <c:v>290</c:v>
                </c:pt>
                <c:pt idx="15">
                  <c:v>290</c:v>
                </c:pt>
                <c:pt idx="16">
                  <c:v>290</c:v>
                </c:pt>
                <c:pt idx="17">
                  <c:v>290</c:v>
                </c:pt>
                <c:pt idx="18">
                  <c:v>290</c:v>
                </c:pt>
                <c:pt idx="19">
                  <c:v>290</c:v>
                </c:pt>
                <c:pt idx="20">
                  <c:v>290</c:v>
                </c:pt>
                <c:pt idx="21">
                  <c:v>290</c:v>
                </c:pt>
                <c:pt idx="22">
                  <c:v>290</c:v>
                </c:pt>
                <c:pt idx="23">
                  <c:v>290</c:v>
                </c:pt>
                <c:pt idx="24">
                  <c:v>290</c:v>
                </c:pt>
                <c:pt idx="25">
                  <c:v>290</c:v>
                </c:pt>
                <c:pt idx="26">
                  <c:v>290</c:v>
                </c:pt>
                <c:pt idx="27">
                  <c:v>290</c:v>
                </c:pt>
                <c:pt idx="28">
                  <c:v>290</c:v>
                </c:pt>
                <c:pt idx="29">
                  <c:v>290</c:v>
                </c:pt>
                <c:pt idx="30">
                  <c:v>290</c:v>
                </c:pt>
                <c:pt idx="31">
                  <c:v>290</c:v>
                </c:pt>
                <c:pt idx="32">
                  <c:v>290</c:v>
                </c:pt>
                <c:pt idx="33">
                  <c:v>290</c:v>
                </c:pt>
                <c:pt idx="34">
                  <c:v>290</c:v>
                </c:pt>
                <c:pt idx="35">
                  <c:v>290</c:v>
                </c:pt>
                <c:pt idx="36">
                  <c:v>290</c:v>
                </c:pt>
                <c:pt idx="37">
                  <c:v>290</c:v>
                </c:pt>
                <c:pt idx="38">
                  <c:v>290</c:v>
                </c:pt>
                <c:pt idx="39">
                  <c:v>290</c:v>
                </c:pt>
                <c:pt idx="40">
                  <c:v>290</c:v>
                </c:pt>
                <c:pt idx="41">
                  <c:v>290</c:v>
                </c:pt>
                <c:pt idx="42">
                  <c:v>290</c:v>
                </c:pt>
                <c:pt idx="43">
                  <c:v>290</c:v>
                </c:pt>
                <c:pt idx="44">
                  <c:v>290</c:v>
                </c:pt>
                <c:pt idx="45">
                  <c:v>290</c:v>
                </c:pt>
                <c:pt idx="46">
                  <c:v>290</c:v>
                </c:pt>
                <c:pt idx="47">
                  <c:v>290</c:v>
                </c:pt>
                <c:pt idx="48">
                  <c:v>290</c:v>
                </c:pt>
                <c:pt idx="49">
                  <c:v>290</c:v>
                </c:pt>
                <c:pt idx="50">
                  <c:v>290</c:v>
                </c:pt>
                <c:pt idx="51">
                  <c:v>290</c:v>
                </c:pt>
                <c:pt idx="52">
                  <c:v>290</c:v>
                </c:pt>
                <c:pt idx="53">
                  <c:v>290</c:v>
                </c:pt>
                <c:pt idx="54">
                  <c:v>290</c:v>
                </c:pt>
                <c:pt idx="55">
                  <c:v>290</c:v>
                </c:pt>
                <c:pt idx="56">
                  <c:v>290</c:v>
                </c:pt>
                <c:pt idx="57">
                  <c:v>290</c:v>
                </c:pt>
                <c:pt idx="58">
                  <c:v>290</c:v>
                </c:pt>
                <c:pt idx="59">
                  <c:v>290</c:v>
                </c:pt>
                <c:pt idx="60">
                  <c:v>290</c:v>
                </c:pt>
                <c:pt idx="61">
                  <c:v>290</c:v>
                </c:pt>
                <c:pt idx="62">
                  <c:v>290</c:v>
                </c:pt>
                <c:pt idx="63">
                  <c:v>290</c:v>
                </c:pt>
                <c:pt idx="64">
                  <c:v>290</c:v>
                </c:pt>
                <c:pt idx="65">
                  <c:v>290</c:v>
                </c:pt>
                <c:pt idx="66">
                  <c:v>290</c:v>
                </c:pt>
                <c:pt idx="67">
                  <c:v>290</c:v>
                </c:pt>
                <c:pt idx="68">
                  <c:v>290</c:v>
                </c:pt>
                <c:pt idx="69">
                  <c:v>290</c:v>
                </c:pt>
                <c:pt idx="70">
                  <c:v>290</c:v>
                </c:pt>
                <c:pt idx="71">
                  <c:v>290</c:v>
                </c:pt>
                <c:pt idx="72">
                  <c:v>290</c:v>
                </c:pt>
                <c:pt idx="73">
                  <c:v>290</c:v>
                </c:pt>
                <c:pt idx="74">
                  <c:v>290</c:v>
                </c:pt>
                <c:pt idx="75">
                  <c:v>290</c:v>
                </c:pt>
                <c:pt idx="76">
                  <c:v>290</c:v>
                </c:pt>
                <c:pt idx="77">
                  <c:v>290</c:v>
                </c:pt>
                <c:pt idx="78">
                  <c:v>290</c:v>
                </c:pt>
                <c:pt idx="79">
                  <c:v>290</c:v>
                </c:pt>
                <c:pt idx="80">
                  <c:v>290</c:v>
                </c:pt>
                <c:pt idx="81">
                  <c:v>290</c:v>
                </c:pt>
                <c:pt idx="82">
                  <c:v>290</c:v>
                </c:pt>
                <c:pt idx="83">
                  <c:v>290</c:v>
                </c:pt>
                <c:pt idx="84">
                  <c:v>290</c:v>
                </c:pt>
                <c:pt idx="85">
                  <c:v>290</c:v>
                </c:pt>
                <c:pt idx="86">
                  <c:v>290</c:v>
                </c:pt>
                <c:pt idx="87">
                  <c:v>290</c:v>
                </c:pt>
                <c:pt idx="88">
                  <c:v>290</c:v>
                </c:pt>
                <c:pt idx="89">
                  <c:v>290</c:v>
                </c:pt>
                <c:pt idx="90">
                  <c:v>290</c:v>
                </c:pt>
                <c:pt idx="91">
                  <c:v>290</c:v>
                </c:pt>
                <c:pt idx="92">
                  <c:v>290</c:v>
                </c:pt>
                <c:pt idx="93">
                  <c:v>290</c:v>
                </c:pt>
                <c:pt idx="94">
                  <c:v>290</c:v>
                </c:pt>
                <c:pt idx="95">
                  <c:v>290</c:v>
                </c:pt>
                <c:pt idx="96">
                  <c:v>290</c:v>
                </c:pt>
                <c:pt idx="97">
                  <c:v>290</c:v>
                </c:pt>
                <c:pt idx="98">
                  <c:v>290</c:v>
                </c:pt>
                <c:pt idx="99">
                  <c:v>290</c:v>
                </c:pt>
                <c:pt idx="100">
                  <c:v>290</c:v>
                </c:pt>
                <c:pt idx="101">
                  <c:v>290</c:v>
                </c:pt>
                <c:pt idx="102">
                  <c:v>290</c:v>
                </c:pt>
                <c:pt idx="103">
                  <c:v>290</c:v>
                </c:pt>
                <c:pt idx="104">
                  <c:v>290</c:v>
                </c:pt>
                <c:pt idx="105">
                  <c:v>290</c:v>
                </c:pt>
                <c:pt idx="106">
                  <c:v>290</c:v>
                </c:pt>
                <c:pt idx="107">
                  <c:v>290</c:v>
                </c:pt>
                <c:pt idx="108">
                  <c:v>290</c:v>
                </c:pt>
                <c:pt idx="109">
                  <c:v>290</c:v>
                </c:pt>
                <c:pt idx="110">
                  <c:v>290</c:v>
                </c:pt>
                <c:pt idx="111">
                  <c:v>290</c:v>
                </c:pt>
                <c:pt idx="112">
                  <c:v>290</c:v>
                </c:pt>
                <c:pt idx="113">
                  <c:v>290</c:v>
                </c:pt>
                <c:pt idx="114">
                  <c:v>290</c:v>
                </c:pt>
                <c:pt idx="115">
                  <c:v>290</c:v>
                </c:pt>
                <c:pt idx="116">
                  <c:v>290</c:v>
                </c:pt>
                <c:pt idx="117">
                  <c:v>290</c:v>
                </c:pt>
                <c:pt idx="118">
                  <c:v>290</c:v>
                </c:pt>
                <c:pt idx="119">
                  <c:v>290</c:v>
                </c:pt>
                <c:pt idx="120">
                  <c:v>290</c:v>
                </c:pt>
                <c:pt idx="121">
                  <c:v>290</c:v>
                </c:pt>
                <c:pt idx="122">
                  <c:v>290</c:v>
                </c:pt>
                <c:pt idx="123">
                  <c:v>290</c:v>
                </c:pt>
                <c:pt idx="124">
                  <c:v>290</c:v>
                </c:pt>
                <c:pt idx="125">
                  <c:v>290</c:v>
                </c:pt>
                <c:pt idx="126">
                  <c:v>290</c:v>
                </c:pt>
                <c:pt idx="127">
                  <c:v>290</c:v>
                </c:pt>
                <c:pt idx="128">
                  <c:v>290</c:v>
                </c:pt>
                <c:pt idx="129">
                  <c:v>290</c:v>
                </c:pt>
                <c:pt idx="130">
                  <c:v>290</c:v>
                </c:pt>
                <c:pt idx="131">
                  <c:v>290</c:v>
                </c:pt>
                <c:pt idx="132">
                  <c:v>290</c:v>
                </c:pt>
                <c:pt idx="133">
                  <c:v>290</c:v>
                </c:pt>
                <c:pt idx="134">
                  <c:v>290</c:v>
                </c:pt>
                <c:pt idx="135">
                  <c:v>290</c:v>
                </c:pt>
                <c:pt idx="136">
                  <c:v>290</c:v>
                </c:pt>
                <c:pt idx="137">
                  <c:v>290</c:v>
                </c:pt>
                <c:pt idx="138">
                  <c:v>290</c:v>
                </c:pt>
                <c:pt idx="139">
                  <c:v>290</c:v>
                </c:pt>
                <c:pt idx="140">
                  <c:v>290</c:v>
                </c:pt>
                <c:pt idx="141">
                  <c:v>290</c:v>
                </c:pt>
                <c:pt idx="142">
                  <c:v>290</c:v>
                </c:pt>
                <c:pt idx="143">
                  <c:v>290</c:v>
                </c:pt>
                <c:pt idx="144">
                  <c:v>290</c:v>
                </c:pt>
                <c:pt idx="145">
                  <c:v>290</c:v>
                </c:pt>
                <c:pt idx="146">
                  <c:v>290</c:v>
                </c:pt>
                <c:pt idx="147">
                  <c:v>290</c:v>
                </c:pt>
                <c:pt idx="148">
                  <c:v>290</c:v>
                </c:pt>
                <c:pt idx="149">
                  <c:v>290</c:v>
                </c:pt>
                <c:pt idx="150">
                  <c:v>290</c:v>
                </c:pt>
                <c:pt idx="151">
                  <c:v>290</c:v>
                </c:pt>
                <c:pt idx="152">
                  <c:v>290</c:v>
                </c:pt>
                <c:pt idx="153">
                  <c:v>290</c:v>
                </c:pt>
                <c:pt idx="154">
                  <c:v>290</c:v>
                </c:pt>
                <c:pt idx="155">
                  <c:v>290</c:v>
                </c:pt>
                <c:pt idx="156">
                  <c:v>290</c:v>
                </c:pt>
                <c:pt idx="157">
                  <c:v>290</c:v>
                </c:pt>
                <c:pt idx="158">
                  <c:v>290</c:v>
                </c:pt>
                <c:pt idx="159">
                  <c:v>290</c:v>
                </c:pt>
                <c:pt idx="160">
                  <c:v>290</c:v>
                </c:pt>
                <c:pt idx="161">
                  <c:v>290</c:v>
                </c:pt>
                <c:pt idx="162">
                  <c:v>290</c:v>
                </c:pt>
                <c:pt idx="163">
                  <c:v>290</c:v>
                </c:pt>
                <c:pt idx="164">
                  <c:v>290</c:v>
                </c:pt>
                <c:pt idx="165">
                  <c:v>290</c:v>
                </c:pt>
                <c:pt idx="166">
                  <c:v>290</c:v>
                </c:pt>
                <c:pt idx="167">
                  <c:v>290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566306768"/>
        <c:axId val="566307160"/>
      </c:lineChart>
      <c:lineChart>
        <c:grouping val="standard"/>
        <c:varyColors val="0"/>
        <c:ser>
          <c:idx val="2"/>
          <c:order val="0"/>
          <c:tx>
            <c:strRef>
              <c:f>'SQL Results'!$H$1</c:f>
              <c:strCache>
                <c:ptCount val="1"/>
                <c:pt idx="0">
                  <c:v>XNED258: NEDIN_138H Shadow Price</c:v>
                </c:pt>
              </c:strCache>
            </c:strRef>
          </c:tx>
          <c:spPr>
            <a:ln w="28575" cap="rnd">
              <a:solidFill>
                <a:srgbClr val="00AEC7"/>
              </a:solidFill>
              <a:round/>
            </a:ln>
            <a:effectLst/>
          </c:spPr>
          <c:marker>
            <c:symbol val="none"/>
          </c:marker>
          <c:cat>
            <c:numRef>
              <c:f>'[1]SQL Results'!$B$2:$B$294</c:f>
              <c:numCache>
                <c:formatCode>General</c:formatCode>
                <c:ptCount val="293"/>
                <c:pt idx="0">
                  <c:v>43186.000173611101</c:v>
                </c:pt>
                <c:pt idx="1">
                  <c:v>43186.003599536998</c:v>
                </c:pt>
                <c:pt idx="2">
                  <c:v>43186.007060185198</c:v>
                </c:pt>
                <c:pt idx="3">
                  <c:v>43186.010543981502</c:v>
                </c:pt>
                <c:pt idx="4">
                  <c:v>43186.014016203699</c:v>
                </c:pt>
                <c:pt idx="5">
                  <c:v>43186.017476851899</c:v>
                </c:pt>
                <c:pt idx="6">
                  <c:v>43186.020937499998</c:v>
                </c:pt>
                <c:pt idx="7">
                  <c:v>43186.024432870399</c:v>
                </c:pt>
                <c:pt idx="8">
                  <c:v>43186.027916666702</c:v>
                </c:pt>
                <c:pt idx="9">
                  <c:v>43186.031377314801</c:v>
                </c:pt>
                <c:pt idx="10">
                  <c:v>43186.034849536998</c:v>
                </c:pt>
                <c:pt idx="11">
                  <c:v>43186.038321759297</c:v>
                </c:pt>
                <c:pt idx="12">
                  <c:v>43186.0418055556</c:v>
                </c:pt>
                <c:pt idx="13">
                  <c:v>43186.045266203699</c:v>
                </c:pt>
                <c:pt idx="14">
                  <c:v>43186.048726851899</c:v>
                </c:pt>
                <c:pt idx="15">
                  <c:v>43186.052199074104</c:v>
                </c:pt>
                <c:pt idx="16">
                  <c:v>43186.055682870399</c:v>
                </c:pt>
                <c:pt idx="17">
                  <c:v>43186.059143518498</c:v>
                </c:pt>
                <c:pt idx="18">
                  <c:v>43186.062615740702</c:v>
                </c:pt>
                <c:pt idx="19">
                  <c:v>43186.066099536998</c:v>
                </c:pt>
                <c:pt idx="20">
                  <c:v>43186.069560185198</c:v>
                </c:pt>
                <c:pt idx="21">
                  <c:v>43186.073032407403</c:v>
                </c:pt>
                <c:pt idx="22">
                  <c:v>43186.076516203699</c:v>
                </c:pt>
                <c:pt idx="23">
                  <c:v>43186.079976851899</c:v>
                </c:pt>
                <c:pt idx="24">
                  <c:v>43186.083483796298</c:v>
                </c:pt>
                <c:pt idx="25">
                  <c:v>43186.086944444403</c:v>
                </c:pt>
                <c:pt idx="26">
                  <c:v>43186.090416666702</c:v>
                </c:pt>
                <c:pt idx="27">
                  <c:v>43186.093877314801</c:v>
                </c:pt>
                <c:pt idx="28">
                  <c:v>43186.097361111097</c:v>
                </c:pt>
                <c:pt idx="29">
                  <c:v>43186.100821759297</c:v>
                </c:pt>
                <c:pt idx="30">
                  <c:v>43186.104282407403</c:v>
                </c:pt>
                <c:pt idx="31">
                  <c:v>43186.1077546296</c:v>
                </c:pt>
                <c:pt idx="32">
                  <c:v>43186.111226851899</c:v>
                </c:pt>
                <c:pt idx="33">
                  <c:v>43186.114699074104</c:v>
                </c:pt>
                <c:pt idx="34">
                  <c:v>43186.118194444403</c:v>
                </c:pt>
                <c:pt idx="35">
                  <c:v>43186.121643518498</c:v>
                </c:pt>
                <c:pt idx="36">
                  <c:v>43186.125150462998</c:v>
                </c:pt>
                <c:pt idx="37">
                  <c:v>43186.128599536998</c:v>
                </c:pt>
                <c:pt idx="38">
                  <c:v>43186.132071759297</c:v>
                </c:pt>
                <c:pt idx="39">
                  <c:v>43186.135543981502</c:v>
                </c:pt>
                <c:pt idx="40">
                  <c:v>43186.139016203699</c:v>
                </c:pt>
                <c:pt idx="41">
                  <c:v>43186.142465277801</c:v>
                </c:pt>
                <c:pt idx="42">
                  <c:v>43186.145949074104</c:v>
                </c:pt>
                <c:pt idx="43">
                  <c:v>43186.149409722202</c:v>
                </c:pt>
                <c:pt idx="44">
                  <c:v>43186.152893518498</c:v>
                </c:pt>
                <c:pt idx="45">
                  <c:v>43186.156365740702</c:v>
                </c:pt>
                <c:pt idx="46">
                  <c:v>43186.159861111097</c:v>
                </c:pt>
                <c:pt idx="47">
                  <c:v>43186.163321759297</c:v>
                </c:pt>
                <c:pt idx="48">
                  <c:v>43186.1668055556</c:v>
                </c:pt>
                <c:pt idx="49">
                  <c:v>43186.170266203699</c:v>
                </c:pt>
                <c:pt idx="50">
                  <c:v>43186.173726851899</c:v>
                </c:pt>
                <c:pt idx="51">
                  <c:v>43186.177199074104</c:v>
                </c:pt>
                <c:pt idx="52">
                  <c:v>43186.180682870399</c:v>
                </c:pt>
                <c:pt idx="53">
                  <c:v>43186.184155092596</c:v>
                </c:pt>
                <c:pt idx="54">
                  <c:v>43186.1876388889</c:v>
                </c:pt>
                <c:pt idx="55">
                  <c:v>43186.191099536998</c:v>
                </c:pt>
                <c:pt idx="56">
                  <c:v>43186.194571759297</c:v>
                </c:pt>
                <c:pt idx="57">
                  <c:v>43186.198032407403</c:v>
                </c:pt>
                <c:pt idx="58">
                  <c:v>43186.201527777797</c:v>
                </c:pt>
                <c:pt idx="59">
                  <c:v>43186.204988425903</c:v>
                </c:pt>
                <c:pt idx="60">
                  <c:v>43186.208495370403</c:v>
                </c:pt>
                <c:pt idx="61">
                  <c:v>43186.211921296301</c:v>
                </c:pt>
                <c:pt idx="62">
                  <c:v>43186.215381944399</c:v>
                </c:pt>
                <c:pt idx="63">
                  <c:v>43186.218865740702</c:v>
                </c:pt>
                <c:pt idx="64">
                  <c:v>43186.222349536998</c:v>
                </c:pt>
                <c:pt idx="65">
                  <c:v>43186.225810185198</c:v>
                </c:pt>
                <c:pt idx="66">
                  <c:v>43186.229293981502</c:v>
                </c:pt>
                <c:pt idx="67">
                  <c:v>43186.232766203699</c:v>
                </c:pt>
                <c:pt idx="68">
                  <c:v>43186.236238425903</c:v>
                </c:pt>
                <c:pt idx="69">
                  <c:v>43186.239699074104</c:v>
                </c:pt>
                <c:pt idx="70">
                  <c:v>43186.243182870399</c:v>
                </c:pt>
                <c:pt idx="71">
                  <c:v>43186.246655092596</c:v>
                </c:pt>
                <c:pt idx="72">
                  <c:v>43186.250162037002</c:v>
                </c:pt>
                <c:pt idx="73">
                  <c:v>43186.253611111097</c:v>
                </c:pt>
                <c:pt idx="74">
                  <c:v>43186.257060185198</c:v>
                </c:pt>
                <c:pt idx="75">
                  <c:v>43186.260532407403</c:v>
                </c:pt>
                <c:pt idx="76">
                  <c:v>43186.264016203699</c:v>
                </c:pt>
                <c:pt idx="77">
                  <c:v>43186.267488425903</c:v>
                </c:pt>
                <c:pt idx="78">
                  <c:v>43186.270960648202</c:v>
                </c:pt>
                <c:pt idx="79">
                  <c:v>43186.274432870399</c:v>
                </c:pt>
                <c:pt idx="80">
                  <c:v>43186.277905092596</c:v>
                </c:pt>
                <c:pt idx="81">
                  <c:v>43186.281377314801</c:v>
                </c:pt>
                <c:pt idx="82">
                  <c:v>43186.284849536998</c:v>
                </c:pt>
                <c:pt idx="83">
                  <c:v>43186.288321759297</c:v>
                </c:pt>
                <c:pt idx="84">
                  <c:v>43186.291817129597</c:v>
                </c:pt>
                <c:pt idx="85">
                  <c:v>43186.295266203699</c:v>
                </c:pt>
                <c:pt idx="86">
                  <c:v>43186.298715277801</c:v>
                </c:pt>
                <c:pt idx="87">
                  <c:v>43186.302199074104</c:v>
                </c:pt>
                <c:pt idx="88">
                  <c:v>43186.305682870399</c:v>
                </c:pt>
                <c:pt idx="89">
                  <c:v>43186.309155092596</c:v>
                </c:pt>
                <c:pt idx="90">
                  <c:v>43186.312627314801</c:v>
                </c:pt>
                <c:pt idx="91">
                  <c:v>43186.316099536998</c:v>
                </c:pt>
                <c:pt idx="92">
                  <c:v>43186.319583333301</c:v>
                </c:pt>
                <c:pt idx="93">
                  <c:v>43186.323032407403</c:v>
                </c:pt>
                <c:pt idx="94">
                  <c:v>43186.326516203699</c:v>
                </c:pt>
                <c:pt idx="95">
                  <c:v>43186.329976851899</c:v>
                </c:pt>
                <c:pt idx="96">
                  <c:v>43186.333483796298</c:v>
                </c:pt>
                <c:pt idx="97">
                  <c:v>43186.336932870399</c:v>
                </c:pt>
                <c:pt idx="98">
                  <c:v>43186.340393518498</c:v>
                </c:pt>
                <c:pt idx="99">
                  <c:v>43186.343877314801</c:v>
                </c:pt>
                <c:pt idx="100">
                  <c:v>43186.347349536998</c:v>
                </c:pt>
                <c:pt idx="101">
                  <c:v>43186.3507986111</c:v>
                </c:pt>
                <c:pt idx="102">
                  <c:v>43186.354293981502</c:v>
                </c:pt>
                <c:pt idx="103">
                  <c:v>43186.357766203699</c:v>
                </c:pt>
                <c:pt idx="104">
                  <c:v>43186.361226851899</c:v>
                </c:pt>
                <c:pt idx="105">
                  <c:v>43186.364710648202</c:v>
                </c:pt>
                <c:pt idx="106">
                  <c:v>43186.368194444403</c:v>
                </c:pt>
                <c:pt idx="107">
                  <c:v>43186.371655092596</c:v>
                </c:pt>
                <c:pt idx="108">
                  <c:v>43186.375162037002</c:v>
                </c:pt>
                <c:pt idx="109">
                  <c:v>43186.378599536998</c:v>
                </c:pt>
                <c:pt idx="110">
                  <c:v>43186.3820486111</c:v>
                </c:pt>
                <c:pt idx="111">
                  <c:v>43186.385543981502</c:v>
                </c:pt>
                <c:pt idx="112">
                  <c:v>43186.389016203699</c:v>
                </c:pt>
                <c:pt idx="113">
                  <c:v>43186.392488425903</c:v>
                </c:pt>
                <c:pt idx="114">
                  <c:v>43186.395972222199</c:v>
                </c:pt>
                <c:pt idx="115">
                  <c:v>43186.399432870399</c:v>
                </c:pt>
                <c:pt idx="116">
                  <c:v>43186.402905092596</c:v>
                </c:pt>
                <c:pt idx="117">
                  <c:v>43186.406365740702</c:v>
                </c:pt>
                <c:pt idx="118">
                  <c:v>43186.409849536998</c:v>
                </c:pt>
                <c:pt idx="119">
                  <c:v>43186.413321759297</c:v>
                </c:pt>
                <c:pt idx="120">
                  <c:v>43186.416817129597</c:v>
                </c:pt>
                <c:pt idx="121">
                  <c:v>43186.420266203699</c:v>
                </c:pt>
                <c:pt idx="122">
                  <c:v>43186.423750000002</c:v>
                </c:pt>
                <c:pt idx="123">
                  <c:v>43186.427199074104</c:v>
                </c:pt>
                <c:pt idx="124">
                  <c:v>43186.430706018502</c:v>
                </c:pt>
                <c:pt idx="125">
                  <c:v>43186.434131944399</c:v>
                </c:pt>
                <c:pt idx="126">
                  <c:v>43186.437743055598</c:v>
                </c:pt>
                <c:pt idx="127">
                  <c:v>43186.441099536998</c:v>
                </c:pt>
                <c:pt idx="128">
                  <c:v>43186.444560185198</c:v>
                </c:pt>
                <c:pt idx="129">
                  <c:v>43186.448020833297</c:v>
                </c:pt>
                <c:pt idx="130">
                  <c:v>43186.451516203699</c:v>
                </c:pt>
                <c:pt idx="131">
                  <c:v>43186.454988425903</c:v>
                </c:pt>
                <c:pt idx="132">
                  <c:v>43186.458495370403</c:v>
                </c:pt>
                <c:pt idx="133">
                  <c:v>43186.461932870399</c:v>
                </c:pt>
                <c:pt idx="134">
                  <c:v>43186.465393518498</c:v>
                </c:pt>
                <c:pt idx="135">
                  <c:v>43186.468981481499</c:v>
                </c:pt>
                <c:pt idx="136">
                  <c:v>43186.472349536998</c:v>
                </c:pt>
                <c:pt idx="137">
                  <c:v>43186.475810185198</c:v>
                </c:pt>
                <c:pt idx="138">
                  <c:v>43186.479293981502</c:v>
                </c:pt>
                <c:pt idx="139">
                  <c:v>43186.482766203699</c:v>
                </c:pt>
                <c:pt idx="140">
                  <c:v>43186.486226851899</c:v>
                </c:pt>
                <c:pt idx="141">
                  <c:v>43186.489687499998</c:v>
                </c:pt>
                <c:pt idx="142">
                  <c:v>43186.493287037003</c:v>
                </c:pt>
                <c:pt idx="143">
                  <c:v>43186.496643518498</c:v>
                </c:pt>
                <c:pt idx="144">
                  <c:v>43186.500150462998</c:v>
                </c:pt>
                <c:pt idx="145">
                  <c:v>43186.503692129598</c:v>
                </c:pt>
                <c:pt idx="146">
                  <c:v>43186.507060185198</c:v>
                </c:pt>
                <c:pt idx="147">
                  <c:v>43186.510532407403</c:v>
                </c:pt>
                <c:pt idx="148">
                  <c:v>43186.5141435185</c:v>
                </c:pt>
                <c:pt idx="149">
                  <c:v>43186.517488425903</c:v>
                </c:pt>
                <c:pt idx="150">
                  <c:v>43186.520960648202</c:v>
                </c:pt>
                <c:pt idx="151">
                  <c:v>43186.524432870399</c:v>
                </c:pt>
                <c:pt idx="152">
                  <c:v>43186.527893518498</c:v>
                </c:pt>
                <c:pt idx="153">
                  <c:v>43186.531365740702</c:v>
                </c:pt>
                <c:pt idx="154">
                  <c:v>43186.534849536998</c:v>
                </c:pt>
                <c:pt idx="155">
                  <c:v>43186.538310185198</c:v>
                </c:pt>
                <c:pt idx="156">
                  <c:v>43186.541828703703</c:v>
                </c:pt>
                <c:pt idx="157">
                  <c:v>43186.545266203699</c:v>
                </c:pt>
                <c:pt idx="158">
                  <c:v>43186.548738425903</c:v>
                </c:pt>
                <c:pt idx="159">
                  <c:v>43186.552210648202</c:v>
                </c:pt>
                <c:pt idx="160">
                  <c:v>43186.555682870399</c:v>
                </c:pt>
                <c:pt idx="161">
                  <c:v>43186.559143518498</c:v>
                </c:pt>
                <c:pt idx="162">
                  <c:v>43186.562627314801</c:v>
                </c:pt>
                <c:pt idx="163">
                  <c:v>43186.566099536998</c:v>
                </c:pt>
                <c:pt idx="164">
                  <c:v>43186.569571759297</c:v>
                </c:pt>
                <c:pt idx="165">
                  <c:v>43186.573043981502</c:v>
                </c:pt>
                <c:pt idx="166">
                  <c:v>43186.576527777797</c:v>
                </c:pt>
                <c:pt idx="167">
                  <c:v>43186.579988425903</c:v>
                </c:pt>
                <c:pt idx="168">
                  <c:v>43186.583483796298</c:v>
                </c:pt>
                <c:pt idx="169">
                  <c:v>43186.586944444403</c:v>
                </c:pt>
                <c:pt idx="170">
                  <c:v>43186.590405092596</c:v>
                </c:pt>
                <c:pt idx="171">
                  <c:v>43186.593877314801</c:v>
                </c:pt>
                <c:pt idx="172">
                  <c:v>43186.597349536998</c:v>
                </c:pt>
                <c:pt idx="173">
                  <c:v>43186.600810185198</c:v>
                </c:pt>
                <c:pt idx="174">
                  <c:v>43186.6043055556</c:v>
                </c:pt>
                <c:pt idx="175">
                  <c:v>43186.607766203699</c:v>
                </c:pt>
                <c:pt idx="176">
                  <c:v>43186.611226851899</c:v>
                </c:pt>
                <c:pt idx="177">
                  <c:v>43186.614699074104</c:v>
                </c:pt>
                <c:pt idx="178">
                  <c:v>43186.618182870399</c:v>
                </c:pt>
                <c:pt idx="179">
                  <c:v>43186.621631944399</c:v>
                </c:pt>
                <c:pt idx="180">
                  <c:v>43186.625150462998</c:v>
                </c:pt>
                <c:pt idx="181">
                  <c:v>43186.628587963001</c:v>
                </c:pt>
                <c:pt idx="182">
                  <c:v>43186.632071759297</c:v>
                </c:pt>
                <c:pt idx="183">
                  <c:v>43186.635543981502</c:v>
                </c:pt>
                <c:pt idx="184">
                  <c:v>43186.639016203699</c:v>
                </c:pt>
                <c:pt idx="185">
                  <c:v>43186.642488425903</c:v>
                </c:pt>
                <c:pt idx="186">
                  <c:v>43186.645960648202</c:v>
                </c:pt>
                <c:pt idx="187">
                  <c:v>43186.649432870399</c:v>
                </c:pt>
                <c:pt idx="188">
                  <c:v>43186.652893518498</c:v>
                </c:pt>
                <c:pt idx="189">
                  <c:v>43186.656377314801</c:v>
                </c:pt>
                <c:pt idx="190">
                  <c:v>43186.659849536998</c:v>
                </c:pt>
                <c:pt idx="191">
                  <c:v>43186.663333333301</c:v>
                </c:pt>
                <c:pt idx="192">
                  <c:v>43186.666840277801</c:v>
                </c:pt>
                <c:pt idx="193">
                  <c:v>43186.670266203699</c:v>
                </c:pt>
                <c:pt idx="194">
                  <c:v>43186.673726851899</c:v>
                </c:pt>
                <c:pt idx="195">
                  <c:v>43186.677210648202</c:v>
                </c:pt>
                <c:pt idx="196">
                  <c:v>43186.680682870399</c:v>
                </c:pt>
                <c:pt idx="197">
                  <c:v>43186.684155092596</c:v>
                </c:pt>
                <c:pt idx="198">
                  <c:v>43186.687627314801</c:v>
                </c:pt>
                <c:pt idx="199">
                  <c:v>43186.691099536998</c:v>
                </c:pt>
                <c:pt idx="200">
                  <c:v>43186.694571759297</c:v>
                </c:pt>
                <c:pt idx="201">
                  <c:v>43186.698032407403</c:v>
                </c:pt>
                <c:pt idx="202">
                  <c:v>43186.701516203699</c:v>
                </c:pt>
                <c:pt idx="203">
                  <c:v>43186.704965277801</c:v>
                </c:pt>
                <c:pt idx="204">
                  <c:v>43186.708483796298</c:v>
                </c:pt>
                <c:pt idx="205">
                  <c:v>43186.711932870399</c:v>
                </c:pt>
                <c:pt idx="206">
                  <c:v>43186.715381944399</c:v>
                </c:pt>
                <c:pt idx="207">
                  <c:v>43186.718865740702</c:v>
                </c:pt>
                <c:pt idx="208">
                  <c:v>43186.722349536998</c:v>
                </c:pt>
                <c:pt idx="209">
                  <c:v>43186.725833333301</c:v>
                </c:pt>
                <c:pt idx="210">
                  <c:v>43186.729293981502</c:v>
                </c:pt>
                <c:pt idx="211">
                  <c:v>43186.732766203699</c:v>
                </c:pt>
                <c:pt idx="212">
                  <c:v>43186.736226851899</c:v>
                </c:pt>
                <c:pt idx="213">
                  <c:v>43186.739699074104</c:v>
                </c:pt>
                <c:pt idx="214">
                  <c:v>43186.743171296301</c:v>
                </c:pt>
                <c:pt idx="215">
                  <c:v>43186.746655092596</c:v>
                </c:pt>
                <c:pt idx="216">
                  <c:v>43186.750162037002</c:v>
                </c:pt>
                <c:pt idx="217">
                  <c:v>43186.753599536998</c:v>
                </c:pt>
                <c:pt idx="218">
                  <c:v>43186.757060185198</c:v>
                </c:pt>
                <c:pt idx="219">
                  <c:v>43186.760543981502</c:v>
                </c:pt>
                <c:pt idx="220">
                  <c:v>43186.764016203699</c:v>
                </c:pt>
                <c:pt idx="221">
                  <c:v>43186.767488425903</c:v>
                </c:pt>
                <c:pt idx="222">
                  <c:v>43186.770960648202</c:v>
                </c:pt>
                <c:pt idx="223">
                  <c:v>43186.774432870399</c:v>
                </c:pt>
                <c:pt idx="224">
                  <c:v>43186.777905092596</c:v>
                </c:pt>
                <c:pt idx="225">
                  <c:v>43186.779837962997</c:v>
                </c:pt>
                <c:pt idx="226">
                  <c:v>43186.780057870397</c:v>
                </c:pt>
                <c:pt idx="227">
                  <c:v>43186.781377314801</c:v>
                </c:pt>
                <c:pt idx="228">
                  <c:v>43186.784861111097</c:v>
                </c:pt>
                <c:pt idx="229">
                  <c:v>43186.788321759297</c:v>
                </c:pt>
                <c:pt idx="230">
                  <c:v>43186.7918055556</c:v>
                </c:pt>
                <c:pt idx="231">
                  <c:v>43186.795266203699</c:v>
                </c:pt>
                <c:pt idx="232">
                  <c:v>43186.798738425903</c:v>
                </c:pt>
                <c:pt idx="233">
                  <c:v>43186.802199074104</c:v>
                </c:pt>
                <c:pt idx="234">
                  <c:v>43186.805682870399</c:v>
                </c:pt>
                <c:pt idx="235">
                  <c:v>43186.809155092596</c:v>
                </c:pt>
                <c:pt idx="236">
                  <c:v>43186.812627314801</c:v>
                </c:pt>
                <c:pt idx="237">
                  <c:v>43186.816099536998</c:v>
                </c:pt>
                <c:pt idx="238">
                  <c:v>43186.819560185198</c:v>
                </c:pt>
                <c:pt idx="239">
                  <c:v>43186.823032407403</c:v>
                </c:pt>
                <c:pt idx="240">
                  <c:v>43186.826516203699</c:v>
                </c:pt>
                <c:pt idx="241">
                  <c:v>43186.829988425903</c:v>
                </c:pt>
                <c:pt idx="242">
                  <c:v>43186.8335069444</c:v>
                </c:pt>
                <c:pt idx="243">
                  <c:v>43186.836932870399</c:v>
                </c:pt>
                <c:pt idx="244">
                  <c:v>43186.840405092596</c:v>
                </c:pt>
                <c:pt idx="245">
                  <c:v>43186.843877314801</c:v>
                </c:pt>
                <c:pt idx="246">
                  <c:v>43186.847349536998</c:v>
                </c:pt>
                <c:pt idx="247">
                  <c:v>43186.850810185198</c:v>
                </c:pt>
                <c:pt idx="248">
                  <c:v>43186.854293981502</c:v>
                </c:pt>
                <c:pt idx="249">
                  <c:v>43186.857766203699</c:v>
                </c:pt>
                <c:pt idx="250">
                  <c:v>43186.861238425903</c:v>
                </c:pt>
                <c:pt idx="251">
                  <c:v>43186.864710648202</c:v>
                </c:pt>
                <c:pt idx="252">
                  <c:v>43186.868182870399</c:v>
                </c:pt>
                <c:pt idx="253">
                  <c:v>43186.871655092596</c:v>
                </c:pt>
                <c:pt idx="254">
                  <c:v>43186.875162037002</c:v>
                </c:pt>
                <c:pt idx="255">
                  <c:v>43186.878611111097</c:v>
                </c:pt>
                <c:pt idx="256">
                  <c:v>43186.882071759297</c:v>
                </c:pt>
                <c:pt idx="257">
                  <c:v>43186.885532407403</c:v>
                </c:pt>
                <c:pt idx="258">
                  <c:v>43186.888113425899</c:v>
                </c:pt>
                <c:pt idx="259">
                  <c:v>43186.889016203699</c:v>
                </c:pt>
                <c:pt idx="260">
                  <c:v>43186.891006944403</c:v>
                </c:pt>
                <c:pt idx="261">
                  <c:v>43186.892476851899</c:v>
                </c:pt>
                <c:pt idx="262">
                  <c:v>43186.895960648202</c:v>
                </c:pt>
                <c:pt idx="263">
                  <c:v>43186.8984837963</c:v>
                </c:pt>
                <c:pt idx="264">
                  <c:v>43186.899444444403</c:v>
                </c:pt>
                <c:pt idx="265">
                  <c:v>43186.902905092596</c:v>
                </c:pt>
                <c:pt idx="266">
                  <c:v>43186.906377314801</c:v>
                </c:pt>
                <c:pt idx="267">
                  <c:v>43186.909849536998</c:v>
                </c:pt>
                <c:pt idx="268">
                  <c:v>43186.913310185198</c:v>
                </c:pt>
                <c:pt idx="269">
                  <c:v>43186.916828703703</c:v>
                </c:pt>
                <c:pt idx="270">
                  <c:v>43186.920266203699</c:v>
                </c:pt>
                <c:pt idx="271">
                  <c:v>43186.923738425903</c:v>
                </c:pt>
                <c:pt idx="272">
                  <c:v>43186.927199074104</c:v>
                </c:pt>
                <c:pt idx="273">
                  <c:v>43186.930694444403</c:v>
                </c:pt>
                <c:pt idx="274">
                  <c:v>43186.934155092596</c:v>
                </c:pt>
                <c:pt idx="275">
                  <c:v>43186.937615740702</c:v>
                </c:pt>
                <c:pt idx="276">
                  <c:v>43186.941099536998</c:v>
                </c:pt>
                <c:pt idx="277">
                  <c:v>43186.944583333301</c:v>
                </c:pt>
                <c:pt idx="278">
                  <c:v>43186.948032407403</c:v>
                </c:pt>
                <c:pt idx="279">
                  <c:v>43186.951516203699</c:v>
                </c:pt>
                <c:pt idx="280">
                  <c:v>43186.954988425903</c:v>
                </c:pt>
                <c:pt idx="281">
                  <c:v>43186.958495370403</c:v>
                </c:pt>
                <c:pt idx="282">
                  <c:v>43186.961921296301</c:v>
                </c:pt>
                <c:pt idx="283">
                  <c:v>43186.965393518498</c:v>
                </c:pt>
                <c:pt idx="284">
                  <c:v>43186.968865740702</c:v>
                </c:pt>
                <c:pt idx="285">
                  <c:v>43186.972349536998</c:v>
                </c:pt>
                <c:pt idx="286">
                  <c:v>43186.9757986111</c:v>
                </c:pt>
                <c:pt idx="287">
                  <c:v>43186.979293981502</c:v>
                </c:pt>
                <c:pt idx="288">
                  <c:v>43186.982766203699</c:v>
                </c:pt>
                <c:pt idx="289">
                  <c:v>43186.986215277801</c:v>
                </c:pt>
                <c:pt idx="290">
                  <c:v>43186.989710648202</c:v>
                </c:pt>
                <c:pt idx="291">
                  <c:v>43186.993182870399</c:v>
                </c:pt>
                <c:pt idx="292">
                  <c:v>43186.996655092596</c:v>
                </c:pt>
              </c:numCache>
            </c:numRef>
          </c:cat>
          <c:val>
            <c:numRef>
              <c:f>'SQL Results'!$H$2:$H$291</c:f>
              <c:numCache>
                <c:formatCode>General</c:formatCode>
                <c:ptCount val="168"/>
                <c:pt idx="99">
                  <c:v>0</c:v>
                </c:pt>
                <c:pt idx="100">
                  <c:v>0</c:v>
                </c:pt>
                <c:pt idx="101">
                  <c:v>0</c:v>
                </c:pt>
                <c:pt idx="102">
                  <c:v>4500</c:v>
                </c:pt>
                <c:pt idx="103">
                  <c:v>0</c:v>
                </c:pt>
                <c:pt idx="104">
                  <c:v>0</c:v>
                </c:pt>
                <c:pt idx="105">
                  <c:v>0.37251240015029902</c:v>
                </c:pt>
                <c:pt idx="106">
                  <c:v>4500</c:v>
                </c:pt>
                <c:pt idx="107">
                  <c:v>4500</c:v>
                </c:pt>
                <c:pt idx="108">
                  <c:v>4500</c:v>
                </c:pt>
                <c:pt idx="109">
                  <c:v>4500</c:v>
                </c:pt>
                <c:pt idx="110">
                  <c:v>4500</c:v>
                </c:pt>
                <c:pt idx="111">
                  <c:v>4500</c:v>
                </c:pt>
                <c:pt idx="112">
                  <c:v>4500</c:v>
                </c:pt>
                <c:pt idx="113">
                  <c:v>4500</c:v>
                </c:pt>
                <c:pt idx="114">
                  <c:v>4500</c:v>
                </c:pt>
                <c:pt idx="115">
                  <c:v>4500</c:v>
                </c:pt>
                <c:pt idx="116">
                  <c:v>4500</c:v>
                </c:pt>
                <c:pt idx="117">
                  <c:v>4500</c:v>
                </c:pt>
                <c:pt idx="118">
                  <c:v>4500</c:v>
                </c:pt>
                <c:pt idx="119">
                  <c:v>4500</c:v>
                </c:pt>
                <c:pt idx="120">
                  <c:v>4500</c:v>
                </c:pt>
                <c:pt idx="121">
                  <c:v>4500</c:v>
                </c:pt>
                <c:pt idx="122">
                  <c:v>4500</c:v>
                </c:pt>
                <c:pt idx="123">
                  <c:v>4500</c:v>
                </c:pt>
                <c:pt idx="124">
                  <c:v>4500</c:v>
                </c:pt>
                <c:pt idx="125">
                  <c:v>4500</c:v>
                </c:pt>
                <c:pt idx="126">
                  <c:v>0</c:v>
                </c:pt>
                <c:pt idx="127">
                  <c:v>0</c:v>
                </c:pt>
                <c:pt idx="128">
                  <c:v>4500</c:v>
                </c:pt>
                <c:pt idx="129">
                  <c:v>4500</c:v>
                </c:pt>
                <c:pt idx="130">
                  <c:v>0</c:v>
                </c:pt>
                <c:pt idx="131">
                  <c:v>0</c:v>
                </c:pt>
                <c:pt idx="132">
                  <c:v>0</c:v>
                </c:pt>
                <c:pt idx="133">
                  <c:v>0</c:v>
                </c:pt>
                <c:pt idx="134">
                  <c:v>0</c:v>
                </c:pt>
                <c:pt idx="135">
                  <c:v>0</c:v>
                </c:pt>
                <c:pt idx="136">
                  <c:v>0</c:v>
                </c:pt>
                <c:pt idx="137">
                  <c:v>0</c:v>
                </c:pt>
                <c:pt idx="138">
                  <c:v>0</c:v>
                </c:pt>
                <c:pt idx="139">
                  <c:v>0</c:v>
                </c:pt>
                <c:pt idx="140">
                  <c:v>0</c:v>
                </c:pt>
                <c:pt idx="141">
                  <c:v>0</c:v>
                </c:pt>
                <c:pt idx="142">
                  <c:v>0</c:v>
                </c:pt>
                <c:pt idx="143">
                  <c:v>0</c:v>
                </c:pt>
                <c:pt idx="144">
                  <c:v>0</c:v>
                </c:pt>
                <c:pt idx="145">
                  <c:v>0</c:v>
                </c:pt>
                <c:pt idx="146">
                  <c:v>0</c:v>
                </c:pt>
                <c:pt idx="147">
                  <c:v>0</c:v>
                </c:pt>
                <c:pt idx="148">
                  <c:v>0</c:v>
                </c:pt>
                <c:pt idx="149">
                  <c:v>0</c:v>
                </c:pt>
                <c:pt idx="150">
                  <c:v>0</c:v>
                </c:pt>
                <c:pt idx="151">
                  <c:v>0</c:v>
                </c:pt>
                <c:pt idx="152">
                  <c:v>0</c:v>
                </c:pt>
                <c:pt idx="153">
                  <c:v>0</c:v>
                </c:pt>
                <c:pt idx="154">
                  <c:v>0</c:v>
                </c:pt>
                <c:pt idx="155">
                  <c:v>0</c:v>
                </c:pt>
                <c:pt idx="156">
                  <c:v>0</c:v>
                </c:pt>
                <c:pt idx="157">
                  <c:v>0</c:v>
                </c:pt>
                <c:pt idx="158">
                  <c:v>0</c:v>
                </c:pt>
                <c:pt idx="159">
                  <c:v>0</c:v>
                </c:pt>
              </c:numCache>
            </c:numRef>
          </c:val>
          <c:smooth val="0"/>
        </c:ser>
        <c:ser>
          <c:idx val="1"/>
          <c:order val="2"/>
          <c:tx>
            <c:strRef>
              <c:f>'SQL Results'!$E$1</c:f>
              <c:strCache>
                <c:ptCount val="1"/>
                <c:pt idx="0">
                  <c:v>System Lambda</c:v>
                </c:pt>
              </c:strCache>
            </c:strRef>
          </c:tx>
          <c:spPr>
            <a:ln w="28575" cap="rnd">
              <a:solidFill>
                <a:srgbClr val="26D07C"/>
              </a:solidFill>
              <a:round/>
            </a:ln>
            <a:effectLst/>
          </c:spPr>
          <c:marker>
            <c:symbol val="none"/>
          </c:marker>
          <c:cat>
            <c:numRef>
              <c:f>'[1]SQL Results'!$B$2:$B$294</c:f>
              <c:numCache>
                <c:formatCode>General</c:formatCode>
                <c:ptCount val="293"/>
                <c:pt idx="0">
                  <c:v>43186.000173611101</c:v>
                </c:pt>
                <c:pt idx="1">
                  <c:v>43186.003599536998</c:v>
                </c:pt>
                <c:pt idx="2">
                  <c:v>43186.007060185198</c:v>
                </c:pt>
                <c:pt idx="3">
                  <c:v>43186.010543981502</c:v>
                </c:pt>
                <c:pt idx="4">
                  <c:v>43186.014016203699</c:v>
                </c:pt>
                <c:pt idx="5">
                  <c:v>43186.017476851899</c:v>
                </c:pt>
                <c:pt idx="6">
                  <c:v>43186.020937499998</c:v>
                </c:pt>
                <c:pt idx="7">
                  <c:v>43186.024432870399</c:v>
                </c:pt>
                <c:pt idx="8">
                  <c:v>43186.027916666702</c:v>
                </c:pt>
                <c:pt idx="9">
                  <c:v>43186.031377314801</c:v>
                </c:pt>
                <c:pt idx="10">
                  <c:v>43186.034849536998</c:v>
                </c:pt>
                <c:pt idx="11">
                  <c:v>43186.038321759297</c:v>
                </c:pt>
                <c:pt idx="12">
                  <c:v>43186.0418055556</c:v>
                </c:pt>
                <c:pt idx="13">
                  <c:v>43186.045266203699</c:v>
                </c:pt>
                <c:pt idx="14">
                  <c:v>43186.048726851899</c:v>
                </c:pt>
                <c:pt idx="15">
                  <c:v>43186.052199074104</c:v>
                </c:pt>
                <c:pt idx="16">
                  <c:v>43186.055682870399</c:v>
                </c:pt>
                <c:pt idx="17">
                  <c:v>43186.059143518498</c:v>
                </c:pt>
                <c:pt idx="18">
                  <c:v>43186.062615740702</c:v>
                </c:pt>
                <c:pt idx="19">
                  <c:v>43186.066099536998</c:v>
                </c:pt>
                <c:pt idx="20">
                  <c:v>43186.069560185198</c:v>
                </c:pt>
                <c:pt idx="21">
                  <c:v>43186.073032407403</c:v>
                </c:pt>
                <c:pt idx="22">
                  <c:v>43186.076516203699</c:v>
                </c:pt>
                <c:pt idx="23">
                  <c:v>43186.079976851899</c:v>
                </c:pt>
                <c:pt idx="24">
                  <c:v>43186.083483796298</c:v>
                </c:pt>
                <c:pt idx="25">
                  <c:v>43186.086944444403</c:v>
                </c:pt>
                <c:pt idx="26">
                  <c:v>43186.090416666702</c:v>
                </c:pt>
                <c:pt idx="27">
                  <c:v>43186.093877314801</c:v>
                </c:pt>
                <c:pt idx="28">
                  <c:v>43186.097361111097</c:v>
                </c:pt>
                <c:pt idx="29">
                  <c:v>43186.100821759297</c:v>
                </c:pt>
                <c:pt idx="30">
                  <c:v>43186.104282407403</c:v>
                </c:pt>
                <c:pt idx="31">
                  <c:v>43186.1077546296</c:v>
                </c:pt>
                <c:pt idx="32">
                  <c:v>43186.111226851899</c:v>
                </c:pt>
                <c:pt idx="33">
                  <c:v>43186.114699074104</c:v>
                </c:pt>
                <c:pt idx="34">
                  <c:v>43186.118194444403</c:v>
                </c:pt>
                <c:pt idx="35">
                  <c:v>43186.121643518498</c:v>
                </c:pt>
                <c:pt idx="36">
                  <c:v>43186.125150462998</c:v>
                </c:pt>
                <c:pt idx="37">
                  <c:v>43186.128599536998</c:v>
                </c:pt>
                <c:pt idx="38">
                  <c:v>43186.132071759297</c:v>
                </c:pt>
                <c:pt idx="39">
                  <c:v>43186.135543981502</c:v>
                </c:pt>
                <c:pt idx="40">
                  <c:v>43186.139016203699</c:v>
                </c:pt>
                <c:pt idx="41">
                  <c:v>43186.142465277801</c:v>
                </c:pt>
                <c:pt idx="42">
                  <c:v>43186.145949074104</c:v>
                </c:pt>
                <c:pt idx="43">
                  <c:v>43186.149409722202</c:v>
                </c:pt>
                <c:pt idx="44">
                  <c:v>43186.152893518498</c:v>
                </c:pt>
                <c:pt idx="45">
                  <c:v>43186.156365740702</c:v>
                </c:pt>
                <c:pt idx="46">
                  <c:v>43186.159861111097</c:v>
                </c:pt>
                <c:pt idx="47">
                  <c:v>43186.163321759297</c:v>
                </c:pt>
                <c:pt idx="48">
                  <c:v>43186.1668055556</c:v>
                </c:pt>
                <c:pt idx="49">
                  <c:v>43186.170266203699</c:v>
                </c:pt>
                <c:pt idx="50">
                  <c:v>43186.173726851899</c:v>
                </c:pt>
                <c:pt idx="51">
                  <c:v>43186.177199074104</c:v>
                </c:pt>
                <c:pt idx="52">
                  <c:v>43186.180682870399</c:v>
                </c:pt>
                <c:pt idx="53">
                  <c:v>43186.184155092596</c:v>
                </c:pt>
                <c:pt idx="54">
                  <c:v>43186.1876388889</c:v>
                </c:pt>
                <c:pt idx="55">
                  <c:v>43186.191099536998</c:v>
                </c:pt>
                <c:pt idx="56">
                  <c:v>43186.194571759297</c:v>
                </c:pt>
                <c:pt idx="57">
                  <c:v>43186.198032407403</c:v>
                </c:pt>
                <c:pt idx="58">
                  <c:v>43186.201527777797</c:v>
                </c:pt>
                <c:pt idx="59">
                  <c:v>43186.204988425903</c:v>
                </c:pt>
                <c:pt idx="60">
                  <c:v>43186.208495370403</c:v>
                </c:pt>
                <c:pt idx="61">
                  <c:v>43186.211921296301</c:v>
                </c:pt>
                <c:pt idx="62">
                  <c:v>43186.215381944399</c:v>
                </c:pt>
                <c:pt idx="63">
                  <c:v>43186.218865740702</c:v>
                </c:pt>
                <c:pt idx="64">
                  <c:v>43186.222349536998</c:v>
                </c:pt>
                <c:pt idx="65">
                  <c:v>43186.225810185198</c:v>
                </c:pt>
                <c:pt idx="66">
                  <c:v>43186.229293981502</c:v>
                </c:pt>
                <c:pt idx="67">
                  <c:v>43186.232766203699</c:v>
                </c:pt>
                <c:pt idx="68">
                  <c:v>43186.236238425903</c:v>
                </c:pt>
                <c:pt idx="69">
                  <c:v>43186.239699074104</c:v>
                </c:pt>
                <c:pt idx="70">
                  <c:v>43186.243182870399</c:v>
                </c:pt>
                <c:pt idx="71">
                  <c:v>43186.246655092596</c:v>
                </c:pt>
                <c:pt idx="72">
                  <c:v>43186.250162037002</c:v>
                </c:pt>
                <c:pt idx="73">
                  <c:v>43186.253611111097</c:v>
                </c:pt>
                <c:pt idx="74">
                  <c:v>43186.257060185198</c:v>
                </c:pt>
                <c:pt idx="75">
                  <c:v>43186.260532407403</c:v>
                </c:pt>
                <c:pt idx="76">
                  <c:v>43186.264016203699</c:v>
                </c:pt>
                <c:pt idx="77">
                  <c:v>43186.267488425903</c:v>
                </c:pt>
                <c:pt idx="78">
                  <c:v>43186.270960648202</c:v>
                </c:pt>
                <c:pt idx="79">
                  <c:v>43186.274432870399</c:v>
                </c:pt>
                <c:pt idx="80">
                  <c:v>43186.277905092596</c:v>
                </c:pt>
                <c:pt idx="81">
                  <c:v>43186.281377314801</c:v>
                </c:pt>
                <c:pt idx="82">
                  <c:v>43186.284849536998</c:v>
                </c:pt>
                <c:pt idx="83">
                  <c:v>43186.288321759297</c:v>
                </c:pt>
                <c:pt idx="84">
                  <c:v>43186.291817129597</c:v>
                </c:pt>
                <c:pt idx="85">
                  <c:v>43186.295266203699</c:v>
                </c:pt>
                <c:pt idx="86">
                  <c:v>43186.298715277801</c:v>
                </c:pt>
                <c:pt idx="87">
                  <c:v>43186.302199074104</c:v>
                </c:pt>
                <c:pt idx="88">
                  <c:v>43186.305682870399</c:v>
                </c:pt>
                <c:pt idx="89">
                  <c:v>43186.309155092596</c:v>
                </c:pt>
                <c:pt idx="90">
                  <c:v>43186.312627314801</c:v>
                </c:pt>
                <c:pt idx="91">
                  <c:v>43186.316099536998</c:v>
                </c:pt>
                <c:pt idx="92">
                  <c:v>43186.319583333301</c:v>
                </c:pt>
                <c:pt idx="93">
                  <c:v>43186.323032407403</c:v>
                </c:pt>
                <c:pt idx="94">
                  <c:v>43186.326516203699</c:v>
                </c:pt>
                <c:pt idx="95">
                  <c:v>43186.329976851899</c:v>
                </c:pt>
                <c:pt idx="96">
                  <c:v>43186.333483796298</c:v>
                </c:pt>
                <c:pt idx="97">
                  <c:v>43186.336932870399</c:v>
                </c:pt>
                <c:pt idx="98">
                  <c:v>43186.340393518498</c:v>
                </c:pt>
                <c:pt idx="99">
                  <c:v>43186.343877314801</c:v>
                </c:pt>
                <c:pt idx="100">
                  <c:v>43186.347349536998</c:v>
                </c:pt>
                <c:pt idx="101">
                  <c:v>43186.3507986111</c:v>
                </c:pt>
                <c:pt idx="102">
                  <c:v>43186.354293981502</c:v>
                </c:pt>
                <c:pt idx="103">
                  <c:v>43186.357766203699</c:v>
                </c:pt>
                <c:pt idx="104">
                  <c:v>43186.361226851899</c:v>
                </c:pt>
                <c:pt idx="105">
                  <c:v>43186.364710648202</c:v>
                </c:pt>
                <c:pt idx="106">
                  <c:v>43186.368194444403</c:v>
                </c:pt>
                <c:pt idx="107">
                  <c:v>43186.371655092596</c:v>
                </c:pt>
                <c:pt idx="108">
                  <c:v>43186.375162037002</c:v>
                </c:pt>
                <c:pt idx="109">
                  <c:v>43186.378599536998</c:v>
                </c:pt>
                <c:pt idx="110">
                  <c:v>43186.3820486111</c:v>
                </c:pt>
                <c:pt idx="111">
                  <c:v>43186.385543981502</c:v>
                </c:pt>
                <c:pt idx="112">
                  <c:v>43186.389016203699</c:v>
                </c:pt>
                <c:pt idx="113">
                  <c:v>43186.392488425903</c:v>
                </c:pt>
                <c:pt idx="114">
                  <c:v>43186.395972222199</c:v>
                </c:pt>
                <c:pt idx="115">
                  <c:v>43186.399432870399</c:v>
                </c:pt>
                <c:pt idx="116">
                  <c:v>43186.402905092596</c:v>
                </c:pt>
                <c:pt idx="117">
                  <c:v>43186.406365740702</c:v>
                </c:pt>
                <c:pt idx="118">
                  <c:v>43186.409849536998</c:v>
                </c:pt>
                <c:pt idx="119">
                  <c:v>43186.413321759297</c:v>
                </c:pt>
                <c:pt idx="120">
                  <c:v>43186.416817129597</c:v>
                </c:pt>
                <c:pt idx="121">
                  <c:v>43186.420266203699</c:v>
                </c:pt>
                <c:pt idx="122">
                  <c:v>43186.423750000002</c:v>
                </c:pt>
                <c:pt idx="123">
                  <c:v>43186.427199074104</c:v>
                </c:pt>
                <c:pt idx="124">
                  <c:v>43186.430706018502</c:v>
                </c:pt>
                <c:pt idx="125">
                  <c:v>43186.434131944399</c:v>
                </c:pt>
                <c:pt idx="126">
                  <c:v>43186.437743055598</c:v>
                </c:pt>
                <c:pt idx="127">
                  <c:v>43186.441099536998</c:v>
                </c:pt>
                <c:pt idx="128">
                  <c:v>43186.444560185198</c:v>
                </c:pt>
                <c:pt idx="129">
                  <c:v>43186.448020833297</c:v>
                </c:pt>
                <c:pt idx="130">
                  <c:v>43186.451516203699</c:v>
                </c:pt>
                <c:pt idx="131">
                  <c:v>43186.454988425903</c:v>
                </c:pt>
                <c:pt idx="132">
                  <c:v>43186.458495370403</c:v>
                </c:pt>
                <c:pt idx="133">
                  <c:v>43186.461932870399</c:v>
                </c:pt>
                <c:pt idx="134">
                  <c:v>43186.465393518498</c:v>
                </c:pt>
                <c:pt idx="135">
                  <c:v>43186.468981481499</c:v>
                </c:pt>
                <c:pt idx="136">
                  <c:v>43186.472349536998</c:v>
                </c:pt>
                <c:pt idx="137">
                  <c:v>43186.475810185198</c:v>
                </c:pt>
                <c:pt idx="138">
                  <c:v>43186.479293981502</c:v>
                </c:pt>
                <c:pt idx="139">
                  <c:v>43186.482766203699</c:v>
                </c:pt>
                <c:pt idx="140">
                  <c:v>43186.486226851899</c:v>
                </c:pt>
                <c:pt idx="141">
                  <c:v>43186.489687499998</c:v>
                </c:pt>
                <c:pt idx="142">
                  <c:v>43186.493287037003</c:v>
                </c:pt>
                <c:pt idx="143">
                  <c:v>43186.496643518498</c:v>
                </c:pt>
                <c:pt idx="144">
                  <c:v>43186.500150462998</c:v>
                </c:pt>
                <c:pt idx="145">
                  <c:v>43186.503692129598</c:v>
                </c:pt>
                <c:pt idx="146">
                  <c:v>43186.507060185198</c:v>
                </c:pt>
                <c:pt idx="147">
                  <c:v>43186.510532407403</c:v>
                </c:pt>
                <c:pt idx="148">
                  <c:v>43186.5141435185</c:v>
                </c:pt>
                <c:pt idx="149">
                  <c:v>43186.517488425903</c:v>
                </c:pt>
                <c:pt idx="150">
                  <c:v>43186.520960648202</c:v>
                </c:pt>
                <c:pt idx="151">
                  <c:v>43186.524432870399</c:v>
                </c:pt>
                <c:pt idx="152">
                  <c:v>43186.527893518498</c:v>
                </c:pt>
                <c:pt idx="153">
                  <c:v>43186.531365740702</c:v>
                </c:pt>
                <c:pt idx="154">
                  <c:v>43186.534849536998</c:v>
                </c:pt>
                <c:pt idx="155">
                  <c:v>43186.538310185198</c:v>
                </c:pt>
                <c:pt idx="156">
                  <c:v>43186.541828703703</c:v>
                </c:pt>
                <c:pt idx="157">
                  <c:v>43186.545266203699</c:v>
                </c:pt>
                <c:pt idx="158">
                  <c:v>43186.548738425903</c:v>
                </c:pt>
                <c:pt idx="159">
                  <c:v>43186.552210648202</c:v>
                </c:pt>
                <c:pt idx="160">
                  <c:v>43186.555682870399</c:v>
                </c:pt>
                <c:pt idx="161">
                  <c:v>43186.559143518498</c:v>
                </c:pt>
                <c:pt idx="162">
                  <c:v>43186.562627314801</c:v>
                </c:pt>
                <c:pt idx="163">
                  <c:v>43186.566099536998</c:v>
                </c:pt>
                <c:pt idx="164">
                  <c:v>43186.569571759297</c:v>
                </c:pt>
                <c:pt idx="165">
                  <c:v>43186.573043981502</c:v>
                </c:pt>
                <c:pt idx="166">
                  <c:v>43186.576527777797</c:v>
                </c:pt>
                <c:pt idx="167">
                  <c:v>43186.579988425903</c:v>
                </c:pt>
                <c:pt idx="168">
                  <c:v>43186.583483796298</c:v>
                </c:pt>
                <c:pt idx="169">
                  <c:v>43186.586944444403</c:v>
                </c:pt>
                <c:pt idx="170">
                  <c:v>43186.590405092596</c:v>
                </c:pt>
                <c:pt idx="171">
                  <c:v>43186.593877314801</c:v>
                </c:pt>
                <c:pt idx="172">
                  <c:v>43186.597349536998</c:v>
                </c:pt>
                <c:pt idx="173">
                  <c:v>43186.600810185198</c:v>
                </c:pt>
                <c:pt idx="174">
                  <c:v>43186.6043055556</c:v>
                </c:pt>
                <c:pt idx="175">
                  <c:v>43186.607766203699</c:v>
                </c:pt>
                <c:pt idx="176">
                  <c:v>43186.611226851899</c:v>
                </c:pt>
                <c:pt idx="177">
                  <c:v>43186.614699074104</c:v>
                </c:pt>
                <c:pt idx="178">
                  <c:v>43186.618182870399</c:v>
                </c:pt>
                <c:pt idx="179">
                  <c:v>43186.621631944399</c:v>
                </c:pt>
                <c:pt idx="180">
                  <c:v>43186.625150462998</c:v>
                </c:pt>
                <c:pt idx="181">
                  <c:v>43186.628587963001</c:v>
                </c:pt>
                <c:pt idx="182">
                  <c:v>43186.632071759297</c:v>
                </c:pt>
                <c:pt idx="183">
                  <c:v>43186.635543981502</c:v>
                </c:pt>
                <c:pt idx="184">
                  <c:v>43186.639016203699</c:v>
                </c:pt>
                <c:pt idx="185">
                  <c:v>43186.642488425903</c:v>
                </c:pt>
                <c:pt idx="186">
                  <c:v>43186.645960648202</c:v>
                </c:pt>
                <c:pt idx="187">
                  <c:v>43186.649432870399</c:v>
                </c:pt>
                <c:pt idx="188">
                  <c:v>43186.652893518498</c:v>
                </c:pt>
                <c:pt idx="189">
                  <c:v>43186.656377314801</c:v>
                </c:pt>
                <c:pt idx="190">
                  <c:v>43186.659849536998</c:v>
                </c:pt>
                <c:pt idx="191">
                  <c:v>43186.663333333301</c:v>
                </c:pt>
                <c:pt idx="192">
                  <c:v>43186.666840277801</c:v>
                </c:pt>
                <c:pt idx="193">
                  <c:v>43186.670266203699</c:v>
                </c:pt>
                <c:pt idx="194">
                  <c:v>43186.673726851899</c:v>
                </c:pt>
                <c:pt idx="195">
                  <c:v>43186.677210648202</c:v>
                </c:pt>
                <c:pt idx="196">
                  <c:v>43186.680682870399</c:v>
                </c:pt>
                <c:pt idx="197">
                  <c:v>43186.684155092596</c:v>
                </c:pt>
                <c:pt idx="198">
                  <c:v>43186.687627314801</c:v>
                </c:pt>
                <c:pt idx="199">
                  <c:v>43186.691099536998</c:v>
                </c:pt>
                <c:pt idx="200">
                  <c:v>43186.694571759297</c:v>
                </c:pt>
                <c:pt idx="201">
                  <c:v>43186.698032407403</c:v>
                </c:pt>
                <c:pt idx="202">
                  <c:v>43186.701516203699</c:v>
                </c:pt>
                <c:pt idx="203">
                  <c:v>43186.704965277801</c:v>
                </c:pt>
                <c:pt idx="204">
                  <c:v>43186.708483796298</c:v>
                </c:pt>
                <c:pt idx="205">
                  <c:v>43186.711932870399</c:v>
                </c:pt>
                <c:pt idx="206">
                  <c:v>43186.715381944399</c:v>
                </c:pt>
                <c:pt idx="207">
                  <c:v>43186.718865740702</c:v>
                </c:pt>
                <c:pt idx="208">
                  <c:v>43186.722349536998</c:v>
                </c:pt>
                <c:pt idx="209">
                  <c:v>43186.725833333301</c:v>
                </c:pt>
                <c:pt idx="210">
                  <c:v>43186.729293981502</c:v>
                </c:pt>
                <c:pt idx="211">
                  <c:v>43186.732766203699</c:v>
                </c:pt>
                <c:pt idx="212">
                  <c:v>43186.736226851899</c:v>
                </c:pt>
                <c:pt idx="213">
                  <c:v>43186.739699074104</c:v>
                </c:pt>
                <c:pt idx="214">
                  <c:v>43186.743171296301</c:v>
                </c:pt>
                <c:pt idx="215">
                  <c:v>43186.746655092596</c:v>
                </c:pt>
                <c:pt idx="216">
                  <c:v>43186.750162037002</c:v>
                </c:pt>
                <c:pt idx="217">
                  <c:v>43186.753599536998</c:v>
                </c:pt>
                <c:pt idx="218">
                  <c:v>43186.757060185198</c:v>
                </c:pt>
                <c:pt idx="219">
                  <c:v>43186.760543981502</c:v>
                </c:pt>
                <c:pt idx="220">
                  <c:v>43186.764016203699</c:v>
                </c:pt>
                <c:pt idx="221">
                  <c:v>43186.767488425903</c:v>
                </c:pt>
                <c:pt idx="222">
                  <c:v>43186.770960648202</c:v>
                </c:pt>
                <c:pt idx="223">
                  <c:v>43186.774432870399</c:v>
                </c:pt>
                <c:pt idx="224">
                  <c:v>43186.777905092596</c:v>
                </c:pt>
                <c:pt idx="225">
                  <c:v>43186.779837962997</c:v>
                </c:pt>
                <c:pt idx="226">
                  <c:v>43186.780057870397</c:v>
                </c:pt>
                <c:pt idx="227">
                  <c:v>43186.781377314801</c:v>
                </c:pt>
                <c:pt idx="228">
                  <c:v>43186.784861111097</c:v>
                </c:pt>
                <c:pt idx="229">
                  <c:v>43186.788321759297</c:v>
                </c:pt>
                <c:pt idx="230">
                  <c:v>43186.7918055556</c:v>
                </c:pt>
                <c:pt idx="231">
                  <c:v>43186.795266203699</c:v>
                </c:pt>
                <c:pt idx="232">
                  <c:v>43186.798738425903</c:v>
                </c:pt>
                <c:pt idx="233">
                  <c:v>43186.802199074104</c:v>
                </c:pt>
                <c:pt idx="234">
                  <c:v>43186.805682870399</c:v>
                </c:pt>
                <c:pt idx="235">
                  <c:v>43186.809155092596</c:v>
                </c:pt>
                <c:pt idx="236">
                  <c:v>43186.812627314801</c:v>
                </c:pt>
                <c:pt idx="237">
                  <c:v>43186.816099536998</c:v>
                </c:pt>
                <c:pt idx="238">
                  <c:v>43186.819560185198</c:v>
                </c:pt>
                <c:pt idx="239">
                  <c:v>43186.823032407403</c:v>
                </c:pt>
                <c:pt idx="240">
                  <c:v>43186.826516203699</c:v>
                </c:pt>
                <c:pt idx="241">
                  <c:v>43186.829988425903</c:v>
                </c:pt>
                <c:pt idx="242">
                  <c:v>43186.8335069444</c:v>
                </c:pt>
                <c:pt idx="243">
                  <c:v>43186.836932870399</c:v>
                </c:pt>
                <c:pt idx="244">
                  <c:v>43186.840405092596</c:v>
                </c:pt>
                <c:pt idx="245">
                  <c:v>43186.843877314801</c:v>
                </c:pt>
                <c:pt idx="246">
                  <c:v>43186.847349536998</c:v>
                </c:pt>
                <c:pt idx="247">
                  <c:v>43186.850810185198</c:v>
                </c:pt>
                <c:pt idx="248">
                  <c:v>43186.854293981502</c:v>
                </c:pt>
                <c:pt idx="249">
                  <c:v>43186.857766203699</c:v>
                </c:pt>
                <c:pt idx="250">
                  <c:v>43186.861238425903</c:v>
                </c:pt>
                <c:pt idx="251">
                  <c:v>43186.864710648202</c:v>
                </c:pt>
                <c:pt idx="252">
                  <c:v>43186.868182870399</c:v>
                </c:pt>
                <c:pt idx="253">
                  <c:v>43186.871655092596</c:v>
                </c:pt>
                <c:pt idx="254">
                  <c:v>43186.875162037002</c:v>
                </c:pt>
                <c:pt idx="255">
                  <c:v>43186.878611111097</c:v>
                </c:pt>
                <c:pt idx="256">
                  <c:v>43186.882071759297</c:v>
                </c:pt>
                <c:pt idx="257">
                  <c:v>43186.885532407403</c:v>
                </c:pt>
                <c:pt idx="258">
                  <c:v>43186.888113425899</c:v>
                </c:pt>
                <c:pt idx="259">
                  <c:v>43186.889016203699</c:v>
                </c:pt>
                <c:pt idx="260">
                  <c:v>43186.891006944403</c:v>
                </c:pt>
                <c:pt idx="261">
                  <c:v>43186.892476851899</c:v>
                </c:pt>
                <c:pt idx="262">
                  <c:v>43186.895960648202</c:v>
                </c:pt>
                <c:pt idx="263">
                  <c:v>43186.8984837963</c:v>
                </c:pt>
                <c:pt idx="264">
                  <c:v>43186.899444444403</c:v>
                </c:pt>
                <c:pt idx="265">
                  <c:v>43186.902905092596</c:v>
                </c:pt>
                <c:pt idx="266">
                  <c:v>43186.906377314801</c:v>
                </c:pt>
                <c:pt idx="267">
                  <c:v>43186.909849536998</c:v>
                </c:pt>
                <c:pt idx="268">
                  <c:v>43186.913310185198</c:v>
                </c:pt>
                <c:pt idx="269">
                  <c:v>43186.916828703703</c:v>
                </c:pt>
                <c:pt idx="270">
                  <c:v>43186.920266203699</c:v>
                </c:pt>
                <c:pt idx="271">
                  <c:v>43186.923738425903</c:v>
                </c:pt>
                <c:pt idx="272">
                  <c:v>43186.927199074104</c:v>
                </c:pt>
                <c:pt idx="273">
                  <c:v>43186.930694444403</c:v>
                </c:pt>
                <c:pt idx="274">
                  <c:v>43186.934155092596</c:v>
                </c:pt>
                <c:pt idx="275">
                  <c:v>43186.937615740702</c:v>
                </c:pt>
                <c:pt idx="276">
                  <c:v>43186.941099536998</c:v>
                </c:pt>
                <c:pt idx="277">
                  <c:v>43186.944583333301</c:v>
                </c:pt>
                <c:pt idx="278">
                  <c:v>43186.948032407403</c:v>
                </c:pt>
                <c:pt idx="279">
                  <c:v>43186.951516203699</c:v>
                </c:pt>
                <c:pt idx="280">
                  <c:v>43186.954988425903</c:v>
                </c:pt>
                <c:pt idx="281">
                  <c:v>43186.958495370403</c:v>
                </c:pt>
                <c:pt idx="282">
                  <c:v>43186.961921296301</c:v>
                </c:pt>
                <c:pt idx="283">
                  <c:v>43186.965393518498</c:v>
                </c:pt>
                <c:pt idx="284">
                  <c:v>43186.968865740702</c:v>
                </c:pt>
                <c:pt idx="285">
                  <c:v>43186.972349536998</c:v>
                </c:pt>
                <c:pt idx="286">
                  <c:v>43186.9757986111</c:v>
                </c:pt>
                <c:pt idx="287">
                  <c:v>43186.979293981502</c:v>
                </c:pt>
                <c:pt idx="288">
                  <c:v>43186.982766203699</c:v>
                </c:pt>
                <c:pt idx="289">
                  <c:v>43186.986215277801</c:v>
                </c:pt>
                <c:pt idx="290">
                  <c:v>43186.989710648202</c:v>
                </c:pt>
                <c:pt idx="291">
                  <c:v>43186.993182870399</c:v>
                </c:pt>
                <c:pt idx="292">
                  <c:v>43186.996655092596</c:v>
                </c:pt>
              </c:numCache>
            </c:numRef>
          </c:cat>
          <c:val>
            <c:numRef>
              <c:f>'SQL Results'!$E$2:$E$291</c:f>
              <c:numCache>
                <c:formatCode>General</c:formatCode>
                <c:ptCount val="168"/>
                <c:pt idx="0">
                  <c:v>23.242294311523398</c:v>
                </c:pt>
                <c:pt idx="1">
                  <c:v>57.547809600830099</c:v>
                </c:pt>
                <c:pt idx="2">
                  <c:v>55.420234680175803</c:v>
                </c:pt>
                <c:pt idx="3">
                  <c:v>55.523765563964801</c:v>
                </c:pt>
                <c:pt idx="4">
                  <c:v>56.3912544250488</c:v>
                </c:pt>
                <c:pt idx="5">
                  <c:v>55.818599700927699</c:v>
                </c:pt>
                <c:pt idx="6">
                  <c:v>41.237998962402301</c:v>
                </c:pt>
                <c:pt idx="7">
                  <c:v>45.474090576171903</c:v>
                </c:pt>
                <c:pt idx="8">
                  <c:v>45.869125366210902</c:v>
                </c:pt>
                <c:pt idx="9">
                  <c:v>41.500762939453097</c:v>
                </c:pt>
                <c:pt idx="10">
                  <c:v>41.515335083007798</c:v>
                </c:pt>
                <c:pt idx="11">
                  <c:v>43.068767547607401</c:v>
                </c:pt>
                <c:pt idx="12">
                  <c:v>34.423122406005902</c:v>
                </c:pt>
                <c:pt idx="13">
                  <c:v>35.808082580566399</c:v>
                </c:pt>
                <c:pt idx="14">
                  <c:v>33.3358764648438</c:v>
                </c:pt>
                <c:pt idx="15">
                  <c:v>39.973442077636697</c:v>
                </c:pt>
                <c:pt idx="16">
                  <c:v>29.2307834625244</c:v>
                </c:pt>
                <c:pt idx="17">
                  <c:v>33.254398345947301</c:v>
                </c:pt>
                <c:pt idx="18">
                  <c:v>42.081375122070298</c:v>
                </c:pt>
                <c:pt idx="19">
                  <c:v>33.192398071289098</c:v>
                </c:pt>
                <c:pt idx="20">
                  <c:v>28.806501388549801</c:v>
                </c:pt>
                <c:pt idx="21">
                  <c:v>41.0036010742188</c:v>
                </c:pt>
                <c:pt idx="22">
                  <c:v>40.111499786377003</c:v>
                </c:pt>
                <c:pt idx="23">
                  <c:v>40.152996063232401</c:v>
                </c:pt>
                <c:pt idx="24">
                  <c:v>40.633831024169901</c:v>
                </c:pt>
                <c:pt idx="25">
                  <c:v>41.000049591064503</c:v>
                </c:pt>
                <c:pt idx="26">
                  <c:v>44.299964904785199</c:v>
                </c:pt>
                <c:pt idx="27">
                  <c:v>46.000301361083999</c:v>
                </c:pt>
                <c:pt idx="28">
                  <c:v>47.890098571777301</c:v>
                </c:pt>
                <c:pt idx="29">
                  <c:v>52.603313446044901</c:v>
                </c:pt>
                <c:pt idx="30">
                  <c:v>55.826335906982401</c:v>
                </c:pt>
                <c:pt idx="31">
                  <c:v>53.603790283203097</c:v>
                </c:pt>
                <c:pt idx="32">
                  <c:v>52.680633544921903</c:v>
                </c:pt>
                <c:pt idx="33">
                  <c:v>54.475593566894503</c:v>
                </c:pt>
                <c:pt idx="34">
                  <c:v>54.2886352539063</c:v>
                </c:pt>
                <c:pt idx="35">
                  <c:v>56.145290374755902</c:v>
                </c:pt>
                <c:pt idx="36">
                  <c:v>57.009857177734403</c:v>
                </c:pt>
                <c:pt idx="37">
                  <c:v>52.485977172851598</c:v>
                </c:pt>
                <c:pt idx="38">
                  <c:v>48.356807708740199</c:v>
                </c:pt>
                <c:pt idx="39">
                  <c:v>54.619827270507798</c:v>
                </c:pt>
                <c:pt idx="40">
                  <c:v>56.608921051025398</c:v>
                </c:pt>
                <c:pt idx="41">
                  <c:v>58.401412963867202</c:v>
                </c:pt>
                <c:pt idx="42">
                  <c:v>57.746509552002003</c:v>
                </c:pt>
                <c:pt idx="43">
                  <c:v>57.7817192077637</c:v>
                </c:pt>
                <c:pt idx="44">
                  <c:v>58.045318603515597</c:v>
                </c:pt>
                <c:pt idx="45">
                  <c:v>45.334724426269503</c:v>
                </c:pt>
                <c:pt idx="46">
                  <c:v>45.167259216308601</c:v>
                </c:pt>
                <c:pt idx="47">
                  <c:v>44.279083251953097</c:v>
                </c:pt>
                <c:pt idx="48">
                  <c:v>44.920402526855497</c:v>
                </c:pt>
                <c:pt idx="49">
                  <c:v>38.677562713622997</c:v>
                </c:pt>
                <c:pt idx="50">
                  <c:v>31.9180603027344</c:v>
                </c:pt>
                <c:pt idx="51">
                  <c:v>30.4190673828125</c:v>
                </c:pt>
                <c:pt idx="52">
                  <c:v>28.203992843627901</c:v>
                </c:pt>
                <c:pt idx="53">
                  <c:v>31.5870761871338</c:v>
                </c:pt>
                <c:pt idx="54">
                  <c:v>37.506561279296903</c:v>
                </c:pt>
                <c:pt idx="55">
                  <c:v>27.288017272949201</c:v>
                </c:pt>
                <c:pt idx="56">
                  <c:v>29.748533248901399</c:v>
                </c:pt>
                <c:pt idx="57">
                  <c:v>26.6668491363525</c:v>
                </c:pt>
                <c:pt idx="58">
                  <c:v>25.939399719238299</c:v>
                </c:pt>
                <c:pt idx="59">
                  <c:v>29.358484268188501</c:v>
                </c:pt>
                <c:pt idx="60">
                  <c:v>25.617160797119102</c:v>
                </c:pt>
                <c:pt idx="61">
                  <c:v>26.4431457519531</c:v>
                </c:pt>
                <c:pt idx="62">
                  <c:v>25.402290344238299</c:v>
                </c:pt>
                <c:pt idx="63">
                  <c:v>30.489646911621101</c:v>
                </c:pt>
                <c:pt idx="64">
                  <c:v>36.399440765380902</c:v>
                </c:pt>
                <c:pt idx="65">
                  <c:v>37.85498046875</c:v>
                </c:pt>
                <c:pt idx="66">
                  <c:v>37.323818206787102</c:v>
                </c:pt>
                <c:pt idx="67">
                  <c:v>48.8762016296387</c:v>
                </c:pt>
                <c:pt idx="68">
                  <c:v>53.198661804199197</c:v>
                </c:pt>
                <c:pt idx="69">
                  <c:v>53.371791839599602</c:v>
                </c:pt>
                <c:pt idx="70">
                  <c:v>35.263278961181598</c:v>
                </c:pt>
                <c:pt idx="71">
                  <c:v>32.145847320556598</c:v>
                </c:pt>
                <c:pt idx="72">
                  <c:v>45.414543151855497</c:v>
                </c:pt>
                <c:pt idx="73">
                  <c:v>27.260810852050799</c:v>
                </c:pt>
                <c:pt idx="74">
                  <c:v>29.891393661498999</c:v>
                </c:pt>
                <c:pt idx="75">
                  <c:v>29.149969100952099</c:v>
                </c:pt>
                <c:pt idx="76">
                  <c:v>31.023445129394499</c:v>
                </c:pt>
                <c:pt idx="77">
                  <c:v>38.171352386474602</c:v>
                </c:pt>
                <c:pt idx="78">
                  <c:v>39.709976196289098</c:v>
                </c:pt>
                <c:pt idx="79">
                  <c:v>34.748855590820298</c:v>
                </c:pt>
                <c:pt idx="80">
                  <c:v>34.311702728271499</c:v>
                </c:pt>
                <c:pt idx="81">
                  <c:v>36.688819885253899</c:v>
                </c:pt>
                <c:pt idx="82">
                  <c:v>35.178798675537102</c:v>
                </c:pt>
                <c:pt idx="83">
                  <c:v>34.923702239990199</c:v>
                </c:pt>
                <c:pt idx="84">
                  <c:v>30.400009155273398</c:v>
                </c:pt>
                <c:pt idx="85">
                  <c:v>37.284671783447301</c:v>
                </c:pt>
                <c:pt idx="86">
                  <c:v>28.545259475708001</c:v>
                </c:pt>
                <c:pt idx="87">
                  <c:v>27.305717468261701</c:v>
                </c:pt>
                <c:pt idx="88">
                  <c:v>27.826511383056602</c:v>
                </c:pt>
                <c:pt idx="89">
                  <c:v>36.383087158203097</c:v>
                </c:pt>
                <c:pt idx="90">
                  <c:v>36.384208679199197</c:v>
                </c:pt>
                <c:pt idx="91">
                  <c:v>28.369823455810501</c:v>
                </c:pt>
                <c:pt idx="92">
                  <c:v>28.9899501800537</c:v>
                </c:pt>
                <c:pt idx="93">
                  <c:v>28.4201545715332</c:v>
                </c:pt>
                <c:pt idx="94">
                  <c:v>28.896400451660199</c:v>
                </c:pt>
                <c:pt idx="95">
                  <c:v>38.456104278564503</c:v>
                </c:pt>
                <c:pt idx="96">
                  <c:v>63.142780303955099</c:v>
                </c:pt>
                <c:pt idx="97">
                  <c:v>56.152626037597699</c:v>
                </c:pt>
                <c:pt idx="98">
                  <c:v>55.4996948242188</c:v>
                </c:pt>
                <c:pt idx="99">
                  <c:v>53.859432220458999</c:v>
                </c:pt>
                <c:pt idx="100">
                  <c:v>54.017574310302699</c:v>
                </c:pt>
                <c:pt idx="101">
                  <c:v>47.869823455810497</c:v>
                </c:pt>
                <c:pt idx="102">
                  <c:v>157.97239685058599</c:v>
                </c:pt>
                <c:pt idx="103">
                  <c:v>38.663829803466797</c:v>
                </c:pt>
                <c:pt idx="104">
                  <c:v>29.356193542480501</c:v>
                </c:pt>
                <c:pt idx="105">
                  <c:v>24.114236831665</c:v>
                </c:pt>
                <c:pt idx="106">
                  <c:v>141.94869995117199</c:v>
                </c:pt>
                <c:pt idx="107">
                  <c:v>123.98983001709</c:v>
                </c:pt>
                <c:pt idx="108">
                  <c:v>140.61892700195301</c:v>
                </c:pt>
                <c:pt idx="109">
                  <c:v>137.51664733886699</c:v>
                </c:pt>
                <c:pt idx="110">
                  <c:v>135.82829284668</c:v>
                </c:pt>
                <c:pt idx="111">
                  <c:v>134.25573730468699</c:v>
                </c:pt>
                <c:pt idx="112">
                  <c:v>135.80575561523401</c:v>
                </c:pt>
                <c:pt idx="113">
                  <c:v>139.43533325195301</c:v>
                </c:pt>
                <c:pt idx="114">
                  <c:v>143.30575561523401</c:v>
                </c:pt>
                <c:pt idx="115">
                  <c:v>158.31982421875</c:v>
                </c:pt>
                <c:pt idx="116">
                  <c:v>148.08908081054699</c:v>
                </c:pt>
                <c:pt idx="117">
                  <c:v>158.11537170410199</c:v>
                </c:pt>
                <c:pt idx="118">
                  <c:v>160.16424560546901</c:v>
                </c:pt>
                <c:pt idx="119">
                  <c:v>147.644775390625</c:v>
                </c:pt>
                <c:pt idx="120">
                  <c:v>151.54026794433599</c:v>
                </c:pt>
                <c:pt idx="121">
                  <c:v>146.93324279785199</c:v>
                </c:pt>
                <c:pt idx="122">
                  <c:v>145.08934020996099</c:v>
                </c:pt>
                <c:pt idx="123">
                  <c:v>145.93463134765599</c:v>
                </c:pt>
                <c:pt idx="124">
                  <c:v>155.23391723632801</c:v>
                </c:pt>
                <c:pt idx="125">
                  <c:v>153.608474731445</c:v>
                </c:pt>
                <c:pt idx="126">
                  <c:v>24.574337005615199</c:v>
                </c:pt>
                <c:pt idx="127">
                  <c:v>25.020256042480501</c:v>
                </c:pt>
                <c:pt idx="128">
                  <c:v>139.73049926757801</c:v>
                </c:pt>
                <c:pt idx="129">
                  <c:v>138.55958557128901</c:v>
                </c:pt>
                <c:pt idx="130">
                  <c:v>24.616512298583999</c:v>
                </c:pt>
                <c:pt idx="131">
                  <c:v>25.282056808471701</c:v>
                </c:pt>
                <c:pt idx="132">
                  <c:v>24.701881408691399</c:v>
                </c:pt>
                <c:pt idx="133">
                  <c:v>22.929796218872099</c:v>
                </c:pt>
                <c:pt idx="134">
                  <c:v>21.9266567230225</c:v>
                </c:pt>
                <c:pt idx="135">
                  <c:v>22.3349800109863</c:v>
                </c:pt>
                <c:pt idx="136">
                  <c:v>22.557010650634801</c:v>
                </c:pt>
                <c:pt idx="137">
                  <c:v>22.573062896728501</c:v>
                </c:pt>
                <c:pt idx="138">
                  <c:v>22.4487209320068</c:v>
                </c:pt>
                <c:pt idx="139">
                  <c:v>21.359146118164102</c:v>
                </c:pt>
                <c:pt idx="140">
                  <c:v>20.888004302978501</c:v>
                </c:pt>
                <c:pt idx="141">
                  <c:v>21.0825309753418</c:v>
                </c:pt>
                <c:pt idx="142">
                  <c:v>21.4904689788818</c:v>
                </c:pt>
                <c:pt idx="143">
                  <c:v>21.538602828979499</c:v>
                </c:pt>
                <c:pt idx="144">
                  <c:v>21.735233306884801</c:v>
                </c:pt>
                <c:pt idx="145">
                  <c:v>21.450565338134801</c:v>
                </c:pt>
                <c:pt idx="146">
                  <c:v>24.527107238769499</c:v>
                </c:pt>
                <c:pt idx="147">
                  <c:v>23.3158283233643</c:v>
                </c:pt>
                <c:pt idx="148">
                  <c:v>22.448144912719702</c:v>
                </c:pt>
                <c:pt idx="149">
                  <c:v>22.1440734863281</c:v>
                </c:pt>
                <c:pt idx="150">
                  <c:v>23.140306472778299</c:v>
                </c:pt>
                <c:pt idx="151">
                  <c:v>27.760288238525401</c:v>
                </c:pt>
                <c:pt idx="152">
                  <c:v>38.125419616699197</c:v>
                </c:pt>
                <c:pt idx="153">
                  <c:v>37.777931213378899</c:v>
                </c:pt>
                <c:pt idx="154">
                  <c:v>41.445499420166001</c:v>
                </c:pt>
                <c:pt idx="155">
                  <c:v>23.330286026001001</c:v>
                </c:pt>
                <c:pt idx="156">
                  <c:v>26.927833557128899</c:v>
                </c:pt>
                <c:pt idx="157">
                  <c:v>67.402732849121094</c:v>
                </c:pt>
                <c:pt idx="158">
                  <c:v>51.5110054016113</c:v>
                </c:pt>
                <c:pt idx="159">
                  <c:v>68.696540832519503</c:v>
                </c:pt>
                <c:pt idx="160">
                  <c:v>43.0757865905762</c:v>
                </c:pt>
                <c:pt idx="161">
                  <c:v>28.7380275726318</c:v>
                </c:pt>
                <c:pt idx="162">
                  <c:v>24.485719680786101</c:v>
                </c:pt>
                <c:pt idx="163">
                  <c:v>29.245176315307599</c:v>
                </c:pt>
                <c:pt idx="164">
                  <c:v>33.426784515380902</c:v>
                </c:pt>
                <c:pt idx="165">
                  <c:v>27.160041809081999</c:v>
                </c:pt>
                <c:pt idx="166">
                  <c:v>25.925642013549801</c:v>
                </c:pt>
                <c:pt idx="167">
                  <c:v>21.7414226531982</c:v>
                </c:pt>
              </c:numCache>
            </c:numRef>
          </c:val>
          <c:smooth val="0"/>
        </c:ser>
        <c:ser>
          <c:idx val="4"/>
          <c:order val="4"/>
          <c:tx>
            <c:strRef>
              <c:f>'SQL Results'!$J$1</c:f>
              <c:strCache>
                <c:ptCount val="1"/>
                <c:pt idx="0">
                  <c:v>DCTIE_LMP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val>
            <c:numRef>
              <c:f>'SQL Results'!$J$2:$J$289</c:f>
              <c:numCache>
                <c:formatCode>General</c:formatCode>
                <c:ptCount val="168"/>
                <c:pt idx="0">
                  <c:v>14.6487314967346</c:v>
                </c:pt>
                <c:pt idx="1">
                  <c:v>87.052277374038695</c:v>
                </c:pt>
                <c:pt idx="2">
                  <c:v>84.393925863342304</c:v>
                </c:pt>
                <c:pt idx="3">
                  <c:v>84.393970972824107</c:v>
                </c:pt>
                <c:pt idx="4">
                  <c:v>77.042674416828106</c:v>
                </c:pt>
                <c:pt idx="5">
                  <c:v>79.461084441871606</c:v>
                </c:pt>
                <c:pt idx="6">
                  <c:v>62.320701690368701</c:v>
                </c:pt>
                <c:pt idx="7">
                  <c:v>74.035569512081196</c:v>
                </c:pt>
                <c:pt idx="8">
                  <c:v>71.981609098339106</c:v>
                </c:pt>
                <c:pt idx="9">
                  <c:v>64.443060147447497</c:v>
                </c:pt>
                <c:pt idx="10">
                  <c:v>61.071869977665003</c:v>
                </c:pt>
                <c:pt idx="11">
                  <c:v>60.757619121131903</c:v>
                </c:pt>
                <c:pt idx="12">
                  <c:v>49.466670657570397</c:v>
                </c:pt>
                <c:pt idx="13">
                  <c:v>28.206161137580899</c:v>
                </c:pt>
                <c:pt idx="14">
                  <c:v>27.1245667221832</c:v>
                </c:pt>
                <c:pt idx="15">
                  <c:v>59.2435884866332</c:v>
                </c:pt>
                <c:pt idx="16">
                  <c:v>47.002387273082697</c:v>
                </c:pt>
                <c:pt idx="17">
                  <c:v>52.929954444255799</c:v>
                </c:pt>
                <c:pt idx="18">
                  <c:v>64.578944772319801</c:v>
                </c:pt>
                <c:pt idx="19">
                  <c:v>52.905427538700103</c:v>
                </c:pt>
                <c:pt idx="20">
                  <c:v>47.068608269424402</c:v>
                </c:pt>
                <c:pt idx="21">
                  <c:v>63.1404954473687</c:v>
                </c:pt>
                <c:pt idx="22">
                  <c:v>60.742814870681698</c:v>
                </c:pt>
                <c:pt idx="23">
                  <c:v>60.882338949260699</c:v>
                </c:pt>
                <c:pt idx="24">
                  <c:v>61.283028571968103</c:v>
                </c:pt>
                <c:pt idx="25">
                  <c:v>61.463957190628101</c:v>
                </c:pt>
                <c:pt idx="26">
                  <c:v>65.932726490325905</c:v>
                </c:pt>
                <c:pt idx="27">
                  <c:v>69.130480122222906</c:v>
                </c:pt>
                <c:pt idx="28">
                  <c:v>72.242581703491197</c:v>
                </c:pt>
                <c:pt idx="29">
                  <c:v>77.342971851653999</c:v>
                </c:pt>
                <c:pt idx="30">
                  <c:v>81.773751152343706</c:v>
                </c:pt>
                <c:pt idx="31">
                  <c:v>79.694034584045397</c:v>
                </c:pt>
                <c:pt idx="32">
                  <c:v>78.546841011962897</c:v>
                </c:pt>
                <c:pt idx="33">
                  <c:v>80.127137649879501</c:v>
                </c:pt>
                <c:pt idx="34">
                  <c:v>39.135635452270499</c:v>
                </c:pt>
                <c:pt idx="35">
                  <c:v>78.803202466507003</c:v>
                </c:pt>
                <c:pt idx="36">
                  <c:v>79.755705540924097</c:v>
                </c:pt>
                <c:pt idx="37">
                  <c:v>37.629655051422098</c:v>
                </c:pt>
                <c:pt idx="38">
                  <c:v>73.315834458923305</c:v>
                </c:pt>
                <c:pt idx="39">
                  <c:v>80.756506890563998</c:v>
                </c:pt>
                <c:pt idx="40">
                  <c:v>78.799098556337398</c:v>
                </c:pt>
                <c:pt idx="41">
                  <c:v>80.785722564163194</c:v>
                </c:pt>
                <c:pt idx="42">
                  <c:v>79.658734079589806</c:v>
                </c:pt>
                <c:pt idx="43">
                  <c:v>41.4341980361867</c:v>
                </c:pt>
                <c:pt idx="44">
                  <c:v>41.705774559650401</c:v>
                </c:pt>
                <c:pt idx="45">
                  <c:v>33.5987920706701</c:v>
                </c:pt>
                <c:pt idx="46">
                  <c:v>33.599451952927097</c:v>
                </c:pt>
                <c:pt idx="47">
                  <c:v>33.023188519017701</c:v>
                </c:pt>
                <c:pt idx="48">
                  <c:v>33.480082593259802</c:v>
                </c:pt>
                <c:pt idx="49">
                  <c:v>29.6113282880568</c:v>
                </c:pt>
                <c:pt idx="50">
                  <c:v>27.287911115465199</c:v>
                </c:pt>
                <c:pt idx="51">
                  <c:v>51.197240650911297</c:v>
                </c:pt>
                <c:pt idx="52">
                  <c:v>48.627527054410002</c:v>
                </c:pt>
                <c:pt idx="53">
                  <c:v>53.768590342152102</c:v>
                </c:pt>
                <c:pt idx="54">
                  <c:v>61.235963676323898</c:v>
                </c:pt>
                <c:pt idx="55">
                  <c:v>48.113157817997902</c:v>
                </c:pt>
                <c:pt idx="56">
                  <c:v>51.396148482754199</c:v>
                </c:pt>
                <c:pt idx="57">
                  <c:v>47.243821202049297</c:v>
                </c:pt>
                <c:pt idx="58">
                  <c:v>46.426700513424898</c:v>
                </c:pt>
                <c:pt idx="59">
                  <c:v>52.873025383911099</c:v>
                </c:pt>
                <c:pt idx="60">
                  <c:v>48.002649628078402</c:v>
                </c:pt>
                <c:pt idx="61">
                  <c:v>52.159213486490202</c:v>
                </c:pt>
                <c:pt idx="62">
                  <c:v>51.630402686862901</c:v>
                </c:pt>
                <c:pt idx="63">
                  <c:v>61.135615801754</c:v>
                </c:pt>
                <c:pt idx="64">
                  <c:v>74.956288928794805</c:v>
                </c:pt>
                <c:pt idx="65">
                  <c:v>76.7128541967583</c:v>
                </c:pt>
                <c:pt idx="66">
                  <c:v>76.231079698038101</c:v>
                </c:pt>
                <c:pt idx="67">
                  <c:v>93.753086905279204</c:v>
                </c:pt>
                <c:pt idx="68">
                  <c:v>100.86292089401201</c:v>
                </c:pt>
                <c:pt idx="69">
                  <c:v>99.1824127363586</c:v>
                </c:pt>
                <c:pt idx="70">
                  <c:v>67.968182160186799</c:v>
                </c:pt>
                <c:pt idx="71">
                  <c:v>61.275263727493297</c:v>
                </c:pt>
                <c:pt idx="72">
                  <c:v>85.075051025101004</c:v>
                </c:pt>
                <c:pt idx="73">
                  <c:v>62.9017753984213</c:v>
                </c:pt>
                <c:pt idx="74">
                  <c:v>62.462121654329302</c:v>
                </c:pt>
                <c:pt idx="75">
                  <c:v>59.913754387264298</c:v>
                </c:pt>
                <c:pt idx="76">
                  <c:v>60.041518378253002</c:v>
                </c:pt>
                <c:pt idx="77">
                  <c:v>74.623934493961301</c:v>
                </c:pt>
                <c:pt idx="78">
                  <c:v>74.520806440525007</c:v>
                </c:pt>
                <c:pt idx="79">
                  <c:v>71.944252503700298</c:v>
                </c:pt>
                <c:pt idx="80">
                  <c:v>74.691364697494507</c:v>
                </c:pt>
                <c:pt idx="81">
                  <c:v>75.055846454658493</c:v>
                </c:pt>
                <c:pt idx="82">
                  <c:v>78.013209345912898</c:v>
                </c:pt>
                <c:pt idx="83">
                  <c:v>75.137853932018302</c:v>
                </c:pt>
                <c:pt idx="84">
                  <c:v>68.823797439820794</c:v>
                </c:pt>
                <c:pt idx="85">
                  <c:v>81.587583659324693</c:v>
                </c:pt>
                <c:pt idx="86">
                  <c:v>69.519357887654294</c:v>
                </c:pt>
                <c:pt idx="87">
                  <c:v>68.323981095981594</c:v>
                </c:pt>
                <c:pt idx="88">
                  <c:v>77.092465652027101</c:v>
                </c:pt>
                <c:pt idx="89">
                  <c:v>92.450404753646794</c:v>
                </c:pt>
                <c:pt idx="90">
                  <c:v>92.4368947202492</c:v>
                </c:pt>
                <c:pt idx="91">
                  <c:v>77.908969427323299</c:v>
                </c:pt>
                <c:pt idx="92">
                  <c:v>77.214724056205796</c:v>
                </c:pt>
                <c:pt idx="93">
                  <c:v>74.970144698390897</c:v>
                </c:pt>
                <c:pt idx="94">
                  <c:v>76.418098407487904</c:v>
                </c:pt>
                <c:pt idx="95">
                  <c:v>108.483048710899</c:v>
                </c:pt>
                <c:pt idx="96">
                  <c:v>73.950928702735894</c:v>
                </c:pt>
                <c:pt idx="97">
                  <c:v>133.39671777863001</c:v>
                </c:pt>
                <c:pt idx="98">
                  <c:v>133.68981550933901</c:v>
                </c:pt>
                <c:pt idx="99">
                  <c:v>126.16656591747299</c:v>
                </c:pt>
                <c:pt idx="100">
                  <c:v>124.250817291632</c:v>
                </c:pt>
                <c:pt idx="101">
                  <c:v>59.577638297958401</c:v>
                </c:pt>
                <c:pt idx="102">
                  <c:v>2918.0700720330801</c:v>
                </c:pt>
                <c:pt idx="103">
                  <c:v>41.998131661624903</c:v>
                </c:pt>
                <c:pt idx="104">
                  <c:v>74.032915764842102</c:v>
                </c:pt>
                <c:pt idx="105">
                  <c:v>27.1313201285726</c:v>
                </c:pt>
                <c:pt idx="106">
                  <c:v>2869.9515288684602</c:v>
                </c:pt>
                <c:pt idx="107">
                  <c:v>2503.0146070667101</c:v>
                </c:pt>
                <c:pt idx="108">
                  <c:v>2870.2846679525201</c:v>
                </c:pt>
                <c:pt idx="109">
                  <c:v>2855.8319137231101</c:v>
                </c:pt>
                <c:pt idx="110">
                  <c:v>2847.75226309041</c:v>
                </c:pt>
                <c:pt idx="111">
                  <c:v>2835.3830877129899</c:v>
                </c:pt>
                <c:pt idx="112">
                  <c:v>2836.4933307433698</c:v>
                </c:pt>
                <c:pt idx="113">
                  <c:v>2858.0082205052599</c:v>
                </c:pt>
                <c:pt idx="114">
                  <c:v>2861.97720195582</c:v>
                </c:pt>
                <c:pt idx="115">
                  <c:v>2913.9266263330801</c:v>
                </c:pt>
                <c:pt idx="116">
                  <c:v>2895.4948238919801</c:v>
                </c:pt>
                <c:pt idx="117">
                  <c:v>2923.08939240051</c:v>
                </c:pt>
                <c:pt idx="118">
                  <c:v>2917.5443085142902</c:v>
                </c:pt>
                <c:pt idx="119">
                  <c:v>2898.1682629503498</c:v>
                </c:pt>
                <c:pt idx="120">
                  <c:v>2910.3549975410101</c:v>
                </c:pt>
                <c:pt idx="121">
                  <c:v>2903.1112107982199</c:v>
                </c:pt>
                <c:pt idx="122">
                  <c:v>2895.3756125457799</c:v>
                </c:pt>
                <c:pt idx="123">
                  <c:v>2901.2893627225098</c:v>
                </c:pt>
                <c:pt idx="124">
                  <c:v>2914.4254570175499</c:v>
                </c:pt>
                <c:pt idx="125">
                  <c:v>2915.9074041870899</c:v>
                </c:pt>
                <c:pt idx="126">
                  <c:v>82.004428441848802</c:v>
                </c:pt>
                <c:pt idx="127">
                  <c:v>83.455366766166705</c:v>
                </c:pt>
                <c:pt idx="128">
                  <c:v>2884.4953371730398</c:v>
                </c:pt>
                <c:pt idx="129">
                  <c:v>2880.2042463166799</c:v>
                </c:pt>
                <c:pt idx="130">
                  <c:v>79.017970499877904</c:v>
                </c:pt>
                <c:pt idx="131">
                  <c:v>81.137212936248702</c:v>
                </c:pt>
                <c:pt idx="132">
                  <c:v>82.562984245719903</c:v>
                </c:pt>
                <c:pt idx="133">
                  <c:v>74.739743911743204</c:v>
                </c:pt>
                <c:pt idx="134">
                  <c:v>74.406441648769402</c:v>
                </c:pt>
                <c:pt idx="135">
                  <c:v>75.734001687622097</c:v>
                </c:pt>
                <c:pt idx="136">
                  <c:v>75.786252912330596</c:v>
                </c:pt>
                <c:pt idx="137">
                  <c:v>75.914912264175399</c:v>
                </c:pt>
                <c:pt idx="138">
                  <c:v>75.365809588832903</c:v>
                </c:pt>
                <c:pt idx="139">
                  <c:v>70.976520475959802</c:v>
                </c:pt>
                <c:pt idx="140">
                  <c:v>68.6170932057953</c:v>
                </c:pt>
                <c:pt idx="141">
                  <c:v>68.670324525699598</c:v>
                </c:pt>
                <c:pt idx="142">
                  <c:v>68.779161592369107</c:v>
                </c:pt>
                <c:pt idx="143">
                  <c:v>68.801837769317601</c:v>
                </c:pt>
                <c:pt idx="144">
                  <c:v>69.441035950908599</c:v>
                </c:pt>
                <c:pt idx="145">
                  <c:v>61.757031492004401</c:v>
                </c:pt>
                <c:pt idx="146">
                  <c:v>64.123105868454005</c:v>
                </c:pt>
                <c:pt idx="147">
                  <c:v>63.110319861946103</c:v>
                </c:pt>
                <c:pt idx="148">
                  <c:v>62.368022174453699</c:v>
                </c:pt>
                <c:pt idx="149">
                  <c:v>61.921085373992902</c:v>
                </c:pt>
                <c:pt idx="150">
                  <c:v>62.895220524520902</c:v>
                </c:pt>
                <c:pt idx="151">
                  <c:v>67.310338081665094</c:v>
                </c:pt>
                <c:pt idx="152">
                  <c:v>77.969857973632799</c:v>
                </c:pt>
                <c:pt idx="153">
                  <c:v>77.452053155975307</c:v>
                </c:pt>
                <c:pt idx="154">
                  <c:v>84.650233822631805</c:v>
                </c:pt>
                <c:pt idx="155">
                  <c:v>63.495646333171102</c:v>
                </c:pt>
                <c:pt idx="156">
                  <c:v>61.440502892456102</c:v>
                </c:pt>
                <c:pt idx="157">
                  <c:v>124.334039603119</c:v>
                </c:pt>
                <c:pt idx="158">
                  <c:v>105.010383513641</c:v>
                </c:pt>
                <c:pt idx="159">
                  <c:v>126.374900971679</c:v>
                </c:pt>
                <c:pt idx="160">
                  <c:v>92.747454585952795</c:v>
                </c:pt>
                <c:pt idx="161">
                  <c:v>72.971460454797807</c:v>
                </c:pt>
                <c:pt idx="162">
                  <c:v>68.613309269180306</c:v>
                </c:pt>
                <c:pt idx="163">
                  <c:v>74.289952456378899</c:v>
                </c:pt>
                <c:pt idx="164">
                  <c:v>79.892606583881403</c:v>
                </c:pt>
                <c:pt idx="165">
                  <c:v>71.600446841711999</c:v>
                </c:pt>
                <c:pt idx="166">
                  <c:v>68.217370509004596</c:v>
                </c:pt>
                <c:pt idx="167">
                  <c:v>59.701585804366999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566307944"/>
        <c:axId val="566307552"/>
      </c:lineChart>
      <c:catAx>
        <c:axId val="566306768"/>
        <c:scaling>
          <c:orientation val="minMax"/>
        </c:scaling>
        <c:delete val="0"/>
        <c:axPos val="b"/>
        <c:numFmt formatCode="h:mm" sourceLinked="0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566307160"/>
        <c:crosses val="autoZero"/>
        <c:auto val="0"/>
        <c:lblAlgn val="ctr"/>
        <c:lblOffset val="100"/>
        <c:tickLblSkip val="12"/>
        <c:tickMarkSkip val="12"/>
        <c:noMultiLvlLbl val="0"/>
      </c:catAx>
      <c:valAx>
        <c:axId val="566307160"/>
        <c:scaling>
          <c:orientation val="minMax"/>
          <c:max val="300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rgbClr val="5B6770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r>
                  <a:rPr lang="en-US">
                    <a:solidFill>
                      <a:srgbClr val="5B6770"/>
                    </a:solidFill>
                  </a:rPr>
                  <a:t>DC Tie Export (MW)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600" b="0" i="0" u="none" strike="noStrike" kern="1200" baseline="0">
                  <a:solidFill>
                    <a:srgbClr val="5B6770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pPr>
              <a:endParaRPr lang="en-US"/>
            </a:p>
          </c:txPr>
        </c:title>
        <c:numFmt formatCode="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rgbClr val="5B677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566306768"/>
        <c:crossesAt val="1"/>
        <c:crossBetween val="between"/>
      </c:valAx>
      <c:valAx>
        <c:axId val="566307552"/>
        <c:scaling>
          <c:orientation val="minMax"/>
          <c:max val="9000"/>
        </c:scaling>
        <c:delete val="0"/>
        <c:axPos val="r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rgbClr val="00AEC7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r>
                  <a:rPr lang="en-US">
                    <a:solidFill>
                      <a:srgbClr val="00AEC7"/>
                    </a:solidFill>
                  </a:rPr>
                  <a:t>Price ($/MWh)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600" b="0" i="0" u="none" strike="noStrike" kern="1200" baseline="0">
                  <a:solidFill>
                    <a:srgbClr val="00AEC7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pPr>
              <a:endParaRPr lang="en-US"/>
            </a:p>
          </c:txPr>
        </c:title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rgbClr val="00AEC7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566307944"/>
        <c:crosses val="max"/>
        <c:crossBetween val="between"/>
      </c:valAx>
      <c:catAx>
        <c:axId val="566307944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566307552"/>
        <c:crosses val="autoZero"/>
        <c:auto val="0"/>
        <c:lblAlgn val="ctr"/>
        <c:lblOffset val="100"/>
        <c:noMultiLvlLbl val="0"/>
      </c:catAx>
      <c:spPr>
        <a:noFill/>
        <a:ln>
          <a:solidFill>
            <a:schemeClr val="tx1"/>
          </a:solidFill>
        </a:ln>
        <a:effectLst/>
      </c:spPr>
    </c:plotArea>
    <c:legend>
      <c:legendPos val="b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rgbClr val="5B677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</c:legendEntry>
      <c:legendEntry>
        <c:idx val="1"/>
        <c:txPr>
          <a:bodyPr rot="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rgbClr val="003865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</c:legendEntry>
      <c:legendEntry>
        <c:idx val="3"/>
        <c:txPr>
          <a:bodyPr rot="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rgbClr val="00AEC7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</c:legendEntry>
      <c:legendEntry>
        <c:idx val="4"/>
        <c:txPr>
          <a:bodyPr rot="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rgbClr val="26D07C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</c:legendEntry>
      <c:legendEntry>
        <c:idx val="5"/>
        <c:txPr>
          <a:bodyPr rot="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accent4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</c:legendEntry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>
          <a:latin typeface="Arial" panose="020B0604020202020204" pitchFamily="34" charset="0"/>
          <a:cs typeface="Arial" panose="020B0604020202020204" pitchFamily="34" charset="0"/>
        </a:defRPr>
      </a:pPr>
      <a:endParaRPr lang="en-US"/>
    </a:p>
  </c:txPr>
  <c:externalData r:id="rId4">
    <c:autoUpdate val="0"/>
  </c:externalData>
  <c:userShapes r:id="rId5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12208147931708091"/>
          <c:y val="2.8200348238597447E-2"/>
          <c:w val="0.8617907006088974"/>
          <c:h val="0.80247520564446684"/>
        </c:manualLayout>
      </c:layout>
      <c:lineChart>
        <c:grouping val="standard"/>
        <c:varyColors val="0"/>
        <c:ser>
          <c:idx val="1"/>
          <c:order val="0"/>
          <c:tx>
            <c:strRef>
              <c:f>'SQL Results'!$E$1</c:f>
              <c:strCache>
                <c:ptCount val="1"/>
                <c:pt idx="0">
                  <c:v>System Lambda</c:v>
                </c:pt>
              </c:strCache>
            </c:strRef>
          </c:tx>
          <c:spPr>
            <a:ln w="28575" cap="rnd">
              <a:solidFill>
                <a:srgbClr val="26D07C"/>
              </a:solidFill>
              <a:prstDash val="solid"/>
              <a:round/>
            </a:ln>
            <a:effectLst/>
          </c:spPr>
          <c:marker>
            <c:symbol val="none"/>
          </c:marker>
          <c:cat>
            <c:numRef>
              <c:f>'SQL Results'!$B$2:$B$289</c:f>
              <c:numCache>
                <c:formatCode>m\/d\/yyyy\ h:mm:ss\ AM/PM</c:formatCode>
                <c:ptCount val="168"/>
                <c:pt idx="0">
                  <c:v>43537.291851851849</c:v>
                </c:pt>
                <c:pt idx="1">
                  <c:v>43537.295277777775</c:v>
                </c:pt>
                <c:pt idx="2">
                  <c:v>43537.298750000002</c:v>
                </c:pt>
                <c:pt idx="3">
                  <c:v>43537.302233796298</c:v>
                </c:pt>
                <c:pt idx="4">
                  <c:v>43537.305694444447</c:v>
                </c:pt>
                <c:pt idx="5">
                  <c:v>43537.309155092589</c:v>
                </c:pt>
                <c:pt idx="6">
                  <c:v>43537.312638888892</c:v>
                </c:pt>
                <c:pt idx="7">
                  <c:v>43537.316111111111</c:v>
                </c:pt>
                <c:pt idx="8">
                  <c:v>43537.31958333333</c:v>
                </c:pt>
                <c:pt idx="9">
                  <c:v>43537.323078703703</c:v>
                </c:pt>
                <c:pt idx="10">
                  <c:v>43537.326527777775</c:v>
                </c:pt>
                <c:pt idx="11">
                  <c:v>43537.330011574071</c:v>
                </c:pt>
                <c:pt idx="12">
                  <c:v>43537.333495370367</c:v>
                </c:pt>
                <c:pt idx="13">
                  <c:v>43537.336944444447</c:v>
                </c:pt>
                <c:pt idx="14">
                  <c:v>43537.340416666666</c:v>
                </c:pt>
                <c:pt idx="15">
                  <c:v>43537.343888888892</c:v>
                </c:pt>
                <c:pt idx="16">
                  <c:v>43537.347361111111</c:v>
                </c:pt>
                <c:pt idx="17">
                  <c:v>43537.35083333333</c:v>
                </c:pt>
                <c:pt idx="18">
                  <c:v>43537.354305555556</c:v>
                </c:pt>
                <c:pt idx="19">
                  <c:v>43537.357789351852</c:v>
                </c:pt>
                <c:pt idx="20">
                  <c:v>43537.361261574071</c:v>
                </c:pt>
                <c:pt idx="21">
                  <c:v>43537.364733796298</c:v>
                </c:pt>
                <c:pt idx="22">
                  <c:v>43537.368206018517</c:v>
                </c:pt>
                <c:pt idx="23">
                  <c:v>43537.371701388889</c:v>
                </c:pt>
                <c:pt idx="24">
                  <c:v>43537.375185185185</c:v>
                </c:pt>
                <c:pt idx="25">
                  <c:v>43537.378611111111</c:v>
                </c:pt>
                <c:pt idx="26">
                  <c:v>43537.382071759261</c:v>
                </c:pt>
                <c:pt idx="27">
                  <c:v>43537.385555555556</c:v>
                </c:pt>
                <c:pt idx="28">
                  <c:v>43537.389027777775</c:v>
                </c:pt>
                <c:pt idx="29">
                  <c:v>43537.392500000002</c:v>
                </c:pt>
                <c:pt idx="30">
                  <c:v>43537.395972222221</c:v>
                </c:pt>
                <c:pt idx="31">
                  <c:v>43537.399444444447</c:v>
                </c:pt>
                <c:pt idx="32">
                  <c:v>43537.402916666666</c:v>
                </c:pt>
                <c:pt idx="33">
                  <c:v>43537.406388888892</c:v>
                </c:pt>
                <c:pt idx="34">
                  <c:v>43537.409872685188</c:v>
                </c:pt>
                <c:pt idx="35">
                  <c:v>43537.413344907407</c:v>
                </c:pt>
                <c:pt idx="36">
                  <c:v>43537.416863425926</c:v>
                </c:pt>
                <c:pt idx="37">
                  <c:v>43537.420300925929</c:v>
                </c:pt>
                <c:pt idx="38">
                  <c:v>43537.423761574071</c:v>
                </c:pt>
                <c:pt idx="39">
                  <c:v>43537.427233796298</c:v>
                </c:pt>
                <c:pt idx="40">
                  <c:v>43537.430706018517</c:v>
                </c:pt>
                <c:pt idx="41">
                  <c:v>43537.434155092589</c:v>
                </c:pt>
                <c:pt idx="42">
                  <c:v>43537.437638888892</c:v>
                </c:pt>
                <c:pt idx="43">
                  <c:v>43537.441111111111</c:v>
                </c:pt>
                <c:pt idx="44">
                  <c:v>43537.444571759261</c:v>
                </c:pt>
                <c:pt idx="45">
                  <c:v>43537.448055555556</c:v>
                </c:pt>
                <c:pt idx="46">
                  <c:v>43537.451527777775</c:v>
                </c:pt>
                <c:pt idx="47">
                  <c:v>43537.455000000002</c:v>
                </c:pt>
                <c:pt idx="48">
                  <c:v>43537.458495370367</c:v>
                </c:pt>
                <c:pt idx="49">
                  <c:v>43537.461944444447</c:v>
                </c:pt>
                <c:pt idx="50">
                  <c:v>43537.465405092589</c:v>
                </c:pt>
                <c:pt idx="51">
                  <c:v>43537.468900462962</c:v>
                </c:pt>
                <c:pt idx="52">
                  <c:v>43537.472349537034</c:v>
                </c:pt>
                <c:pt idx="53">
                  <c:v>43537.47583333333</c:v>
                </c:pt>
                <c:pt idx="54">
                  <c:v>43537.47929398148</c:v>
                </c:pt>
                <c:pt idx="55">
                  <c:v>43537.482777777775</c:v>
                </c:pt>
                <c:pt idx="56">
                  <c:v>43537.486261574071</c:v>
                </c:pt>
                <c:pt idx="57">
                  <c:v>43537.489733796298</c:v>
                </c:pt>
                <c:pt idx="58">
                  <c:v>43537.493206018517</c:v>
                </c:pt>
                <c:pt idx="59">
                  <c:v>43537.496655092589</c:v>
                </c:pt>
                <c:pt idx="60">
                  <c:v>43537.500173611108</c:v>
                </c:pt>
                <c:pt idx="61">
                  <c:v>43537.503622685188</c:v>
                </c:pt>
                <c:pt idx="62">
                  <c:v>43537.50708333333</c:v>
                </c:pt>
                <c:pt idx="63">
                  <c:v>43537.51054398148</c:v>
                </c:pt>
                <c:pt idx="64">
                  <c:v>43537.514027777775</c:v>
                </c:pt>
                <c:pt idx="65">
                  <c:v>43537.517500000002</c:v>
                </c:pt>
                <c:pt idx="66">
                  <c:v>43537.520972222221</c:v>
                </c:pt>
                <c:pt idx="67">
                  <c:v>43537.524467592593</c:v>
                </c:pt>
                <c:pt idx="68">
                  <c:v>43537.527916666666</c:v>
                </c:pt>
                <c:pt idx="69">
                  <c:v>43537.531400462962</c:v>
                </c:pt>
                <c:pt idx="70">
                  <c:v>43537.534884259258</c:v>
                </c:pt>
                <c:pt idx="71">
                  <c:v>43537.538344907407</c:v>
                </c:pt>
                <c:pt idx="72">
                  <c:v>43537.54184027778</c:v>
                </c:pt>
                <c:pt idx="73">
                  <c:v>43537.545289351852</c:v>
                </c:pt>
                <c:pt idx="74">
                  <c:v>43537.548750000002</c:v>
                </c:pt>
                <c:pt idx="75">
                  <c:v>43537.552245370367</c:v>
                </c:pt>
                <c:pt idx="76">
                  <c:v>43537.555694444447</c:v>
                </c:pt>
                <c:pt idx="77">
                  <c:v>43537.559166666666</c:v>
                </c:pt>
                <c:pt idx="78">
                  <c:v>43537.562650462962</c:v>
                </c:pt>
                <c:pt idx="79">
                  <c:v>43537.566122685188</c:v>
                </c:pt>
                <c:pt idx="80">
                  <c:v>43537.569594907407</c:v>
                </c:pt>
                <c:pt idx="81">
                  <c:v>43537.573055555556</c:v>
                </c:pt>
                <c:pt idx="82">
                  <c:v>43537.576527777775</c:v>
                </c:pt>
                <c:pt idx="83">
                  <c:v>43537.58</c:v>
                </c:pt>
                <c:pt idx="84">
                  <c:v>43537.583541666667</c:v>
                </c:pt>
                <c:pt idx="85">
                  <c:v>43537.586944444447</c:v>
                </c:pt>
                <c:pt idx="86">
                  <c:v>43537.590428240743</c:v>
                </c:pt>
                <c:pt idx="87">
                  <c:v>43537.593888888892</c:v>
                </c:pt>
                <c:pt idx="88">
                  <c:v>43537.597361111111</c:v>
                </c:pt>
                <c:pt idx="89">
                  <c:v>43537.600844907407</c:v>
                </c:pt>
                <c:pt idx="90">
                  <c:v>43537.604317129626</c:v>
                </c:pt>
                <c:pt idx="91">
                  <c:v>43537.607777777775</c:v>
                </c:pt>
                <c:pt idx="92">
                  <c:v>43537.611238425925</c:v>
                </c:pt>
                <c:pt idx="93">
                  <c:v>43537.614722222221</c:v>
                </c:pt>
                <c:pt idx="94">
                  <c:v>43537.618194444447</c:v>
                </c:pt>
                <c:pt idx="95">
                  <c:v>43537.621678240743</c:v>
                </c:pt>
                <c:pt idx="96">
                  <c:v>43537.625173611108</c:v>
                </c:pt>
                <c:pt idx="97">
                  <c:v>43537.628622685188</c:v>
                </c:pt>
                <c:pt idx="98">
                  <c:v>43537.63208333333</c:v>
                </c:pt>
                <c:pt idx="99">
                  <c:v>43537.635555555556</c:v>
                </c:pt>
                <c:pt idx="100">
                  <c:v>43537.639027777775</c:v>
                </c:pt>
                <c:pt idx="101">
                  <c:v>43537.642523148148</c:v>
                </c:pt>
                <c:pt idx="102">
                  <c:v>43537.645972222221</c:v>
                </c:pt>
                <c:pt idx="103">
                  <c:v>43537.649467592593</c:v>
                </c:pt>
                <c:pt idx="104">
                  <c:v>43537.652939814812</c:v>
                </c:pt>
                <c:pt idx="105">
                  <c:v>43537.656388888892</c:v>
                </c:pt>
                <c:pt idx="106">
                  <c:v>43537.659849537034</c:v>
                </c:pt>
                <c:pt idx="107">
                  <c:v>43537.663356481484</c:v>
                </c:pt>
                <c:pt idx="108">
                  <c:v>43537.66684027778</c:v>
                </c:pt>
                <c:pt idx="109">
                  <c:v>43537.670277777775</c:v>
                </c:pt>
                <c:pt idx="110">
                  <c:v>43537.673750000002</c:v>
                </c:pt>
                <c:pt idx="111">
                  <c:v>43537.677222222221</c:v>
                </c:pt>
                <c:pt idx="112">
                  <c:v>43537.680694444447</c:v>
                </c:pt>
                <c:pt idx="113">
                  <c:v>43537.684155092589</c:v>
                </c:pt>
                <c:pt idx="114">
                  <c:v>43537.687627314815</c:v>
                </c:pt>
                <c:pt idx="115">
                  <c:v>43537.691122685188</c:v>
                </c:pt>
                <c:pt idx="116">
                  <c:v>43537.694594907407</c:v>
                </c:pt>
                <c:pt idx="117">
                  <c:v>43537.698055555556</c:v>
                </c:pt>
                <c:pt idx="118">
                  <c:v>43537.701527777775</c:v>
                </c:pt>
                <c:pt idx="119">
                  <c:v>43537.704988425925</c:v>
                </c:pt>
                <c:pt idx="120">
                  <c:v>43537.708506944444</c:v>
                </c:pt>
                <c:pt idx="121">
                  <c:v>43537.711956018517</c:v>
                </c:pt>
                <c:pt idx="122">
                  <c:v>43537.715416666666</c:v>
                </c:pt>
                <c:pt idx="123">
                  <c:v>43537.718900462962</c:v>
                </c:pt>
                <c:pt idx="124">
                  <c:v>43537.722361111111</c:v>
                </c:pt>
                <c:pt idx="125">
                  <c:v>43537.725821759261</c:v>
                </c:pt>
                <c:pt idx="126">
                  <c:v>43537.729305555556</c:v>
                </c:pt>
                <c:pt idx="127">
                  <c:v>43537.732777777775</c:v>
                </c:pt>
                <c:pt idx="128">
                  <c:v>43537.736273148148</c:v>
                </c:pt>
                <c:pt idx="129">
                  <c:v>43537.739722222221</c:v>
                </c:pt>
                <c:pt idx="130">
                  <c:v>43537.743194444447</c:v>
                </c:pt>
                <c:pt idx="131">
                  <c:v>43537.746666666666</c:v>
                </c:pt>
                <c:pt idx="132">
                  <c:v>43537.750162037039</c:v>
                </c:pt>
                <c:pt idx="133">
                  <c:v>43537.753611111111</c:v>
                </c:pt>
                <c:pt idx="134">
                  <c:v>43537.757071759261</c:v>
                </c:pt>
                <c:pt idx="135">
                  <c:v>43537.760567129626</c:v>
                </c:pt>
                <c:pt idx="136">
                  <c:v>43537.764027777775</c:v>
                </c:pt>
                <c:pt idx="137">
                  <c:v>43537.767500000002</c:v>
                </c:pt>
                <c:pt idx="138">
                  <c:v>43537.770972222221</c:v>
                </c:pt>
                <c:pt idx="139">
                  <c:v>43537.774467592593</c:v>
                </c:pt>
                <c:pt idx="140">
                  <c:v>43537.777916666666</c:v>
                </c:pt>
                <c:pt idx="141">
                  <c:v>43537.781388888892</c:v>
                </c:pt>
                <c:pt idx="142">
                  <c:v>43537.784872685188</c:v>
                </c:pt>
                <c:pt idx="143">
                  <c:v>43537.788356481484</c:v>
                </c:pt>
                <c:pt idx="144">
                  <c:v>43537.79184027778</c:v>
                </c:pt>
                <c:pt idx="145">
                  <c:v>43537.795277777775</c:v>
                </c:pt>
                <c:pt idx="146">
                  <c:v>43537.798738425925</c:v>
                </c:pt>
                <c:pt idx="147">
                  <c:v>43537.802210648151</c:v>
                </c:pt>
                <c:pt idx="148">
                  <c:v>43537.805717592593</c:v>
                </c:pt>
                <c:pt idx="149">
                  <c:v>43537.809155092589</c:v>
                </c:pt>
                <c:pt idx="150">
                  <c:v>43537.812638888892</c:v>
                </c:pt>
                <c:pt idx="151">
                  <c:v>43537.816111111111</c:v>
                </c:pt>
                <c:pt idx="152">
                  <c:v>43537.81958333333</c:v>
                </c:pt>
                <c:pt idx="153">
                  <c:v>43537.823055555556</c:v>
                </c:pt>
                <c:pt idx="154">
                  <c:v>43537.826527777775</c:v>
                </c:pt>
                <c:pt idx="155">
                  <c:v>43537.830011574071</c:v>
                </c:pt>
                <c:pt idx="156">
                  <c:v>43537.833506944444</c:v>
                </c:pt>
                <c:pt idx="157">
                  <c:v>43537.836967592593</c:v>
                </c:pt>
                <c:pt idx="158">
                  <c:v>43537.840416666666</c:v>
                </c:pt>
                <c:pt idx="159">
                  <c:v>43537.843877314815</c:v>
                </c:pt>
                <c:pt idx="160">
                  <c:v>43537.847361111111</c:v>
                </c:pt>
                <c:pt idx="161">
                  <c:v>43537.85083333333</c:v>
                </c:pt>
                <c:pt idx="162">
                  <c:v>43537.854305555556</c:v>
                </c:pt>
                <c:pt idx="163">
                  <c:v>43537.857789351852</c:v>
                </c:pt>
                <c:pt idx="164">
                  <c:v>43537.861250000002</c:v>
                </c:pt>
                <c:pt idx="165">
                  <c:v>43537.864710648151</c:v>
                </c:pt>
                <c:pt idx="166">
                  <c:v>43537.868206018517</c:v>
                </c:pt>
                <c:pt idx="167">
                  <c:v>43537.871666666666</c:v>
                </c:pt>
              </c:numCache>
            </c:numRef>
          </c:cat>
          <c:val>
            <c:numRef>
              <c:f>'SQL Results'!$E$2:$E$289</c:f>
              <c:numCache>
                <c:formatCode>General</c:formatCode>
                <c:ptCount val="168"/>
                <c:pt idx="0">
                  <c:v>23.242294311523398</c:v>
                </c:pt>
                <c:pt idx="1">
                  <c:v>57.547809600830099</c:v>
                </c:pt>
                <c:pt idx="2">
                  <c:v>55.420234680175803</c:v>
                </c:pt>
                <c:pt idx="3">
                  <c:v>55.523765563964801</c:v>
                </c:pt>
                <c:pt idx="4">
                  <c:v>56.3912544250488</c:v>
                </c:pt>
                <c:pt idx="5">
                  <c:v>55.818599700927699</c:v>
                </c:pt>
                <c:pt idx="6">
                  <c:v>41.237998962402301</c:v>
                </c:pt>
                <c:pt idx="7">
                  <c:v>45.474090576171903</c:v>
                </c:pt>
                <c:pt idx="8">
                  <c:v>45.869125366210902</c:v>
                </c:pt>
                <c:pt idx="9">
                  <c:v>41.500762939453097</c:v>
                </c:pt>
                <c:pt idx="10">
                  <c:v>41.515335083007798</c:v>
                </c:pt>
                <c:pt idx="11">
                  <c:v>43.068767547607401</c:v>
                </c:pt>
                <c:pt idx="12">
                  <c:v>34.423122406005902</c:v>
                </c:pt>
                <c:pt idx="13">
                  <c:v>35.808082580566399</c:v>
                </c:pt>
                <c:pt idx="14">
                  <c:v>33.3358764648438</c:v>
                </c:pt>
                <c:pt idx="15">
                  <c:v>39.973442077636697</c:v>
                </c:pt>
                <c:pt idx="16">
                  <c:v>29.2307834625244</c:v>
                </c:pt>
                <c:pt idx="17">
                  <c:v>33.254398345947301</c:v>
                </c:pt>
                <c:pt idx="18">
                  <c:v>42.081375122070298</c:v>
                </c:pt>
                <c:pt idx="19">
                  <c:v>33.192398071289098</c:v>
                </c:pt>
                <c:pt idx="20">
                  <c:v>28.806501388549801</c:v>
                </c:pt>
                <c:pt idx="21">
                  <c:v>41.0036010742188</c:v>
                </c:pt>
                <c:pt idx="22">
                  <c:v>40.111499786377003</c:v>
                </c:pt>
                <c:pt idx="23">
                  <c:v>40.152996063232401</c:v>
                </c:pt>
                <c:pt idx="24">
                  <c:v>40.633831024169901</c:v>
                </c:pt>
                <c:pt idx="25">
                  <c:v>41.000049591064503</c:v>
                </c:pt>
                <c:pt idx="26">
                  <c:v>44.299964904785199</c:v>
                </c:pt>
                <c:pt idx="27">
                  <c:v>46.000301361083999</c:v>
                </c:pt>
                <c:pt idx="28">
                  <c:v>47.890098571777301</c:v>
                </c:pt>
                <c:pt idx="29">
                  <c:v>52.603313446044901</c:v>
                </c:pt>
                <c:pt idx="30">
                  <c:v>55.826335906982401</c:v>
                </c:pt>
                <c:pt idx="31">
                  <c:v>53.603790283203097</c:v>
                </c:pt>
                <c:pt idx="32">
                  <c:v>52.680633544921903</c:v>
                </c:pt>
                <c:pt idx="33">
                  <c:v>54.475593566894503</c:v>
                </c:pt>
                <c:pt idx="34">
                  <c:v>54.2886352539063</c:v>
                </c:pt>
                <c:pt idx="35">
                  <c:v>56.145290374755902</c:v>
                </c:pt>
                <c:pt idx="36">
                  <c:v>57.009857177734403</c:v>
                </c:pt>
                <c:pt idx="37">
                  <c:v>52.485977172851598</c:v>
                </c:pt>
                <c:pt idx="38">
                  <c:v>48.356807708740199</c:v>
                </c:pt>
                <c:pt idx="39">
                  <c:v>54.619827270507798</c:v>
                </c:pt>
                <c:pt idx="40">
                  <c:v>56.608921051025398</c:v>
                </c:pt>
                <c:pt idx="41">
                  <c:v>58.401412963867202</c:v>
                </c:pt>
                <c:pt idx="42">
                  <c:v>57.746509552002003</c:v>
                </c:pt>
                <c:pt idx="43">
                  <c:v>57.7817192077637</c:v>
                </c:pt>
                <c:pt idx="44">
                  <c:v>58.045318603515597</c:v>
                </c:pt>
                <c:pt idx="45">
                  <c:v>45.334724426269503</c:v>
                </c:pt>
                <c:pt idx="46">
                  <c:v>45.167259216308601</c:v>
                </c:pt>
                <c:pt idx="47">
                  <c:v>44.279083251953097</c:v>
                </c:pt>
                <c:pt idx="48">
                  <c:v>44.920402526855497</c:v>
                </c:pt>
                <c:pt idx="49">
                  <c:v>38.677562713622997</c:v>
                </c:pt>
                <c:pt idx="50">
                  <c:v>31.9180603027344</c:v>
                </c:pt>
                <c:pt idx="51">
                  <c:v>30.4190673828125</c:v>
                </c:pt>
                <c:pt idx="52">
                  <c:v>28.203992843627901</c:v>
                </c:pt>
                <c:pt idx="53">
                  <c:v>31.5870761871338</c:v>
                </c:pt>
                <c:pt idx="54">
                  <c:v>37.506561279296903</c:v>
                </c:pt>
                <c:pt idx="55">
                  <c:v>27.288017272949201</c:v>
                </c:pt>
                <c:pt idx="56">
                  <c:v>29.748533248901399</c:v>
                </c:pt>
                <c:pt idx="57">
                  <c:v>26.6668491363525</c:v>
                </c:pt>
                <c:pt idx="58">
                  <c:v>25.939399719238299</c:v>
                </c:pt>
                <c:pt idx="59">
                  <c:v>29.358484268188501</c:v>
                </c:pt>
                <c:pt idx="60">
                  <c:v>25.617160797119102</c:v>
                </c:pt>
                <c:pt idx="61">
                  <c:v>26.4431457519531</c:v>
                </c:pt>
                <c:pt idx="62">
                  <c:v>25.402290344238299</c:v>
                </c:pt>
                <c:pt idx="63">
                  <c:v>30.489646911621101</c:v>
                </c:pt>
                <c:pt idx="64">
                  <c:v>36.399440765380902</c:v>
                </c:pt>
                <c:pt idx="65">
                  <c:v>37.85498046875</c:v>
                </c:pt>
                <c:pt idx="66">
                  <c:v>37.323818206787102</c:v>
                </c:pt>
                <c:pt idx="67">
                  <c:v>48.8762016296387</c:v>
                </c:pt>
                <c:pt idx="68">
                  <c:v>53.198661804199197</c:v>
                </c:pt>
                <c:pt idx="69">
                  <c:v>53.371791839599602</c:v>
                </c:pt>
                <c:pt idx="70">
                  <c:v>35.263278961181598</c:v>
                </c:pt>
                <c:pt idx="71">
                  <c:v>32.145847320556598</c:v>
                </c:pt>
                <c:pt idx="72">
                  <c:v>45.414543151855497</c:v>
                </c:pt>
                <c:pt idx="73">
                  <c:v>27.260810852050799</c:v>
                </c:pt>
                <c:pt idx="74">
                  <c:v>29.891393661498999</c:v>
                </c:pt>
                <c:pt idx="75">
                  <c:v>29.149969100952099</c:v>
                </c:pt>
                <c:pt idx="76">
                  <c:v>31.023445129394499</c:v>
                </c:pt>
                <c:pt idx="77">
                  <c:v>38.171352386474602</c:v>
                </c:pt>
                <c:pt idx="78">
                  <c:v>39.709976196289098</c:v>
                </c:pt>
                <c:pt idx="79">
                  <c:v>34.748855590820298</c:v>
                </c:pt>
                <c:pt idx="80">
                  <c:v>34.311702728271499</c:v>
                </c:pt>
                <c:pt idx="81">
                  <c:v>36.688819885253899</c:v>
                </c:pt>
                <c:pt idx="82">
                  <c:v>35.178798675537102</c:v>
                </c:pt>
                <c:pt idx="83">
                  <c:v>34.923702239990199</c:v>
                </c:pt>
                <c:pt idx="84">
                  <c:v>30.400009155273398</c:v>
                </c:pt>
                <c:pt idx="85">
                  <c:v>37.284671783447301</c:v>
                </c:pt>
                <c:pt idx="86">
                  <c:v>28.545259475708001</c:v>
                </c:pt>
                <c:pt idx="87">
                  <c:v>27.305717468261701</c:v>
                </c:pt>
                <c:pt idx="88">
                  <c:v>27.826511383056602</c:v>
                </c:pt>
                <c:pt idx="89">
                  <c:v>36.383087158203097</c:v>
                </c:pt>
                <c:pt idx="90">
                  <c:v>36.384208679199197</c:v>
                </c:pt>
                <c:pt idx="91">
                  <c:v>28.369823455810501</c:v>
                </c:pt>
                <c:pt idx="92">
                  <c:v>28.9899501800537</c:v>
                </c:pt>
                <c:pt idx="93">
                  <c:v>28.4201545715332</c:v>
                </c:pt>
                <c:pt idx="94">
                  <c:v>28.896400451660199</c:v>
                </c:pt>
                <c:pt idx="95">
                  <c:v>38.456104278564503</c:v>
                </c:pt>
                <c:pt idx="96">
                  <c:v>63.142780303955099</c:v>
                </c:pt>
                <c:pt idx="97">
                  <c:v>56.152626037597699</c:v>
                </c:pt>
                <c:pt idx="98">
                  <c:v>55.4996948242188</c:v>
                </c:pt>
                <c:pt idx="99">
                  <c:v>53.859432220458999</c:v>
                </c:pt>
                <c:pt idx="100">
                  <c:v>54.017574310302699</c:v>
                </c:pt>
                <c:pt idx="101">
                  <c:v>47.869823455810497</c:v>
                </c:pt>
                <c:pt idx="102">
                  <c:v>157.97239685058599</c:v>
                </c:pt>
                <c:pt idx="103">
                  <c:v>38.663829803466797</c:v>
                </c:pt>
                <c:pt idx="104">
                  <c:v>29.356193542480501</c:v>
                </c:pt>
                <c:pt idx="105">
                  <c:v>24.114236831665</c:v>
                </c:pt>
                <c:pt idx="106">
                  <c:v>141.94869995117199</c:v>
                </c:pt>
                <c:pt idx="107">
                  <c:v>123.98983001709</c:v>
                </c:pt>
                <c:pt idx="108">
                  <c:v>140.61892700195301</c:v>
                </c:pt>
                <c:pt idx="109">
                  <c:v>137.51664733886699</c:v>
                </c:pt>
                <c:pt idx="110">
                  <c:v>135.82829284668</c:v>
                </c:pt>
                <c:pt idx="111">
                  <c:v>134.25573730468699</c:v>
                </c:pt>
                <c:pt idx="112">
                  <c:v>135.80575561523401</c:v>
                </c:pt>
                <c:pt idx="113">
                  <c:v>139.43533325195301</c:v>
                </c:pt>
                <c:pt idx="114">
                  <c:v>143.30575561523401</c:v>
                </c:pt>
                <c:pt idx="115">
                  <c:v>158.31982421875</c:v>
                </c:pt>
                <c:pt idx="116">
                  <c:v>148.08908081054699</c:v>
                </c:pt>
                <c:pt idx="117">
                  <c:v>158.11537170410199</c:v>
                </c:pt>
                <c:pt idx="118">
                  <c:v>160.16424560546901</c:v>
                </c:pt>
                <c:pt idx="119">
                  <c:v>147.644775390625</c:v>
                </c:pt>
                <c:pt idx="120">
                  <c:v>151.54026794433599</c:v>
                </c:pt>
                <c:pt idx="121">
                  <c:v>146.93324279785199</c:v>
                </c:pt>
                <c:pt idx="122">
                  <c:v>145.08934020996099</c:v>
                </c:pt>
                <c:pt idx="123">
                  <c:v>145.93463134765599</c:v>
                </c:pt>
                <c:pt idx="124">
                  <c:v>155.23391723632801</c:v>
                </c:pt>
                <c:pt idx="125">
                  <c:v>153.608474731445</c:v>
                </c:pt>
                <c:pt idx="126">
                  <c:v>24.574337005615199</c:v>
                </c:pt>
                <c:pt idx="127">
                  <c:v>25.020256042480501</c:v>
                </c:pt>
                <c:pt idx="128">
                  <c:v>139.73049926757801</c:v>
                </c:pt>
                <c:pt idx="129">
                  <c:v>138.55958557128901</c:v>
                </c:pt>
                <c:pt idx="130">
                  <c:v>24.616512298583999</c:v>
                </c:pt>
                <c:pt idx="131">
                  <c:v>25.282056808471701</c:v>
                </c:pt>
                <c:pt idx="132">
                  <c:v>24.701881408691399</c:v>
                </c:pt>
                <c:pt idx="133">
                  <c:v>22.929796218872099</c:v>
                </c:pt>
                <c:pt idx="134">
                  <c:v>21.9266567230225</c:v>
                </c:pt>
                <c:pt idx="135">
                  <c:v>22.3349800109863</c:v>
                </c:pt>
                <c:pt idx="136">
                  <c:v>22.557010650634801</c:v>
                </c:pt>
                <c:pt idx="137">
                  <c:v>22.573062896728501</c:v>
                </c:pt>
                <c:pt idx="138">
                  <c:v>22.4487209320068</c:v>
                </c:pt>
                <c:pt idx="139">
                  <c:v>21.359146118164102</c:v>
                </c:pt>
                <c:pt idx="140">
                  <c:v>20.888004302978501</c:v>
                </c:pt>
                <c:pt idx="141">
                  <c:v>21.0825309753418</c:v>
                </c:pt>
                <c:pt idx="142">
                  <c:v>21.4904689788818</c:v>
                </c:pt>
                <c:pt idx="143">
                  <c:v>21.538602828979499</c:v>
                </c:pt>
                <c:pt idx="144">
                  <c:v>21.735233306884801</c:v>
                </c:pt>
                <c:pt idx="145">
                  <c:v>21.450565338134801</c:v>
                </c:pt>
                <c:pt idx="146">
                  <c:v>24.527107238769499</c:v>
                </c:pt>
                <c:pt idx="147">
                  <c:v>23.3158283233643</c:v>
                </c:pt>
                <c:pt idx="148">
                  <c:v>22.448144912719702</c:v>
                </c:pt>
                <c:pt idx="149">
                  <c:v>22.1440734863281</c:v>
                </c:pt>
                <c:pt idx="150">
                  <c:v>23.140306472778299</c:v>
                </c:pt>
                <c:pt idx="151">
                  <c:v>27.760288238525401</c:v>
                </c:pt>
                <c:pt idx="152">
                  <c:v>38.125419616699197</c:v>
                </c:pt>
                <c:pt idx="153">
                  <c:v>37.777931213378899</c:v>
                </c:pt>
                <c:pt idx="154">
                  <c:v>41.445499420166001</c:v>
                </c:pt>
                <c:pt idx="155">
                  <c:v>23.330286026001001</c:v>
                </c:pt>
                <c:pt idx="156">
                  <c:v>26.927833557128899</c:v>
                </c:pt>
                <c:pt idx="157">
                  <c:v>67.402732849121094</c:v>
                </c:pt>
                <c:pt idx="158">
                  <c:v>51.5110054016113</c:v>
                </c:pt>
                <c:pt idx="159">
                  <c:v>68.696540832519503</c:v>
                </c:pt>
                <c:pt idx="160">
                  <c:v>43.0757865905762</c:v>
                </c:pt>
                <c:pt idx="161">
                  <c:v>28.7380275726318</c:v>
                </c:pt>
                <c:pt idx="162">
                  <c:v>24.485719680786101</c:v>
                </c:pt>
                <c:pt idx="163">
                  <c:v>29.245176315307599</c:v>
                </c:pt>
                <c:pt idx="164">
                  <c:v>33.426784515380902</c:v>
                </c:pt>
                <c:pt idx="165">
                  <c:v>27.160041809081999</c:v>
                </c:pt>
                <c:pt idx="166">
                  <c:v>25.925642013549801</c:v>
                </c:pt>
                <c:pt idx="167">
                  <c:v>21.7414226531982</c:v>
                </c:pt>
              </c:numCache>
            </c:numRef>
          </c:val>
          <c:smooth val="0"/>
        </c:ser>
        <c:ser>
          <c:idx val="3"/>
          <c:order val="1"/>
          <c:tx>
            <c:strRef>
              <c:f>'SQL Results'!$K$1</c:f>
              <c:strCache>
                <c:ptCount val="1"/>
                <c:pt idx="0">
                  <c:v>HB_SOUTH_LMP</c:v>
                </c:pt>
              </c:strCache>
            </c:strRef>
          </c:tx>
          <c:spPr>
            <a:ln w="28575" cap="rnd">
              <a:solidFill>
                <a:schemeClr val="tx1">
                  <a:lumMod val="50000"/>
                  <a:lumOff val="50000"/>
                </a:schemeClr>
              </a:solidFill>
              <a:prstDash val="solid"/>
              <a:round/>
            </a:ln>
            <a:effectLst/>
          </c:spPr>
          <c:marker>
            <c:symbol val="none"/>
          </c:marker>
          <c:cat>
            <c:numRef>
              <c:f>'SQL Results'!$B$2:$B$289</c:f>
              <c:numCache>
                <c:formatCode>m\/d\/yyyy\ h:mm:ss\ AM/PM</c:formatCode>
                <c:ptCount val="168"/>
                <c:pt idx="0">
                  <c:v>43537.291851851849</c:v>
                </c:pt>
                <c:pt idx="1">
                  <c:v>43537.295277777775</c:v>
                </c:pt>
                <c:pt idx="2">
                  <c:v>43537.298750000002</c:v>
                </c:pt>
                <c:pt idx="3">
                  <c:v>43537.302233796298</c:v>
                </c:pt>
                <c:pt idx="4">
                  <c:v>43537.305694444447</c:v>
                </c:pt>
                <c:pt idx="5">
                  <c:v>43537.309155092589</c:v>
                </c:pt>
                <c:pt idx="6">
                  <c:v>43537.312638888892</c:v>
                </c:pt>
                <c:pt idx="7">
                  <c:v>43537.316111111111</c:v>
                </c:pt>
                <c:pt idx="8">
                  <c:v>43537.31958333333</c:v>
                </c:pt>
                <c:pt idx="9">
                  <c:v>43537.323078703703</c:v>
                </c:pt>
                <c:pt idx="10">
                  <c:v>43537.326527777775</c:v>
                </c:pt>
                <c:pt idx="11">
                  <c:v>43537.330011574071</c:v>
                </c:pt>
                <c:pt idx="12">
                  <c:v>43537.333495370367</c:v>
                </c:pt>
                <c:pt idx="13">
                  <c:v>43537.336944444447</c:v>
                </c:pt>
                <c:pt idx="14">
                  <c:v>43537.340416666666</c:v>
                </c:pt>
                <c:pt idx="15">
                  <c:v>43537.343888888892</c:v>
                </c:pt>
                <c:pt idx="16">
                  <c:v>43537.347361111111</c:v>
                </c:pt>
                <c:pt idx="17">
                  <c:v>43537.35083333333</c:v>
                </c:pt>
                <c:pt idx="18">
                  <c:v>43537.354305555556</c:v>
                </c:pt>
                <c:pt idx="19">
                  <c:v>43537.357789351852</c:v>
                </c:pt>
                <c:pt idx="20">
                  <c:v>43537.361261574071</c:v>
                </c:pt>
                <c:pt idx="21">
                  <c:v>43537.364733796298</c:v>
                </c:pt>
                <c:pt idx="22">
                  <c:v>43537.368206018517</c:v>
                </c:pt>
                <c:pt idx="23">
                  <c:v>43537.371701388889</c:v>
                </c:pt>
                <c:pt idx="24">
                  <c:v>43537.375185185185</c:v>
                </c:pt>
                <c:pt idx="25">
                  <c:v>43537.378611111111</c:v>
                </c:pt>
                <c:pt idx="26">
                  <c:v>43537.382071759261</c:v>
                </c:pt>
                <c:pt idx="27">
                  <c:v>43537.385555555556</c:v>
                </c:pt>
                <c:pt idx="28">
                  <c:v>43537.389027777775</c:v>
                </c:pt>
                <c:pt idx="29">
                  <c:v>43537.392500000002</c:v>
                </c:pt>
                <c:pt idx="30">
                  <c:v>43537.395972222221</c:v>
                </c:pt>
                <c:pt idx="31">
                  <c:v>43537.399444444447</c:v>
                </c:pt>
                <c:pt idx="32">
                  <c:v>43537.402916666666</c:v>
                </c:pt>
                <c:pt idx="33">
                  <c:v>43537.406388888892</c:v>
                </c:pt>
                <c:pt idx="34">
                  <c:v>43537.409872685188</c:v>
                </c:pt>
                <c:pt idx="35">
                  <c:v>43537.413344907407</c:v>
                </c:pt>
                <c:pt idx="36">
                  <c:v>43537.416863425926</c:v>
                </c:pt>
                <c:pt idx="37">
                  <c:v>43537.420300925929</c:v>
                </c:pt>
                <c:pt idx="38">
                  <c:v>43537.423761574071</c:v>
                </c:pt>
                <c:pt idx="39">
                  <c:v>43537.427233796298</c:v>
                </c:pt>
                <c:pt idx="40">
                  <c:v>43537.430706018517</c:v>
                </c:pt>
                <c:pt idx="41">
                  <c:v>43537.434155092589</c:v>
                </c:pt>
                <c:pt idx="42">
                  <c:v>43537.437638888892</c:v>
                </c:pt>
                <c:pt idx="43">
                  <c:v>43537.441111111111</c:v>
                </c:pt>
                <c:pt idx="44">
                  <c:v>43537.444571759261</c:v>
                </c:pt>
                <c:pt idx="45">
                  <c:v>43537.448055555556</c:v>
                </c:pt>
                <c:pt idx="46">
                  <c:v>43537.451527777775</c:v>
                </c:pt>
                <c:pt idx="47">
                  <c:v>43537.455000000002</c:v>
                </c:pt>
                <c:pt idx="48">
                  <c:v>43537.458495370367</c:v>
                </c:pt>
                <c:pt idx="49">
                  <c:v>43537.461944444447</c:v>
                </c:pt>
                <c:pt idx="50">
                  <c:v>43537.465405092589</c:v>
                </c:pt>
                <c:pt idx="51">
                  <c:v>43537.468900462962</c:v>
                </c:pt>
                <c:pt idx="52">
                  <c:v>43537.472349537034</c:v>
                </c:pt>
                <c:pt idx="53">
                  <c:v>43537.47583333333</c:v>
                </c:pt>
                <c:pt idx="54">
                  <c:v>43537.47929398148</c:v>
                </c:pt>
                <c:pt idx="55">
                  <c:v>43537.482777777775</c:v>
                </c:pt>
                <c:pt idx="56">
                  <c:v>43537.486261574071</c:v>
                </c:pt>
                <c:pt idx="57">
                  <c:v>43537.489733796298</c:v>
                </c:pt>
                <c:pt idx="58">
                  <c:v>43537.493206018517</c:v>
                </c:pt>
                <c:pt idx="59">
                  <c:v>43537.496655092589</c:v>
                </c:pt>
                <c:pt idx="60">
                  <c:v>43537.500173611108</c:v>
                </c:pt>
                <c:pt idx="61">
                  <c:v>43537.503622685188</c:v>
                </c:pt>
                <c:pt idx="62">
                  <c:v>43537.50708333333</c:v>
                </c:pt>
                <c:pt idx="63">
                  <c:v>43537.51054398148</c:v>
                </c:pt>
                <c:pt idx="64">
                  <c:v>43537.514027777775</c:v>
                </c:pt>
                <c:pt idx="65">
                  <c:v>43537.517500000002</c:v>
                </c:pt>
                <c:pt idx="66">
                  <c:v>43537.520972222221</c:v>
                </c:pt>
                <c:pt idx="67">
                  <c:v>43537.524467592593</c:v>
                </c:pt>
                <c:pt idx="68">
                  <c:v>43537.527916666666</c:v>
                </c:pt>
                <c:pt idx="69">
                  <c:v>43537.531400462962</c:v>
                </c:pt>
                <c:pt idx="70">
                  <c:v>43537.534884259258</c:v>
                </c:pt>
                <c:pt idx="71">
                  <c:v>43537.538344907407</c:v>
                </c:pt>
                <c:pt idx="72">
                  <c:v>43537.54184027778</c:v>
                </c:pt>
                <c:pt idx="73">
                  <c:v>43537.545289351852</c:v>
                </c:pt>
                <c:pt idx="74">
                  <c:v>43537.548750000002</c:v>
                </c:pt>
                <c:pt idx="75">
                  <c:v>43537.552245370367</c:v>
                </c:pt>
                <c:pt idx="76">
                  <c:v>43537.555694444447</c:v>
                </c:pt>
                <c:pt idx="77">
                  <c:v>43537.559166666666</c:v>
                </c:pt>
                <c:pt idx="78">
                  <c:v>43537.562650462962</c:v>
                </c:pt>
                <c:pt idx="79">
                  <c:v>43537.566122685188</c:v>
                </c:pt>
                <c:pt idx="80">
                  <c:v>43537.569594907407</c:v>
                </c:pt>
                <c:pt idx="81">
                  <c:v>43537.573055555556</c:v>
                </c:pt>
                <c:pt idx="82">
                  <c:v>43537.576527777775</c:v>
                </c:pt>
                <c:pt idx="83">
                  <c:v>43537.58</c:v>
                </c:pt>
                <c:pt idx="84">
                  <c:v>43537.583541666667</c:v>
                </c:pt>
                <c:pt idx="85">
                  <c:v>43537.586944444447</c:v>
                </c:pt>
                <c:pt idx="86">
                  <c:v>43537.590428240743</c:v>
                </c:pt>
                <c:pt idx="87">
                  <c:v>43537.593888888892</c:v>
                </c:pt>
                <c:pt idx="88">
                  <c:v>43537.597361111111</c:v>
                </c:pt>
                <c:pt idx="89">
                  <c:v>43537.600844907407</c:v>
                </c:pt>
                <c:pt idx="90">
                  <c:v>43537.604317129626</c:v>
                </c:pt>
                <c:pt idx="91">
                  <c:v>43537.607777777775</c:v>
                </c:pt>
                <c:pt idx="92">
                  <c:v>43537.611238425925</c:v>
                </c:pt>
                <c:pt idx="93">
                  <c:v>43537.614722222221</c:v>
                </c:pt>
                <c:pt idx="94">
                  <c:v>43537.618194444447</c:v>
                </c:pt>
                <c:pt idx="95">
                  <c:v>43537.621678240743</c:v>
                </c:pt>
                <c:pt idx="96">
                  <c:v>43537.625173611108</c:v>
                </c:pt>
                <c:pt idx="97">
                  <c:v>43537.628622685188</c:v>
                </c:pt>
                <c:pt idx="98">
                  <c:v>43537.63208333333</c:v>
                </c:pt>
                <c:pt idx="99">
                  <c:v>43537.635555555556</c:v>
                </c:pt>
                <c:pt idx="100">
                  <c:v>43537.639027777775</c:v>
                </c:pt>
                <c:pt idx="101">
                  <c:v>43537.642523148148</c:v>
                </c:pt>
                <c:pt idx="102">
                  <c:v>43537.645972222221</c:v>
                </c:pt>
                <c:pt idx="103">
                  <c:v>43537.649467592593</c:v>
                </c:pt>
                <c:pt idx="104">
                  <c:v>43537.652939814812</c:v>
                </c:pt>
                <c:pt idx="105">
                  <c:v>43537.656388888892</c:v>
                </c:pt>
                <c:pt idx="106">
                  <c:v>43537.659849537034</c:v>
                </c:pt>
                <c:pt idx="107">
                  <c:v>43537.663356481484</c:v>
                </c:pt>
                <c:pt idx="108">
                  <c:v>43537.66684027778</c:v>
                </c:pt>
                <c:pt idx="109">
                  <c:v>43537.670277777775</c:v>
                </c:pt>
                <c:pt idx="110">
                  <c:v>43537.673750000002</c:v>
                </c:pt>
                <c:pt idx="111">
                  <c:v>43537.677222222221</c:v>
                </c:pt>
                <c:pt idx="112">
                  <c:v>43537.680694444447</c:v>
                </c:pt>
                <c:pt idx="113">
                  <c:v>43537.684155092589</c:v>
                </c:pt>
                <c:pt idx="114">
                  <c:v>43537.687627314815</c:v>
                </c:pt>
                <c:pt idx="115">
                  <c:v>43537.691122685188</c:v>
                </c:pt>
                <c:pt idx="116">
                  <c:v>43537.694594907407</c:v>
                </c:pt>
                <c:pt idx="117">
                  <c:v>43537.698055555556</c:v>
                </c:pt>
                <c:pt idx="118">
                  <c:v>43537.701527777775</c:v>
                </c:pt>
                <c:pt idx="119">
                  <c:v>43537.704988425925</c:v>
                </c:pt>
                <c:pt idx="120">
                  <c:v>43537.708506944444</c:v>
                </c:pt>
                <c:pt idx="121">
                  <c:v>43537.711956018517</c:v>
                </c:pt>
                <c:pt idx="122">
                  <c:v>43537.715416666666</c:v>
                </c:pt>
                <c:pt idx="123">
                  <c:v>43537.718900462962</c:v>
                </c:pt>
                <c:pt idx="124">
                  <c:v>43537.722361111111</c:v>
                </c:pt>
                <c:pt idx="125">
                  <c:v>43537.725821759261</c:v>
                </c:pt>
                <c:pt idx="126">
                  <c:v>43537.729305555556</c:v>
                </c:pt>
                <c:pt idx="127">
                  <c:v>43537.732777777775</c:v>
                </c:pt>
                <c:pt idx="128">
                  <c:v>43537.736273148148</c:v>
                </c:pt>
                <c:pt idx="129">
                  <c:v>43537.739722222221</c:v>
                </c:pt>
                <c:pt idx="130">
                  <c:v>43537.743194444447</c:v>
                </c:pt>
                <c:pt idx="131">
                  <c:v>43537.746666666666</c:v>
                </c:pt>
                <c:pt idx="132">
                  <c:v>43537.750162037039</c:v>
                </c:pt>
                <c:pt idx="133">
                  <c:v>43537.753611111111</c:v>
                </c:pt>
                <c:pt idx="134">
                  <c:v>43537.757071759261</c:v>
                </c:pt>
                <c:pt idx="135">
                  <c:v>43537.760567129626</c:v>
                </c:pt>
                <c:pt idx="136">
                  <c:v>43537.764027777775</c:v>
                </c:pt>
                <c:pt idx="137">
                  <c:v>43537.767500000002</c:v>
                </c:pt>
                <c:pt idx="138">
                  <c:v>43537.770972222221</c:v>
                </c:pt>
                <c:pt idx="139">
                  <c:v>43537.774467592593</c:v>
                </c:pt>
                <c:pt idx="140">
                  <c:v>43537.777916666666</c:v>
                </c:pt>
                <c:pt idx="141">
                  <c:v>43537.781388888892</c:v>
                </c:pt>
                <c:pt idx="142">
                  <c:v>43537.784872685188</c:v>
                </c:pt>
                <c:pt idx="143">
                  <c:v>43537.788356481484</c:v>
                </c:pt>
                <c:pt idx="144">
                  <c:v>43537.79184027778</c:v>
                </c:pt>
                <c:pt idx="145">
                  <c:v>43537.795277777775</c:v>
                </c:pt>
                <c:pt idx="146">
                  <c:v>43537.798738425925</c:v>
                </c:pt>
                <c:pt idx="147">
                  <c:v>43537.802210648151</c:v>
                </c:pt>
                <c:pt idx="148">
                  <c:v>43537.805717592593</c:v>
                </c:pt>
                <c:pt idx="149">
                  <c:v>43537.809155092589</c:v>
                </c:pt>
                <c:pt idx="150">
                  <c:v>43537.812638888892</c:v>
                </c:pt>
                <c:pt idx="151">
                  <c:v>43537.816111111111</c:v>
                </c:pt>
                <c:pt idx="152">
                  <c:v>43537.81958333333</c:v>
                </c:pt>
                <c:pt idx="153">
                  <c:v>43537.823055555556</c:v>
                </c:pt>
                <c:pt idx="154">
                  <c:v>43537.826527777775</c:v>
                </c:pt>
                <c:pt idx="155">
                  <c:v>43537.830011574071</c:v>
                </c:pt>
                <c:pt idx="156">
                  <c:v>43537.833506944444</c:v>
                </c:pt>
                <c:pt idx="157">
                  <c:v>43537.836967592593</c:v>
                </c:pt>
                <c:pt idx="158">
                  <c:v>43537.840416666666</c:v>
                </c:pt>
                <c:pt idx="159">
                  <c:v>43537.843877314815</c:v>
                </c:pt>
                <c:pt idx="160">
                  <c:v>43537.847361111111</c:v>
                </c:pt>
                <c:pt idx="161">
                  <c:v>43537.85083333333</c:v>
                </c:pt>
                <c:pt idx="162">
                  <c:v>43537.854305555556</c:v>
                </c:pt>
                <c:pt idx="163">
                  <c:v>43537.857789351852</c:v>
                </c:pt>
                <c:pt idx="164">
                  <c:v>43537.861250000002</c:v>
                </c:pt>
                <c:pt idx="165">
                  <c:v>43537.864710648151</c:v>
                </c:pt>
                <c:pt idx="166">
                  <c:v>43537.868206018517</c:v>
                </c:pt>
                <c:pt idx="167">
                  <c:v>43537.871666666666</c:v>
                </c:pt>
              </c:numCache>
            </c:numRef>
          </c:cat>
          <c:val>
            <c:numRef>
              <c:f>'SQL Results'!$K$2:$K$289</c:f>
              <c:numCache>
                <c:formatCode>General</c:formatCode>
                <c:ptCount val="168"/>
                <c:pt idx="0">
                  <c:v>14.6360920886423</c:v>
                </c:pt>
                <c:pt idx="1">
                  <c:v>40.168197903751299</c:v>
                </c:pt>
                <c:pt idx="2">
                  <c:v>38.513154003527703</c:v>
                </c:pt>
                <c:pt idx="3">
                  <c:v>38.512563021379002</c:v>
                </c:pt>
                <c:pt idx="4">
                  <c:v>36.659848905787499</c:v>
                </c:pt>
                <c:pt idx="5">
                  <c:v>35.766397472847302</c:v>
                </c:pt>
                <c:pt idx="6">
                  <c:v>27.2590772625685</c:v>
                </c:pt>
                <c:pt idx="7">
                  <c:v>31.999752643080999</c:v>
                </c:pt>
                <c:pt idx="8">
                  <c:v>32.2455929669459</c:v>
                </c:pt>
                <c:pt idx="9">
                  <c:v>28.397990534658899</c:v>
                </c:pt>
                <c:pt idx="10">
                  <c:v>27.881994785706102</c:v>
                </c:pt>
                <c:pt idx="11">
                  <c:v>27.807117886580201</c:v>
                </c:pt>
                <c:pt idx="12">
                  <c:v>21.612383978478999</c:v>
                </c:pt>
                <c:pt idx="13">
                  <c:v>20.265068621821701</c:v>
                </c:pt>
                <c:pt idx="14">
                  <c:v>23.143324475471498</c:v>
                </c:pt>
                <c:pt idx="15">
                  <c:v>26.838786089507401</c:v>
                </c:pt>
                <c:pt idx="16">
                  <c:v>19.865105693754099</c:v>
                </c:pt>
                <c:pt idx="17">
                  <c:v>23.027518806570999</c:v>
                </c:pt>
                <c:pt idx="18">
                  <c:v>29.3000003592364</c:v>
                </c:pt>
                <c:pt idx="19">
                  <c:v>23.010282323727498</c:v>
                </c:pt>
                <c:pt idx="20">
                  <c:v>19.910144956273601</c:v>
                </c:pt>
                <c:pt idx="21">
                  <c:v>28.548033046540599</c:v>
                </c:pt>
                <c:pt idx="22">
                  <c:v>27.466216325994498</c:v>
                </c:pt>
                <c:pt idx="23">
                  <c:v>27.4708911269746</c:v>
                </c:pt>
                <c:pt idx="24">
                  <c:v>27.8539724825274</c:v>
                </c:pt>
                <c:pt idx="25">
                  <c:v>27.877805669004299</c:v>
                </c:pt>
                <c:pt idx="26">
                  <c:v>30.349367251911101</c:v>
                </c:pt>
                <c:pt idx="27">
                  <c:v>32.1380930752943</c:v>
                </c:pt>
                <c:pt idx="28">
                  <c:v>34.144025110102604</c:v>
                </c:pt>
                <c:pt idx="29">
                  <c:v>38.2690656383256</c:v>
                </c:pt>
                <c:pt idx="30">
                  <c:v>41.072594686027799</c:v>
                </c:pt>
                <c:pt idx="31">
                  <c:v>39.062262501385099</c:v>
                </c:pt>
                <c:pt idx="32">
                  <c:v>38.210877746252898</c:v>
                </c:pt>
                <c:pt idx="33">
                  <c:v>39.786042185536097</c:v>
                </c:pt>
                <c:pt idx="34">
                  <c:v>42.397388437156899</c:v>
                </c:pt>
                <c:pt idx="35">
                  <c:v>41.427360908754203</c:v>
                </c:pt>
                <c:pt idx="36">
                  <c:v>42.099216871604703</c:v>
                </c:pt>
                <c:pt idx="37">
                  <c:v>40.598060858101498</c:v>
                </c:pt>
                <c:pt idx="38">
                  <c:v>34.181593848481498</c:v>
                </c:pt>
                <c:pt idx="39">
                  <c:v>39.7846619004562</c:v>
                </c:pt>
                <c:pt idx="40">
                  <c:v>41.857617986595102</c:v>
                </c:pt>
                <c:pt idx="41">
                  <c:v>43.315350098024098</c:v>
                </c:pt>
                <c:pt idx="42">
                  <c:v>42.7143369262348</c:v>
                </c:pt>
                <c:pt idx="43">
                  <c:v>45.264106222384598</c:v>
                </c:pt>
                <c:pt idx="44">
                  <c:v>45.587913427435097</c:v>
                </c:pt>
                <c:pt idx="45">
                  <c:v>35.872157202450403</c:v>
                </c:pt>
                <c:pt idx="46">
                  <c:v>35.8611914047328</c:v>
                </c:pt>
                <c:pt idx="47">
                  <c:v>35.179401134211901</c:v>
                </c:pt>
                <c:pt idx="48">
                  <c:v>35.7078317571006</c:v>
                </c:pt>
                <c:pt idx="49">
                  <c:v>31.0264655896638</c:v>
                </c:pt>
                <c:pt idx="50">
                  <c:v>26.285652837821999</c:v>
                </c:pt>
                <c:pt idx="51">
                  <c:v>22.894508485366199</c:v>
                </c:pt>
                <c:pt idx="52">
                  <c:v>21.503735232172499</c:v>
                </c:pt>
                <c:pt idx="53">
                  <c:v>23.963455334869298</c:v>
                </c:pt>
                <c:pt idx="54">
                  <c:v>28.413311070821202</c:v>
                </c:pt>
                <c:pt idx="55">
                  <c:v>20.849142780812301</c:v>
                </c:pt>
                <c:pt idx="56">
                  <c:v>22.648831730597799</c:v>
                </c:pt>
                <c:pt idx="57">
                  <c:v>20.511021368921401</c:v>
                </c:pt>
                <c:pt idx="58">
                  <c:v>20.255579526987301</c:v>
                </c:pt>
                <c:pt idx="59">
                  <c:v>23.121659141235</c:v>
                </c:pt>
                <c:pt idx="60">
                  <c:v>19.8535940654603</c:v>
                </c:pt>
                <c:pt idx="61">
                  <c:v>21.458977939977999</c:v>
                </c:pt>
                <c:pt idx="62">
                  <c:v>21.122196459152999</c:v>
                </c:pt>
                <c:pt idx="63">
                  <c:v>26.622262571923301</c:v>
                </c:pt>
                <c:pt idx="64">
                  <c:v>33.253180849275701</c:v>
                </c:pt>
                <c:pt idx="65">
                  <c:v>34.357497309215603</c:v>
                </c:pt>
                <c:pt idx="66">
                  <c:v>34.034411114185701</c:v>
                </c:pt>
                <c:pt idx="67">
                  <c:v>44.702895577236497</c:v>
                </c:pt>
                <c:pt idx="68">
                  <c:v>48.992135853957699</c:v>
                </c:pt>
                <c:pt idx="69">
                  <c:v>47.641358888654302</c:v>
                </c:pt>
                <c:pt idx="70">
                  <c:v>29.520871366960399</c:v>
                </c:pt>
                <c:pt idx="71">
                  <c:v>26.413973786185899</c:v>
                </c:pt>
                <c:pt idx="72">
                  <c:v>37.039299000904997</c:v>
                </c:pt>
                <c:pt idx="73">
                  <c:v>26.150952134696901</c:v>
                </c:pt>
                <c:pt idx="74">
                  <c:v>25.306569351579899</c:v>
                </c:pt>
                <c:pt idx="75">
                  <c:v>25.089854039871099</c:v>
                </c:pt>
                <c:pt idx="76">
                  <c:v>24.5828022971235</c:v>
                </c:pt>
                <c:pt idx="77">
                  <c:v>32.615597586368303</c:v>
                </c:pt>
                <c:pt idx="78">
                  <c:v>32.236825931312303</c:v>
                </c:pt>
                <c:pt idx="79">
                  <c:v>31.133562200453198</c:v>
                </c:pt>
                <c:pt idx="80">
                  <c:v>33.272090207385503</c:v>
                </c:pt>
                <c:pt idx="81">
                  <c:v>33.003228463444401</c:v>
                </c:pt>
                <c:pt idx="82">
                  <c:v>35.133057842745899</c:v>
                </c:pt>
                <c:pt idx="83">
                  <c:v>33.458434825319699</c:v>
                </c:pt>
                <c:pt idx="84">
                  <c:v>26.8000364356968</c:v>
                </c:pt>
                <c:pt idx="85">
                  <c:v>37.8976995147002</c:v>
                </c:pt>
                <c:pt idx="86">
                  <c:v>27.2089283255895</c:v>
                </c:pt>
                <c:pt idx="87">
                  <c:v>25.990502274576201</c:v>
                </c:pt>
                <c:pt idx="88">
                  <c:v>26.349691538087999</c:v>
                </c:pt>
                <c:pt idx="89">
                  <c:v>34.497971385291997</c:v>
                </c:pt>
                <c:pt idx="90">
                  <c:v>34.495652486578798</c:v>
                </c:pt>
                <c:pt idx="91">
                  <c:v>26.7875338491361</c:v>
                </c:pt>
                <c:pt idx="92">
                  <c:v>27.388802660638</c:v>
                </c:pt>
                <c:pt idx="93">
                  <c:v>26.716303678413599</c:v>
                </c:pt>
                <c:pt idx="94">
                  <c:v>27.4224034771565</c:v>
                </c:pt>
                <c:pt idx="95">
                  <c:v>37.791430145771699</c:v>
                </c:pt>
                <c:pt idx="96">
                  <c:v>67.221088741809396</c:v>
                </c:pt>
                <c:pt idx="97">
                  <c:v>53.316687964276497</c:v>
                </c:pt>
                <c:pt idx="98">
                  <c:v>52.593030512276499</c:v>
                </c:pt>
                <c:pt idx="99">
                  <c:v>51.243885239155098</c:v>
                </c:pt>
                <c:pt idx="100">
                  <c:v>51.463629766826102</c:v>
                </c:pt>
                <c:pt idx="101">
                  <c:v>56.2417153611527</c:v>
                </c:pt>
                <c:pt idx="102">
                  <c:v>34.033285170815198</c:v>
                </c:pt>
                <c:pt idx="103">
                  <c:v>40.434174805739303</c:v>
                </c:pt>
                <c:pt idx="104">
                  <c:v>28.058547114039499</c:v>
                </c:pt>
                <c:pt idx="105">
                  <c:v>26.6816288142366</c:v>
                </c:pt>
                <c:pt idx="106">
                  <c:v>20.140082849287701</c:v>
                </c:pt>
                <c:pt idx="107">
                  <c:v>28.689312866262298</c:v>
                </c:pt>
                <c:pt idx="108">
                  <c:v>20.1598715111468</c:v>
                </c:pt>
                <c:pt idx="109">
                  <c:v>16.7522715096386</c:v>
                </c:pt>
                <c:pt idx="110">
                  <c:v>14.8755021598044</c:v>
                </c:pt>
                <c:pt idx="111">
                  <c:v>13.105266884392099</c:v>
                </c:pt>
                <c:pt idx="112">
                  <c:v>13.611211531672399</c:v>
                </c:pt>
                <c:pt idx="113">
                  <c:v>17.109514719579501</c:v>
                </c:pt>
                <c:pt idx="114">
                  <c:v>21.267276552607299</c:v>
                </c:pt>
                <c:pt idx="115">
                  <c:v>33.536671062805297</c:v>
                </c:pt>
                <c:pt idx="116">
                  <c:v>25.466107747782502</c:v>
                </c:pt>
                <c:pt idx="117">
                  <c:v>34.815358367490703</c:v>
                </c:pt>
                <c:pt idx="118">
                  <c:v>35.2738730113157</c:v>
                </c:pt>
                <c:pt idx="119">
                  <c:v>25.957502270336501</c:v>
                </c:pt>
                <c:pt idx="120">
                  <c:v>29.277767480038399</c:v>
                </c:pt>
                <c:pt idx="121">
                  <c:v>27.0433459802288</c:v>
                </c:pt>
                <c:pt idx="122">
                  <c:v>24.888877499361001</c:v>
                </c:pt>
                <c:pt idx="123">
                  <c:v>26.1073615624355</c:v>
                </c:pt>
                <c:pt idx="124">
                  <c:v>33.664705082186998</c:v>
                </c:pt>
                <c:pt idx="125">
                  <c:v>34.237257272725699</c:v>
                </c:pt>
                <c:pt idx="126">
                  <c:v>23.1231523839059</c:v>
                </c:pt>
                <c:pt idx="127">
                  <c:v>23.516834078318301</c:v>
                </c:pt>
                <c:pt idx="128">
                  <c:v>20.218371298518299</c:v>
                </c:pt>
                <c:pt idx="129">
                  <c:v>18.306271112476399</c:v>
                </c:pt>
                <c:pt idx="130">
                  <c:v>22.380014492333199</c:v>
                </c:pt>
                <c:pt idx="131">
                  <c:v>22.975878487387799</c:v>
                </c:pt>
                <c:pt idx="132">
                  <c:v>23.2693097604296</c:v>
                </c:pt>
                <c:pt idx="133">
                  <c:v>20.987578215382001</c:v>
                </c:pt>
                <c:pt idx="134">
                  <c:v>20.798325263677398</c:v>
                </c:pt>
                <c:pt idx="135">
                  <c:v>21.181902644533899</c:v>
                </c:pt>
                <c:pt idx="136">
                  <c:v>21.1517540975644</c:v>
                </c:pt>
                <c:pt idx="137">
                  <c:v>21.1882837317793</c:v>
                </c:pt>
                <c:pt idx="138">
                  <c:v>21.018876250239401</c:v>
                </c:pt>
                <c:pt idx="139">
                  <c:v>19.699255116987999</c:v>
                </c:pt>
                <c:pt idx="140">
                  <c:v>19.010727523418002</c:v>
                </c:pt>
                <c:pt idx="141">
                  <c:v>18.990301992468599</c:v>
                </c:pt>
                <c:pt idx="142">
                  <c:v>18.9227847766353</c:v>
                </c:pt>
                <c:pt idx="143">
                  <c:v>18.937749778956402</c:v>
                </c:pt>
                <c:pt idx="144">
                  <c:v>19.118505602396201</c:v>
                </c:pt>
                <c:pt idx="145">
                  <c:v>19.053071307882401</c:v>
                </c:pt>
                <c:pt idx="146">
                  <c:v>21.335358604010199</c:v>
                </c:pt>
                <c:pt idx="147">
                  <c:v>20.345289416888502</c:v>
                </c:pt>
                <c:pt idx="148">
                  <c:v>19.611292148467701</c:v>
                </c:pt>
                <c:pt idx="149">
                  <c:v>19.133018642029899</c:v>
                </c:pt>
                <c:pt idx="150">
                  <c:v>20.104110718024199</c:v>
                </c:pt>
                <c:pt idx="151">
                  <c:v>24.514225614626099</c:v>
                </c:pt>
                <c:pt idx="152">
                  <c:v>34.655834674826103</c:v>
                </c:pt>
                <c:pt idx="153">
                  <c:v>34.345284060571103</c:v>
                </c:pt>
                <c:pt idx="154">
                  <c:v>39.5517227524197</c:v>
                </c:pt>
                <c:pt idx="155">
                  <c:v>21.9910184960168</c:v>
                </c:pt>
                <c:pt idx="156">
                  <c:v>24.6820868788081</c:v>
                </c:pt>
                <c:pt idx="157">
                  <c:v>57.929128185515196</c:v>
                </c:pt>
                <c:pt idx="158">
                  <c:v>45.714133900491099</c:v>
                </c:pt>
                <c:pt idx="159">
                  <c:v>59.2396014502866</c:v>
                </c:pt>
                <c:pt idx="160">
                  <c:v>37.408813638515902</c:v>
                </c:pt>
                <c:pt idx="161">
                  <c:v>25.454176400212098</c:v>
                </c:pt>
                <c:pt idx="162">
                  <c:v>21.754160112860799</c:v>
                </c:pt>
                <c:pt idx="163">
                  <c:v>25.290838434527899</c:v>
                </c:pt>
                <c:pt idx="164">
                  <c:v>28.955135612902101</c:v>
                </c:pt>
                <c:pt idx="165">
                  <c:v>23.5552553957579</c:v>
                </c:pt>
                <c:pt idx="166">
                  <c:v>22.022676562754</c:v>
                </c:pt>
                <c:pt idx="167">
                  <c:v>18.659185697812799</c:v>
                </c:pt>
              </c:numCache>
            </c:numRef>
          </c:val>
          <c:smooth val="0"/>
        </c:ser>
        <c:ser>
          <c:idx val="0"/>
          <c:order val="2"/>
          <c:tx>
            <c:strRef>
              <c:f>'SQL Results'!$L$1</c:f>
              <c:strCache>
                <c:ptCount val="1"/>
                <c:pt idx="0">
                  <c:v>LZ_SOUTH_LMP</c:v>
                </c:pt>
              </c:strCache>
            </c:strRef>
          </c:tx>
          <c:spPr>
            <a:ln w="28575" cap="rnd">
              <a:solidFill>
                <a:schemeClr val="tx2">
                  <a:lumMod val="75000"/>
                </a:schemeClr>
              </a:solidFill>
              <a:prstDash val="solid"/>
              <a:round/>
            </a:ln>
            <a:effectLst/>
          </c:spPr>
          <c:marker>
            <c:symbol val="none"/>
          </c:marker>
          <c:cat>
            <c:numRef>
              <c:f>'SQL Results'!$B$2:$B$289</c:f>
              <c:numCache>
                <c:formatCode>m\/d\/yyyy\ h:mm:ss\ AM/PM</c:formatCode>
                <c:ptCount val="168"/>
                <c:pt idx="0">
                  <c:v>43537.291851851849</c:v>
                </c:pt>
                <c:pt idx="1">
                  <c:v>43537.295277777775</c:v>
                </c:pt>
                <c:pt idx="2">
                  <c:v>43537.298750000002</c:v>
                </c:pt>
                <c:pt idx="3">
                  <c:v>43537.302233796298</c:v>
                </c:pt>
                <c:pt idx="4">
                  <c:v>43537.305694444447</c:v>
                </c:pt>
                <c:pt idx="5">
                  <c:v>43537.309155092589</c:v>
                </c:pt>
                <c:pt idx="6">
                  <c:v>43537.312638888892</c:v>
                </c:pt>
                <c:pt idx="7">
                  <c:v>43537.316111111111</c:v>
                </c:pt>
                <c:pt idx="8">
                  <c:v>43537.31958333333</c:v>
                </c:pt>
                <c:pt idx="9">
                  <c:v>43537.323078703703</c:v>
                </c:pt>
                <c:pt idx="10">
                  <c:v>43537.326527777775</c:v>
                </c:pt>
                <c:pt idx="11">
                  <c:v>43537.330011574071</c:v>
                </c:pt>
                <c:pt idx="12">
                  <c:v>43537.333495370367</c:v>
                </c:pt>
                <c:pt idx="13">
                  <c:v>43537.336944444447</c:v>
                </c:pt>
                <c:pt idx="14">
                  <c:v>43537.340416666666</c:v>
                </c:pt>
                <c:pt idx="15">
                  <c:v>43537.343888888892</c:v>
                </c:pt>
                <c:pt idx="16">
                  <c:v>43537.347361111111</c:v>
                </c:pt>
                <c:pt idx="17">
                  <c:v>43537.35083333333</c:v>
                </c:pt>
                <c:pt idx="18">
                  <c:v>43537.354305555556</c:v>
                </c:pt>
                <c:pt idx="19">
                  <c:v>43537.357789351852</c:v>
                </c:pt>
                <c:pt idx="20">
                  <c:v>43537.361261574071</c:v>
                </c:pt>
                <c:pt idx="21">
                  <c:v>43537.364733796298</c:v>
                </c:pt>
                <c:pt idx="22">
                  <c:v>43537.368206018517</c:v>
                </c:pt>
                <c:pt idx="23">
                  <c:v>43537.371701388889</c:v>
                </c:pt>
                <c:pt idx="24">
                  <c:v>43537.375185185185</c:v>
                </c:pt>
                <c:pt idx="25">
                  <c:v>43537.378611111111</c:v>
                </c:pt>
                <c:pt idx="26">
                  <c:v>43537.382071759261</c:v>
                </c:pt>
                <c:pt idx="27">
                  <c:v>43537.385555555556</c:v>
                </c:pt>
                <c:pt idx="28">
                  <c:v>43537.389027777775</c:v>
                </c:pt>
                <c:pt idx="29">
                  <c:v>43537.392500000002</c:v>
                </c:pt>
                <c:pt idx="30">
                  <c:v>43537.395972222221</c:v>
                </c:pt>
                <c:pt idx="31">
                  <c:v>43537.399444444447</c:v>
                </c:pt>
                <c:pt idx="32">
                  <c:v>43537.402916666666</c:v>
                </c:pt>
                <c:pt idx="33">
                  <c:v>43537.406388888892</c:v>
                </c:pt>
                <c:pt idx="34">
                  <c:v>43537.409872685188</c:v>
                </c:pt>
                <c:pt idx="35">
                  <c:v>43537.413344907407</c:v>
                </c:pt>
                <c:pt idx="36">
                  <c:v>43537.416863425926</c:v>
                </c:pt>
                <c:pt idx="37">
                  <c:v>43537.420300925929</c:v>
                </c:pt>
                <c:pt idx="38">
                  <c:v>43537.423761574071</c:v>
                </c:pt>
                <c:pt idx="39">
                  <c:v>43537.427233796298</c:v>
                </c:pt>
                <c:pt idx="40">
                  <c:v>43537.430706018517</c:v>
                </c:pt>
                <c:pt idx="41">
                  <c:v>43537.434155092589</c:v>
                </c:pt>
                <c:pt idx="42">
                  <c:v>43537.437638888892</c:v>
                </c:pt>
                <c:pt idx="43">
                  <c:v>43537.441111111111</c:v>
                </c:pt>
                <c:pt idx="44">
                  <c:v>43537.444571759261</c:v>
                </c:pt>
                <c:pt idx="45">
                  <c:v>43537.448055555556</c:v>
                </c:pt>
                <c:pt idx="46">
                  <c:v>43537.451527777775</c:v>
                </c:pt>
                <c:pt idx="47">
                  <c:v>43537.455000000002</c:v>
                </c:pt>
                <c:pt idx="48">
                  <c:v>43537.458495370367</c:v>
                </c:pt>
                <c:pt idx="49">
                  <c:v>43537.461944444447</c:v>
                </c:pt>
                <c:pt idx="50">
                  <c:v>43537.465405092589</c:v>
                </c:pt>
                <c:pt idx="51">
                  <c:v>43537.468900462962</c:v>
                </c:pt>
                <c:pt idx="52">
                  <c:v>43537.472349537034</c:v>
                </c:pt>
                <c:pt idx="53">
                  <c:v>43537.47583333333</c:v>
                </c:pt>
                <c:pt idx="54">
                  <c:v>43537.47929398148</c:v>
                </c:pt>
                <c:pt idx="55">
                  <c:v>43537.482777777775</c:v>
                </c:pt>
                <c:pt idx="56">
                  <c:v>43537.486261574071</c:v>
                </c:pt>
                <c:pt idx="57">
                  <c:v>43537.489733796298</c:v>
                </c:pt>
                <c:pt idx="58">
                  <c:v>43537.493206018517</c:v>
                </c:pt>
                <c:pt idx="59">
                  <c:v>43537.496655092589</c:v>
                </c:pt>
                <c:pt idx="60">
                  <c:v>43537.500173611108</c:v>
                </c:pt>
                <c:pt idx="61">
                  <c:v>43537.503622685188</c:v>
                </c:pt>
                <c:pt idx="62">
                  <c:v>43537.50708333333</c:v>
                </c:pt>
                <c:pt idx="63">
                  <c:v>43537.51054398148</c:v>
                </c:pt>
                <c:pt idx="64">
                  <c:v>43537.514027777775</c:v>
                </c:pt>
                <c:pt idx="65">
                  <c:v>43537.517500000002</c:v>
                </c:pt>
                <c:pt idx="66">
                  <c:v>43537.520972222221</c:v>
                </c:pt>
                <c:pt idx="67">
                  <c:v>43537.524467592593</c:v>
                </c:pt>
                <c:pt idx="68">
                  <c:v>43537.527916666666</c:v>
                </c:pt>
                <c:pt idx="69">
                  <c:v>43537.531400462962</c:v>
                </c:pt>
                <c:pt idx="70">
                  <c:v>43537.534884259258</c:v>
                </c:pt>
                <c:pt idx="71">
                  <c:v>43537.538344907407</c:v>
                </c:pt>
                <c:pt idx="72">
                  <c:v>43537.54184027778</c:v>
                </c:pt>
                <c:pt idx="73">
                  <c:v>43537.545289351852</c:v>
                </c:pt>
                <c:pt idx="74">
                  <c:v>43537.548750000002</c:v>
                </c:pt>
                <c:pt idx="75">
                  <c:v>43537.552245370367</c:v>
                </c:pt>
                <c:pt idx="76">
                  <c:v>43537.555694444447</c:v>
                </c:pt>
                <c:pt idx="77">
                  <c:v>43537.559166666666</c:v>
                </c:pt>
                <c:pt idx="78">
                  <c:v>43537.562650462962</c:v>
                </c:pt>
                <c:pt idx="79">
                  <c:v>43537.566122685188</c:v>
                </c:pt>
                <c:pt idx="80">
                  <c:v>43537.569594907407</c:v>
                </c:pt>
                <c:pt idx="81">
                  <c:v>43537.573055555556</c:v>
                </c:pt>
                <c:pt idx="82">
                  <c:v>43537.576527777775</c:v>
                </c:pt>
                <c:pt idx="83">
                  <c:v>43537.58</c:v>
                </c:pt>
                <c:pt idx="84">
                  <c:v>43537.583541666667</c:v>
                </c:pt>
                <c:pt idx="85">
                  <c:v>43537.586944444447</c:v>
                </c:pt>
                <c:pt idx="86">
                  <c:v>43537.590428240743</c:v>
                </c:pt>
                <c:pt idx="87">
                  <c:v>43537.593888888892</c:v>
                </c:pt>
                <c:pt idx="88">
                  <c:v>43537.597361111111</c:v>
                </c:pt>
                <c:pt idx="89">
                  <c:v>43537.600844907407</c:v>
                </c:pt>
                <c:pt idx="90">
                  <c:v>43537.604317129626</c:v>
                </c:pt>
                <c:pt idx="91">
                  <c:v>43537.607777777775</c:v>
                </c:pt>
                <c:pt idx="92">
                  <c:v>43537.611238425925</c:v>
                </c:pt>
                <c:pt idx="93">
                  <c:v>43537.614722222221</c:v>
                </c:pt>
                <c:pt idx="94">
                  <c:v>43537.618194444447</c:v>
                </c:pt>
                <c:pt idx="95">
                  <c:v>43537.621678240743</c:v>
                </c:pt>
                <c:pt idx="96">
                  <c:v>43537.625173611108</c:v>
                </c:pt>
                <c:pt idx="97">
                  <c:v>43537.628622685188</c:v>
                </c:pt>
                <c:pt idx="98">
                  <c:v>43537.63208333333</c:v>
                </c:pt>
                <c:pt idx="99">
                  <c:v>43537.635555555556</c:v>
                </c:pt>
                <c:pt idx="100">
                  <c:v>43537.639027777775</c:v>
                </c:pt>
                <c:pt idx="101">
                  <c:v>43537.642523148148</c:v>
                </c:pt>
                <c:pt idx="102">
                  <c:v>43537.645972222221</c:v>
                </c:pt>
                <c:pt idx="103">
                  <c:v>43537.649467592593</c:v>
                </c:pt>
                <c:pt idx="104">
                  <c:v>43537.652939814812</c:v>
                </c:pt>
                <c:pt idx="105">
                  <c:v>43537.656388888892</c:v>
                </c:pt>
                <c:pt idx="106">
                  <c:v>43537.659849537034</c:v>
                </c:pt>
                <c:pt idx="107">
                  <c:v>43537.663356481484</c:v>
                </c:pt>
                <c:pt idx="108">
                  <c:v>43537.66684027778</c:v>
                </c:pt>
                <c:pt idx="109">
                  <c:v>43537.670277777775</c:v>
                </c:pt>
                <c:pt idx="110">
                  <c:v>43537.673750000002</c:v>
                </c:pt>
                <c:pt idx="111">
                  <c:v>43537.677222222221</c:v>
                </c:pt>
                <c:pt idx="112">
                  <c:v>43537.680694444447</c:v>
                </c:pt>
                <c:pt idx="113">
                  <c:v>43537.684155092589</c:v>
                </c:pt>
                <c:pt idx="114">
                  <c:v>43537.687627314815</c:v>
                </c:pt>
                <c:pt idx="115">
                  <c:v>43537.691122685188</c:v>
                </c:pt>
                <c:pt idx="116">
                  <c:v>43537.694594907407</c:v>
                </c:pt>
                <c:pt idx="117">
                  <c:v>43537.698055555556</c:v>
                </c:pt>
                <c:pt idx="118">
                  <c:v>43537.701527777775</c:v>
                </c:pt>
                <c:pt idx="119">
                  <c:v>43537.704988425925</c:v>
                </c:pt>
                <c:pt idx="120">
                  <c:v>43537.708506944444</c:v>
                </c:pt>
                <c:pt idx="121">
                  <c:v>43537.711956018517</c:v>
                </c:pt>
                <c:pt idx="122">
                  <c:v>43537.715416666666</c:v>
                </c:pt>
                <c:pt idx="123">
                  <c:v>43537.718900462962</c:v>
                </c:pt>
                <c:pt idx="124">
                  <c:v>43537.722361111111</c:v>
                </c:pt>
                <c:pt idx="125">
                  <c:v>43537.725821759261</c:v>
                </c:pt>
                <c:pt idx="126">
                  <c:v>43537.729305555556</c:v>
                </c:pt>
                <c:pt idx="127">
                  <c:v>43537.732777777775</c:v>
                </c:pt>
                <c:pt idx="128">
                  <c:v>43537.736273148148</c:v>
                </c:pt>
                <c:pt idx="129">
                  <c:v>43537.739722222221</c:v>
                </c:pt>
                <c:pt idx="130">
                  <c:v>43537.743194444447</c:v>
                </c:pt>
                <c:pt idx="131">
                  <c:v>43537.746666666666</c:v>
                </c:pt>
                <c:pt idx="132">
                  <c:v>43537.750162037039</c:v>
                </c:pt>
                <c:pt idx="133">
                  <c:v>43537.753611111111</c:v>
                </c:pt>
                <c:pt idx="134">
                  <c:v>43537.757071759261</c:v>
                </c:pt>
                <c:pt idx="135">
                  <c:v>43537.760567129626</c:v>
                </c:pt>
                <c:pt idx="136">
                  <c:v>43537.764027777775</c:v>
                </c:pt>
                <c:pt idx="137">
                  <c:v>43537.767500000002</c:v>
                </c:pt>
                <c:pt idx="138">
                  <c:v>43537.770972222221</c:v>
                </c:pt>
                <c:pt idx="139">
                  <c:v>43537.774467592593</c:v>
                </c:pt>
                <c:pt idx="140">
                  <c:v>43537.777916666666</c:v>
                </c:pt>
                <c:pt idx="141">
                  <c:v>43537.781388888892</c:v>
                </c:pt>
                <c:pt idx="142">
                  <c:v>43537.784872685188</c:v>
                </c:pt>
                <c:pt idx="143">
                  <c:v>43537.788356481484</c:v>
                </c:pt>
                <c:pt idx="144">
                  <c:v>43537.79184027778</c:v>
                </c:pt>
                <c:pt idx="145">
                  <c:v>43537.795277777775</c:v>
                </c:pt>
                <c:pt idx="146">
                  <c:v>43537.798738425925</c:v>
                </c:pt>
                <c:pt idx="147">
                  <c:v>43537.802210648151</c:v>
                </c:pt>
                <c:pt idx="148">
                  <c:v>43537.805717592593</c:v>
                </c:pt>
                <c:pt idx="149">
                  <c:v>43537.809155092589</c:v>
                </c:pt>
                <c:pt idx="150">
                  <c:v>43537.812638888892</c:v>
                </c:pt>
                <c:pt idx="151">
                  <c:v>43537.816111111111</c:v>
                </c:pt>
                <c:pt idx="152">
                  <c:v>43537.81958333333</c:v>
                </c:pt>
                <c:pt idx="153">
                  <c:v>43537.823055555556</c:v>
                </c:pt>
                <c:pt idx="154">
                  <c:v>43537.826527777775</c:v>
                </c:pt>
                <c:pt idx="155">
                  <c:v>43537.830011574071</c:v>
                </c:pt>
                <c:pt idx="156">
                  <c:v>43537.833506944444</c:v>
                </c:pt>
                <c:pt idx="157">
                  <c:v>43537.836967592593</c:v>
                </c:pt>
                <c:pt idx="158">
                  <c:v>43537.840416666666</c:v>
                </c:pt>
                <c:pt idx="159">
                  <c:v>43537.843877314815</c:v>
                </c:pt>
                <c:pt idx="160">
                  <c:v>43537.847361111111</c:v>
                </c:pt>
                <c:pt idx="161">
                  <c:v>43537.85083333333</c:v>
                </c:pt>
                <c:pt idx="162">
                  <c:v>43537.854305555556</c:v>
                </c:pt>
                <c:pt idx="163">
                  <c:v>43537.857789351852</c:v>
                </c:pt>
                <c:pt idx="164">
                  <c:v>43537.861250000002</c:v>
                </c:pt>
                <c:pt idx="165">
                  <c:v>43537.864710648151</c:v>
                </c:pt>
                <c:pt idx="166">
                  <c:v>43537.868206018517</c:v>
                </c:pt>
                <c:pt idx="167">
                  <c:v>43537.871666666666</c:v>
                </c:pt>
              </c:numCache>
            </c:numRef>
          </c:cat>
          <c:val>
            <c:numRef>
              <c:f>'SQL Results'!$L$2:$L$289</c:f>
              <c:numCache>
                <c:formatCode>General</c:formatCode>
                <c:ptCount val="168"/>
                <c:pt idx="0">
                  <c:v>14.268940766559799</c:v>
                </c:pt>
                <c:pt idx="1">
                  <c:v>47.585703603949199</c:v>
                </c:pt>
                <c:pt idx="2">
                  <c:v>45.804172433092603</c:v>
                </c:pt>
                <c:pt idx="3">
                  <c:v>45.840989551459302</c:v>
                </c:pt>
                <c:pt idx="4">
                  <c:v>42.752157442071898</c:v>
                </c:pt>
                <c:pt idx="5">
                  <c:v>42.409769449771602</c:v>
                </c:pt>
                <c:pt idx="6">
                  <c:v>32.759273136829101</c:v>
                </c:pt>
                <c:pt idx="7">
                  <c:v>38.994900415766203</c:v>
                </c:pt>
                <c:pt idx="8">
                  <c:v>38.797799646669901</c:v>
                </c:pt>
                <c:pt idx="9">
                  <c:v>34.243492399358203</c:v>
                </c:pt>
                <c:pt idx="10">
                  <c:v>33.447758760224097</c:v>
                </c:pt>
                <c:pt idx="11">
                  <c:v>33.171291162082298</c:v>
                </c:pt>
                <c:pt idx="12">
                  <c:v>26.028677135313298</c:v>
                </c:pt>
                <c:pt idx="13">
                  <c:v>22.263219039471402</c:v>
                </c:pt>
                <c:pt idx="14">
                  <c:v>23.7532024673704</c:v>
                </c:pt>
                <c:pt idx="15">
                  <c:v>32.3695487619961</c:v>
                </c:pt>
                <c:pt idx="16">
                  <c:v>24.409985098276501</c:v>
                </c:pt>
                <c:pt idx="17">
                  <c:v>28.118651698645301</c:v>
                </c:pt>
                <c:pt idx="18">
                  <c:v>35.435523863306003</c:v>
                </c:pt>
                <c:pt idx="19">
                  <c:v>28.073102007425</c:v>
                </c:pt>
                <c:pt idx="20">
                  <c:v>24.465157441657102</c:v>
                </c:pt>
                <c:pt idx="21">
                  <c:v>34.551417423499203</c:v>
                </c:pt>
                <c:pt idx="22">
                  <c:v>33.225835704624302</c:v>
                </c:pt>
                <c:pt idx="23">
                  <c:v>33.279790161937903</c:v>
                </c:pt>
                <c:pt idx="24">
                  <c:v>33.675188542025197</c:v>
                </c:pt>
                <c:pt idx="25">
                  <c:v>33.678150831484999</c:v>
                </c:pt>
                <c:pt idx="26">
                  <c:v>36.505581167289598</c:v>
                </c:pt>
                <c:pt idx="27">
                  <c:v>38.661398678477099</c:v>
                </c:pt>
                <c:pt idx="28">
                  <c:v>40.954833519477198</c:v>
                </c:pt>
                <c:pt idx="29">
                  <c:v>45.308364576000798</c:v>
                </c:pt>
                <c:pt idx="30">
                  <c:v>48.471031576869699</c:v>
                </c:pt>
                <c:pt idx="31">
                  <c:v>46.490893391657103</c:v>
                </c:pt>
                <c:pt idx="32">
                  <c:v>45.577430727175098</c:v>
                </c:pt>
                <c:pt idx="33">
                  <c:v>47.213772657620801</c:v>
                </c:pt>
                <c:pt idx="34">
                  <c:v>42.315927765381403</c:v>
                </c:pt>
                <c:pt idx="35">
                  <c:v>48.417360981050699</c:v>
                </c:pt>
                <c:pt idx="36">
                  <c:v>49.153370297670797</c:v>
                </c:pt>
                <c:pt idx="37">
                  <c:v>40.507504721891699</c:v>
                </c:pt>
                <c:pt idx="38">
                  <c:v>41.361373760967098</c:v>
                </c:pt>
                <c:pt idx="39">
                  <c:v>47.424310407287997</c:v>
                </c:pt>
                <c:pt idx="40">
                  <c:v>48.850609214809197</c:v>
                </c:pt>
                <c:pt idx="41">
                  <c:v>50.391380510059797</c:v>
                </c:pt>
                <c:pt idx="42">
                  <c:v>49.680365511815403</c:v>
                </c:pt>
                <c:pt idx="43">
                  <c:v>45.050771844262002</c:v>
                </c:pt>
                <c:pt idx="44">
                  <c:v>45.381370561813</c:v>
                </c:pt>
                <c:pt idx="45">
                  <c:v>35.750412075536502</c:v>
                </c:pt>
                <c:pt idx="46">
                  <c:v>35.730266126579401</c:v>
                </c:pt>
                <c:pt idx="47">
                  <c:v>35.047062691978397</c:v>
                </c:pt>
                <c:pt idx="48">
                  <c:v>35.558282744354401</c:v>
                </c:pt>
                <c:pt idx="49">
                  <c:v>30.930778594937902</c:v>
                </c:pt>
                <c:pt idx="50">
                  <c:v>26.455638721109899</c:v>
                </c:pt>
                <c:pt idx="51">
                  <c:v>28.078136459693301</c:v>
                </c:pt>
                <c:pt idx="52">
                  <c:v>26.501155584962699</c:v>
                </c:pt>
                <c:pt idx="53">
                  <c:v>29.546439343991999</c:v>
                </c:pt>
                <c:pt idx="54">
                  <c:v>34.630511452696801</c:v>
                </c:pt>
                <c:pt idx="55">
                  <c:v>25.9912204092137</c:v>
                </c:pt>
                <c:pt idx="56">
                  <c:v>28.107514946122301</c:v>
                </c:pt>
                <c:pt idx="57">
                  <c:v>25.595361611508402</c:v>
                </c:pt>
                <c:pt idx="58">
                  <c:v>25.211773345708799</c:v>
                </c:pt>
                <c:pt idx="59">
                  <c:v>28.761218549441601</c:v>
                </c:pt>
                <c:pt idx="60">
                  <c:v>25.268555547717799</c:v>
                </c:pt>
                <c:pt idx="61">
                  <c:v>27.3306211936093</c:v>
                </c:pt>
                <c:pt idx="62">
                  <c:v>26.947113522417801</c:v>
                </c:pt>
                <c:pt idx="63">
                  <c:v>33.148677917452197</c:v>
                </c:pt>
                <c:pt idx="64">
                  <c:v>40.947200344183699</c:v>
                </c:pt>
                <c:pt idx="65">
                  <c:v>42.167678899578803</c:v>
                </c:pt>
                <c:pt idx="66">
                  <c:v>41.906485821892701</c:v>
                </c:pt>
                <c:pt idx="67">
                  <c:v>53.825910265723699</c:v>
                </c:pt>
                <c:pt idx="68">
                  <c:v>58.749992669799902</c:v>
                </c:pt>
                <c:pt idx="69">
                  <c:v>57.642135829087401</c:v>
                </c:pt>
                <c:pt idx="70">
                  <c:v>37.248964982749698</c:v>
                </c:pt>
                <c:pt idx="71">
                  <c:v>33.523723370831199</c:v>
                </c:pt>
                <c:pt idx="72">
                  <c:v>46.900401079513301</c:v>
                </c:pt>
                <c:pt idx="73">
                  <c:v>32.945417931937499</c:v>
                </c:pt>
                <c:pt idx="74">
                  <c:v>32.923909711023803</c:v>
                </c:pt>
                <c:pt idx="75">
                  <c:v>31.937927135231298</c:v>
                </c:pt>
                <c:pt idx="76">
                  <c:v>32.0722518371972</c:v>
                </c:pt>
                <c:pt idx="77">
                  <c:v>40.955187250044602</c:v>
                </c:pt>
                <c:pt idx="78">
                  <c:v>41.137340072078999</c:v>
                </c:pt>
                <c:pt idx="79">
                  <c:v>39.606475740000697</c:v>
                </c:pt>
                <c:pt idx="80">
                  <c:v>41.147997983095401</c:v>
                </c:pt>
                <c:pt idx="81">
                  <c:v>41.8368555913517</c:v>
                </c:pt>
                <c:pt idx="82">
                  <c:v>43.517804654830201</c:v>
                </c:pt>
                <c:pt idx="83">
                  <c:v>41.673154903965198</c:v>
                </c:pt>
                <c:pt idx="84">
                  <c:v>36.171786673734601</c:v>
                </c:pt>
                <c:pt idx="85">
                  <c:v>45.777533747111796</c:v>
                </c:pt>
                <c:pt idx="86">
                  <c:v>36.036855298751902</c:v>
                </c:pt>
                <c:pt idx="87">
                  <c:v>34.963984214157698</c:v>
                </c:pt>
                <c:pt idx="88">
                  <c:v>37.959814151891599</c:v>
                </c:pt>
                <c:pt idx="89">
                  <c:v>47.730486828425299</c:v>
                </c:pt>
                <c:pt idx="90">
                  <c:v>47.795810348309999</c:v>
                </c:pt>
                <c:pt idx="91">
                  <c:v>38.649176216054599</c:v>
                </c:pt>
                <c:pt idx="92">
                  <c:v>38.897184228523003</c:v>
                </c:pt>
                <c:pt idx="93">
                  <c:v>37.8523610733168</c:v>
                </c:pt>
                <c:pt idx="94">
                  <c:v>38.845381283713003</c:v>
                </c:pt>
                <c:pt idx="95">
                  <c:v>59.456317380600701</c:v>
                </c:pt>
                <c:pt idx="96">
                  <c:v>72.688794784761896</c:v>
                </c:pt>
                <c:pt idx="97">
                  <c:v>74.569229364889196</c:v>
                </c:pt>
                <c:pt idx="98">
                  <c:v>74.077067247076698</c:v>
                </c:pt>
                <c:pt idx="99">
                  <c:v>71.138068565751695</c:v>
                </c:pt>
                <c:pt idx="100">
                  <c:v>70.595267131846697</c:v>
                </c:pt>
                <c:pt idx="101">
                  <c:v>58.9706272992075</c:v>
                </c:pt>
                <c:pt idx="102">
                  <c:v>762.25795946048595</c:v>
                </c:pt>
                <c:pt idx="103">
                  <c:v>41.4587973130932</c:v>
                </c:pt>
                <c:pt idx="104">
                  <c:v>39.280784475980298</c:v>
                </c:pt>
                <c:pt idx="105">
                  <c:v>26.5941027165535</c:v>
                </c:pt>
                <c:pt idx="106">
                  <c:v>740.14063410973097</c:v>
                </c:pt>
                <c:pt idx="107">
                  <c:v>650.26431974726097</c:v>
                </c:pt>
                <c:pt idx="108">
                  <c:v>738.23966542760104</c:v>
                </c:pt>
                <c:pt idx="109">
                  <c:v>735.47913524925502</c:v>
                </c:pt>
                <c:pt idx="110">
                  <c:v>732.34673627863401</c:v>
                </c:pt>
                <c:pt idx="111">
                  <c:v>726.72206253128104</c:v>
                </c:pt>
                <c:pt idx="112">
                  <c:v>728.71482065762302</c:v>
                </c:pt>
                <c:pt idx="113">
                  <c:v>738.90538182591001</c:v>
                </c:pt>
                <c:pt idx="114">
                  <c:v>733.06249733881998</c:v>
                </c:pt>
                <c:pt idx="115">
                  <c:v>758.24781483348795</c:v>
                </c:pt>
                <c:pt idx="116">
                  <c:v>748.24452878078102</c:v>
                </c:pt>
                <c:pt idx="117">
                  <c:v>760.71728434605905</c:v>
                </c:pt>
                <c:pt idx="118">
                  <c:v>757.18080259492501</c:v>
                </c:pt>
                <c:pt idx="119">
                  <c:v>745.90945475989497</c:v>
                </c:pt>
                <c:pt idx="120">
                  <c:v>752.73969800448299</c:v>
                </c:pt>
                <c:pt idx="121">
                  <c:v>749.21437547456503</c:v>
                </c:pt>
                <c:pt idx="122">
                  <c:v>741.84185488791502</c:v>
                </c:pt>
                <c:pt idx="123">
                  <c:v>745.18081221382101</c:v>
                </c:pt>
                <c:pt idx="124">
                  <c:v>750.73779894399604</c:v>
                </c:pt>
                <c:pt idx="125">
                  <c:v>752.23180553034001</c:v>
                </c:pt>
                <c:pt idx="126">
                  <c:v>37.51634997275</c:v>
                </c:pt>
                <c:pt idx="127">
                  <c:v>38.155903843612897</c:v>
                </c:pt>
                <c:pt idx="128">
                  <c:v>733.76187998165904</c:v>
                </c:pt>
                <c:pt idx="129">
                  <c:v>729.40248527802601</c:v>
                </c:pt>
                <c:pt idx="130">
                  <c:v>35.990374028077603</c:v>
                </c:pt>
                <c:pt idx="131">
                  <c:v>36.8748548110161</c:v>
                </c:pt>
                <c:pt idx="132">
                  <c:v>37.568409798778497</c:v>
                </c:pt>
                <c:pt idx="133">
                  <c:v>33.673983060578799</c:v>
                </c:pt>
                <c:pt idx="134">
                  <c:v>33.601912901877299</c:v>
                </c:pt>
                <c:pt idx="135">
                  <c:v>34.198579049347103</c:v>
                </c:pt>
                <c:pt idx="136">
                  <c:v>34.149863676711199</c:v>
                </c:pt>
                <c:pt idx="137">
                  <c:v>34.152609701606998</c:v>
                </c:pt>
                <c:pt idx="138">
                  <c:v>33.867796363168203</c:v>
                </c:pt>
                <c:pt idx="139">
                  <c:v>31.717460232624099</c:v>
                </c:pt>
                <c:pt idx="140">
                  <c:v>30.424551947450698</c:v>
                </c:pt>
                <c:pt idx="141">
                  <c:v>30.432575938243598</c:v>
                </c:pt>
                <c:pt idx="142">
                  <c:v>30.494850405481699</c:v>
                </c:pt>
                <c:pt idx="143">
                  <c:v>30.457081321104901</c:v>
                </c:pt>
                <c:pt idx="144">
                  <c:v>30.7086228582383</c:v>
                </c:pt>
                <c:pt idx="145">
                  <c:v>28.610220360664702</c:v>
                </c:pt>
                <c:pt idx="146">
                  <c:v>30.746457083812299</c:v>
                </c:pt>
                <c:pt idx="147">
                  <c:v>29.751398047534298</c:v>
                </c:pt>
                <c:pt idx="148">
                  <c:v>29.023236064234101</c:v>
                </c:pt>
                <c:pt idx="149">
                  <c:v>28.512685076894801</c:v>
                </c:pt>
                <c:pt idx="150">
                  <c:v>29.3694811906675</c:v>
                </c:pt>
                <c:pt idx="151">
                  <c:v>33.4638178863934</c:v>
                </c:pt>
                <c:pt idx="152">
                  <c:v>43.033324627803097</c:v>
                </c:pt>
                <c:pt idx="153">
                  <c:v>42.611610608010601</c:v>
                </c:pt>
                <c:pt idx="154">
                  <c:v>48.111062810275698</c:v>
                </c:pt>
                <c:pt idx="155">
                  <c:v>30.618103977531302</c:v>
                </c:pt>
                <c:pt idx="156">
                  <c:v>31.790762583913999</c:v>
                </c:pt>
                <c:pt idx="157">
                  <c:v>72.264527035971795</c:v>
                </c:pt>
                <c:pt idx="158">
                  <c:v>58.262958668423501</c:v>
                </c:pt>
                <c:pt idx="159">
                  <c:v>73.687090469946597</c:v>
                </c:pt>
                <c:pt idx="160">
                  <c:v>49.214824131771501</c:v>
                </c:pt>
                <c:pt idx="161">
                  <c:v>35.492698300490503</c:v>
                </c:pt>
                <c:pt idx="162">
                  <c:v>31.660068316073001</c:v>
                </c:pt>
                <c:pt idx="163">
                  <c:v>35.661197816018799</c:v>
                </c:pt>
                <c:pt idx="164">
                  <c:v>39.758028872676803</c:v>
                </c:pt>
                <c:pt idx="165">
                  <c:v>33.707031434479802</c:v>
                </c:pt>
                <c:pt idx="166">
                  <c:v>31.705087227838</c:v>
                </c:pt>
                <c:pt idx="167">
                  <c:v>27.218896355034701</c:v>
                </c:pt>
              </c:numCache>
            </c:numRef>
          </c:val>
          <c:smooth val="0"/>
        </c:ser>
        <c:ser>
          <c:idx val="2"/>
          <c:order val="3"/>
          <c:tx>
            <c:strRef>
              <c:f>'SQL Results'!$J$1</c:f>
              <c:strCache>
                <c:ptCount val="1"/>
                <c:pt idx="0">
                  <c:v>DCTIE_LMP</c:v>
                </c:pt>
              </c:strCache>
            </c:strRef>
          </c:tx>
          <c:spPr>
            <a:ln w="28575" cap="rnd">
              <a:solidFill>
                <a:schemeClr val="accent4">
                  <a:lumMod val="60000"/>
                  <a:lumOff val="40000"/>
                </a:schemeClr>
              </a:solidFill>
              <a:round/>
            </a:ln>
            <a:effectLst/>
          </c:spPr>
          <c:marker>
            <c:symbol val="none"/>
          </c:marker>
          <c:val>
            <c:numRef>
              <c:f>'SQL Results'!$J$87:$J$259</c:f>
              <c:numCache>
                <c:formatCode>General</c:formatCode>
                <c:ptCount val="168"/>
                <c:pt idx="0">
                  <c:v>14.6487314967346</c:v>
                </c:pt>
                <c:pt idx="1">
                  <c:v>87.052277374038695</c:v>
                </c:pt>
                <c:pt idx="2">
                  <c:v>84.393925863342304</c:v>
                </c:pt>
                <c:pt idx="3">
                  <c:v>84.393970972824107</c:v>
                </c:pt>
                <c:pt idx="4">
                  <c:v>77.042674416828106</c:v>
                </c:pt>
                <c:pt idx="5">
                  <c:v>79.461084441871606</c:v>
                </c:pt>
                <c:pt idx="6">
                  <c:v>62.320701690368701</c:v>
                </c:pt>
                <c:pt idx="7">
                  <c:v>74.035569512081196</c:v>
                </c:pt>
                <c:pt idx="8">
                  <c:v>71.981609098339106</c:v>
                </c:pt>
                <c:pt idx="9">
                  <c:v>64.443060147447497</c:v>
                </c:pt>
                <c:pt idx="10">
                  <c:v>61.071869977665003</c:v>
                </c:pt>
                <c:pt idx="11">
                  <c:v>60.757619121131903</c:v>
                </c:pt>
                <c:pt idx="12">
                  <c:v>49.466670657570397</c:v>
                </c:pt>
                <c:pt idx="13">
                  <c:v>28.206161137580899</c:v>
                </c:pt>
                <c:pt idx="14">
                  <c:v>27.1245667221832</c:v>
                </c:pt>
                <c:pt idx="15">
                  <c:v>59.2435884866332</c:v>
                </c:pt>
                <c:pt idx="16">
                  <c:v>47.002387273082697</c:v>
                </c:pt>
                <c:pt idx="17">
                  <c:v>52.929954444255799</c:v>
                </c:pt>
                <c:pt idx="18">
                  <c:v>64.578944772319801</c:v>
                </c:pt>
                <c:pt idx="19">
                  <c:v>52.905427538700103</c:v>
                </c:pt>
                <c:pt idx="20">
                  <c:v>47.068608269424402</c:v>
                </c:pt>
                <c:pt idx="21">
                  <c:v>63.1404954473687</c:v>
                </c:pt>
                <c:pt idx="22">
                  <c:v>60.742814870681698</c:v>
                </c:pt>
                <c:pt idx="23">
                  <c:v>60.882338949260699</c:v>
                </c:pt>
                <c:pt idx="24">
                  <c:v>61.283028571968103</c:v>
                </c:pt>
                <c:pt idx="25">
                  <c:v>61.463957190628101</c:v>
                </c:pt>
                <c:pt idx="26">
                  <c:v>65.932726490325905</c:v>
                </c:pt>
                <c:pt idx="27">
                  <c:v>69.130480122222906</c:v>
                </c:pt>
                <c:pt idx="28">
                  <c:v>72.242581703491197</c:v>
                </c:pt>
                <c:pt idx="29">
                  <c:v>77.342971851653999</c:v>
                </c:pt>
                <c:pt idx="30">
                  <c:v>81.773751152343706</c:v>
                </c:pt>
                <c:pt idx="31">
                  <c:v>79.694034584045397</c:v>
                </c:pt>
                <c:pt idx="32">
                  <c:v>78.546841011962897</c:v>
                </c:pt>
                <c:pt idx="33">
                  <c:v>80.127137649879501</c:v>
                </c:pt>
                <c:pt idx="34">
                  <c:v>39.135635452270499</c:v>
                </c:pt>
                <c:pt idx="35">
                  <c:v>78.803202466507003</c:v>
                </c:pt>
                <c:pt idx="36">
                  <c:v>79.755705540924097</c:v>
                </c:pt>
                <c:pt idx="37">
                  <c:v>37.629655051422098</c:v>
                </c:pt>
                <c:pt idx="38">
                  <c:v>73.315834458923305</c:v>
                </c:pt>
                <c:pt idx="39">
                  <c:v>80.756506890563998</c:v>
                </c:pt>
                <c:pt idx="40">
                  <c:v>78.799098556337398</c:v>
                </c:pt>
                <c:pt idx="41">
                  <c:v>80.785722564163194</c:v>
                </c:pt>
                <c:pt idx="42">
                  <c:v>79.658734079589806</c:v>
                </c:pt>
                <c:pt idx="43">
                  <c:v>41.4341980361867</c:v>
                </c:pt>
                <c:pt idx="44">
                  <c:v>41.705774559650401</c:v>
                </c:pt>
                <c:pt idx="45">
                  <c:v>33.5987920706701</c:v>
                </c:pt>
                <c:pt idx="46">
                  <c:v>33.599451952927097</c:v>
                </c:pt>
                <c:pt idx="47">
                  <c:v>33.023188519017701</c:v>
                </c:pt>
                <c:pt idx="48">
                  <c:v>33.480082593259802</c:v>
                </c:pt>
                <c:pt idx="49">
                  <c:v>29.6113282880568</c:v>
                </c:pt>
                <c:pt idx="50">
                  <c:v>27.287911115465199</c:v>
                </c:pt>
                <c:pt idx="51">
                  <c:v>51.197240650911297</c:v>
                </c:pt>
                <c:pt idx="52">
                  <c:v>48.627527054410002</c:v>
                </c:pt>
                <c:pt idx="53">
                  <c:v>53.768590342152102</c:v>
                </c:pt>
                <c:pt idx="54">
                  <c:v>61.235963676323898</c:v>
                </c:pt>
                <c:pt idx="55">
                  <c:v>48.113157817997902</c:v>
                </c:pt>
                <c:pt idx="56">
                  <c:v>51.396148482754199</c:v>
                </c:pt>
                <c:pt idx="57">
                  <c:v>47.243821202049297</c:v>
                </c:pt>
                <c:pt idx="58">
                  <c:v>46.426700513424898</c:v>
                </c:pt>
                <c:pt idx="59">
                  <c:v>52.873025383911099</c:v>
                </c:pt>
                <c:pt idx="60">
                  <c:v>48.002649628078402</c:v>
                </c:pt>
                <c:pt idx="61">
                  <c:v>52.159213486490202</c:v>
                </c:pt>
                <c:pt idx="62">
                  <c:v>51.630402686862901</c:v>
                </c:pt>
                <c:pt idx="63">
                  <c:v>61.135615801754</c:v>
                </c:pt>
                <c:pt idx="64">
                  <c:v>74.956288928794805</c:v>
                </c:pt>
                <c:pt idx="65">
                  <c:v>76.7128541967583</c:v>
                </c:pt>
                <c:pt idx="66">
                  <c:v>76.231079698038101</c:v>
                </c:pt>
                <c:pt idx="67">
                  <c:v>93.753086905279204</c:v>
                </c:pt>
                <c:pt idx="68">
                  <c:v>100.86292089401201</c:v>
                </c:pt>
                <c:pt idx="69">
                  <c:v>99.1824127363586</c:v>
                </c:pt>
                <c:pt idx="70">
                  <c:v>67.968182160186799</c:v>
                </c:pt>
                <c:pt idx="71">
                  <c:v>61.275263727493297</c:v>
                </c:pt>
                <c:pt idx="72">
                  <c:v>85.075051025101004</c:v>
                </c:pt>
                <c:pt idx="73">
                  <c:v>62.9017753984213</c:v>
                </c:pt>
                <c:pt idx="74">
                  <c:v>62.462121654329302</c:v>
                </c:pt>
                <c:pt idx="75">
                  <c:v>59.913754387264298</c:v>
                </c:pt>
                <c:pt idx="76">
                  <c:v>60.041518378253002</c:v>
                </c:pt>
                <c:pt idx="77">
                  <c:v>74.623934493961301</c:v>
                </c:pt>
                <c:pt idx="78">
                  <c:v>74.520806440525007</c:v>
                </c:pt>
                <c:pt idx="79">
                  <c:v>71.944252503700298</c:v>
                </c:pt>
                <c:pt idx="80">
                  <c:v>74.691364697494507</c:v>
                </c:pt>
                <c:pt idx="81">
                  <c:v>75.055846454658493</c:v>
                </c:pt>
                <c:pt idx="82">
                  <c:v>78.013209345912898</c:v>
                </c:pt>
                <c:pt idx="83">
                  <c:v>75.137853932018302</c:v>
                </c:pt>
                <c:pt idx="84">
                  <c:v>68.823797439820794</c:v>
                </c:pt>
                <c:pt idx="85">
                  <c:v>81.587583659324693</c:v>
                </c:pt>
                <c:pt idx="86">
                  <c:v>69.519357887654294</c:v>
                </c:pt>
                <c:pt idx="87">
                  <c:v>68.323981095981594</c:v>
                </c:pt>
                <c:pt idx="88">
                  <c:v>77.092465652027101</c:v>
                </c:pt>
                <c:pt idx="89">
                  <c:v>92.450404753646794</c:v>
                </c:pt>
                <c:pt idx="90">
                  <c:v>92.4368947202492</c:v>
                </c:pt>
                <c:pt idx="91">
                  <c:v>77.908969427323299</c:v>
                </c:pt>
                <c:pt idx="92">
                  <c:v>77.214724056205796</c:v>
                </c:pt>
                <c:pt idx="93">
                  <c:v>74.970144698390897</c:v>
                </c:pt>
                <c:pt idx="94">
                  <c:v>76.418098407487904</c:v>
                </c:pt>
                <c:pt idx="95">
                  <c:v>108.483048710899</c:v>
                </c:pt>
                <c:pt idx="96">
                  <c:v>73.950928702735894</c:v>
                </c:pt>
                <c:pt idx="97">
                  <c:v>133.39671777863001</c:v>
                </c:pt>
                <c:pt idx="98">
                  <c:v>133.68981550933901</c:v>
                </c:pt>
                <c:pt idx="99">
                  <c:v>126.16656591747299</c:v>
                </c:pt>
                <c:pt idx="100">
                  <c:v>124.250817291632</c:v>
                </c:pt>
                <c:pt idx="101">
                  <c:v>59.577638297958401</c:v>
                </c:pt>
                <c:pt idx="102">
                  <c:v>2918.0700720330801</c:v>
                </c:pt>
                <c:pt idx="103">
                  <c:v>41.998131661624903</c:v>
                </c:pt>
                <c:pt idx="104">
                  <c:v>74.032915764842102</c:v>
                </c:pt>
                <c:pt idx="105">
                  <c:v>27.1313201285726</c:v>
                </c:pt>
                <c:pt idx="106">
                  <c:v>2869.9515288684602</c:v>
                </c:pt>
                <c:pt idx="107">
                  <c:v>2503.0146070667101</c:v>
                </c:pt>
                <c:pt idx="108">
                  <c:v>2870.2846679525201</c:v>
                </c:pt>
                <c:pt idx="109">
                  <c:v>2855.8319137231101</c:v>
                </c:pt>
                <c:pt idx="110">
                  <c:v>2847.75226309041</c:v>
                </c:pt>
                <c:pt idx="111">
                  <c:v>2835.3830877129899</c:v>
                </c:pt>
                <c:pt idx="112">
                  <c:v>2836.4933307433698</c:v>
                </c:pt>
                <c:pt idx="113">
                  <c:v>2858.0082205052599</c:v>
                </c:pt>
                <c:pt idx="114">
                  <c:v>2861.97720195582</c:v>
                </c:pt>
                <c:pt idx="115">
                  <c:v>2913.9266263330801</c:v>
                </c:pt>
                <c:pt idx="116">
                  <c:v>2895.4948238919801</c:v>
                </c:pt>
                <c:pt idx="117">
                  <c:v>2923.08939240051</c:v>
                </c:pt>
                <c:pt idx="118">
                  <c:v>2917.5443085142902</c:v>
                </c:pt>
                <c:pt idx="119">
                  <c:v>2898.1682629503498</c:v>
                </c:pt>
                <c:pt idx="120">
                  <c:v>2910.3549975410101</c:v>
                </c:pt>
                <c:pt idx="121">
                  <c:v>2903.1112107982199</c:v>
                </c:pt>
                <c:pt idx="122">
                  <c:v>2895.3756125457799</c:v>
                </c:pt>
                <c:pt idx="123">
                  <c:v>2901.2893627225098</c:v>
                </c:pt>
                <c:pt idx="124">
                  <c:v>2914.4254570175499</c:v>
                </c:pt>
                <c:pt idx="125">
                  <c:v>2915.9074041870899</c:v>
                </c:pt>
                <c:pt idx="126">
                  <c:v>82.004428441848802</c:v>
                </c:pt>
                <c:pt idx="127">
                  <c:v>83.455366766166705</c:v>
                </c:pt>
                <c:pt idx="128">
                  <c:v>2884.4953371730398</c:v>
                </c:pt>
                <c:pt idx="129">
                  <c:v>2880.2042463166799</c:v>
                </c:pt>
                <c:pt idx="130">
                  <c:v>79.017970499877904</c:v>
                </c:pt>
                <c:pt idx="131">
                  <c:v>81.137212936248702</c:v>
                </c:pt>
                <c:pt idx="132">
                  <c:v>82.562984245719903</c:v>
                </c:pt>
                <c:pt idx="133">
                  <c:v>74.739743911743204</c:v>
                </c:pt>
                <c:pt idx="134">
                  <c:v>74.406441648769402</c:v>
                </c:pt>
                <c:pt idx="135">
                  <c:v>75.734001687622097</c:v>
                </c:pt>
                <c:pt idx="136">
                  <c:v>75.786252912330596</c:v>
                </c:pt>
                <c:pt idx="137">
                  <c:v>75.914912264175399</c:v>
                </c:pt>
                <c:pt idx="138">
                  <c:v>75.365809588832903</c:v>
                </c:pt>
                <c:pt idx="139">
                  <c:v>70.976520475959802</c:v>
                </c:pt>
                <c:pt idx="140">
                  <c:v>68.6170932057953</c:v>
                </c:pt>
                <c:pt idx="141">
                  <c:v>68.670324525699598</c:v>
                </c:pt>
                <c:pt idx="142">
                  <c:v>68.779161592369107</c:v>
                </c:pt>
                <c:pt idx="143">
                  <c:v>68.801837769317601</c:v>
                </c:pt>
                <c:pt idx="144">
                  <c:v>69.441035950908599</c:v>
                </c:pt>
                <c:pt idx="145">
                  <c:v>61.757031492004401</c:v>
                </c:pt>
                <c:pt idx="146">
                  <c:v>64.123105868454005</c:v>
                </c:pt>
                <c:pt idx="147">
                  <c:v>63.110319861946103</c:v>
                </c:pt>
                <c:pt idx="148">
                  <c:v>62.368022174453699</c:v>
                </c:pt>
                <c:pt idx="149">
                  <c:v>61.921085373992902</c:v>
                </c:pt>
                <c:pt idx="150">
                  <c:v>62.895220524520902</c:v>
                </c:pt>
                <c:pt idx="151">
                  <c:v>67.310338081665094</c:v>
                </c:pt>
                <c:pt idx="152">
                  <c:v>77.969857973632799</c:v>
                </c:pt>
                <c:pt idx="153">
                  <c:v>77.452053155975307</c:v>
                </c:pt>
                <c:pt idx="154">
                  <c:v>84.650233822631805</c:v>
                </c:pt>
                <c:pt idx="155">
                  <c:v>63.495646333171102</c:v>
                </c:pt>
                <c:pt idx="156">
                  <c:v>61.440502892456102</c:v>
                </c:pt>
                <c:pt idx="157">
                  <c:v>124.334039603119</c:v>
                </c:pt>
                <c:pt idx="158">
                  <c:v>105.010383513641</c:v>
                </c:pt>
                <c:pt idx="159">
                  <c:v>126.374900971679</c:v>
                </c:pt>
                <c:pt idx="160">
                  <c:v>92.747454585952795</c:v>
                </c:pt>
                <c:pt idx="161">
                  <c:v>72.971460454797807</c:v>
                </c:pt>
                <c:pt idx="162">
                  <c:v>68.613309269180306</c:v>
                </c:pt>
                <c:pt idx="163">
                  <c:v>74.289952456378899</c:v>
                </c:pt>
                <c:pt idx="164">
                  <c:v>79.892606583881403</c:v>
                </c:pt>
                <c:pt idx="165">
                  <c:v>71.600446841711999</c:v>
                </c:pt>
                <c:pt idx="166">
                  <c:v>68.217370509004596</c:v>
                </c:pt>
                <c:pt idx="167">
                  <c:v>59.701585804366999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567367208"/>
        <c:axId val="567367600"/>
      </c:lineChart>
      <c:catAx>
        <c:axId val="567367208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min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inorGridlines>
        <c:numFmt formatCode="h:mm" sourceLinked="0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 algn="ctr">
              <a:defRPr lang="en-US"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567367600"/>
        <c:crosses val="autoZero"/>
        <c:auto val="0"/>
        <c:lblAlgn val="ctr"/>
        <c:lblOffset val="100"/>
        <c:tickLblSkip val="12"/>
        <c:tickMarkSkip val="12"/>
        <c:noMultiLvlLbl val="0"/>
      </c:catAx>
      <c:valAx>
        <c:axId val="567367600"/>
        <c:scaling>
          <c:orientation val="minMax"/>
          <c:max val="3000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rgbClr val="5B6770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r>
                  <a:rPr lang="en-US">
                    <a:solidFill>
                      <a:srgbClr val="5B6770"/>
                    </a:solidFill>
                  </a:rPr>
                  <a:t>Price ($/MWh)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600" b="0" i="0" u="none" strike="noStrike" kern="1200" baseline="0">
                  <a:solidFill>
                    <a:srgbClr val="5B6770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pPr>
              <a:endParaRPr lang="en-US"/>
            </a:p>
          </c:txPr>
        </c:title>
        <c:numFmt formatCode="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rgbClr val="5B677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567367208"/>
        <c:crossesAt val="1"/>
        <c:crossBetween val="between"/>
        <c:majorUnit val="600"/>
        <c:minorUnit val="600"/>
      </c:valAx>
      <c:spPr>
        <a:noFill/>
        <a:ln w="25400">
          <a:noFill/>
        </a:ln>
        <a:effectLst/>
      </c:spPr>
    </c:plotArea>
    <c:legend>
      <c:legendPos val="b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rgbClr val="26D07C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</c:legendEntry>
      <c:legendEntry>
        <c:idx val="1"/>
        <c:txPr>
          <a:bodyPr rot="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</c:legendEntry>
      <c:legendEntry>
        <c:idx val="2"/>
        <c:txPr>
          <a:bodyPr rot="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</c:legendEntry>
      <c:legendEntry>
        <c:idx val="3"/>
        <c:txPr>
          <a:bodyPr rot="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accent4">
                    <a:lumMod val="60000"/>
                    <a:lumOff val="40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</c:legendEntry>
      <c:layout>
        <c:manualLayout>
          <c:xMode val="edge"/>
          <c:yMode val="edge"/>
          <c:x val="9.0375874890638655E-2"/>
          <c:y val="0.94908129018002441"/>
          <c:w val="0.83035925196850391"/>
          <c:h val="5.0918709819975573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>
          <a:latin typeface="Arial" panose="020B0604020202020204" pitchFamily="34" charset="0"/>
          <a:cs typeface="Arial" panose="020B0604020202020204" pitchFamily="34" charset="0"/>
        </a:defRPr>
      </a:pPr>
      <a:endParaRPr lang="en-US"/>
    </a:p>
  </c:txPr>
  <c:externalData r:id="rId4">
    <c:autoUpdate val="0"/>
  </c:externalData>
  <c:userShapes r:id="rId5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0.66906</cdr:x>
      <cdr:y>0.01816</cdr:y>
    </cdr:from>
    <cdr:to>
      <cdr:x>0.71549</cdr:x>
      <cdr:y>0.82911</cdr:y>
    </cdr:to>
    <cdr:sp macro="" textlink="">
      <cdr:nvSpPr>
        <cdr:cNvPr id="3" name="Rectangle 2"/>
        <cdr:cNvSpPr/>
      </cdr:nvSpPr>
      <cdr:spPr>
        <a:xfrm xmlns:a="http://schemas.openxmlformats.org/drawingml/2006/main">
          <a:off x="6117866" y="96977"/>
          <a:ext cx="424574" cy="4330560"/>
        </a:xfrm>
        <a:prstGeom xmlns:a="http://schemas.openxmlformats.org/drawingml/2006/main" prst="rect">
          <a:avLst/>
        </a:prstGeom>
        <a:solidFill xmlns:a="http://schemas.openxmlformats.org/drawingml/2006/main">
          <a:srgbClr val="00AEC7">
            <a:alpha val="14000"/>
          </a:srgbClr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en-US"/>
        </a:p>
      </cdr:txBody>
    </cdr:sp>
  </cdr:relSizeAnchor>
  <cdr:relSizeAnchor xmlns:cdr="http://schemas.openxmlformats.org/drawingml/2006/chartDrawing">
    <cdr:from>
      <cdr:x>0.3991</cdr:x>
      <cdr:y>0.07283</cdr:y>
    </cdr:from>
    <cdr:to>
      <cdr:x>0.6009</cdr:x>
      <cdr:y>0.16322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3649370" y="388936"/>
          <a:ext cx="1845259" cy="482691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  <a:ln xmlns:a="http://schemas.openxmlformats.org/drawingml/2006/main">
          <a:solidFill>
            <a:schemeClr val="tx1"/>
          </a:solidFill>
        </a:ln>
      </cdr:spPr>
      <cdr:txBody>
        <a:bodyPr xmlns:a="http://schemas.openxmlformats.org/drawingml/2006/main" wrap="square" rtlCol="0" anchor="ctr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n-US" sz="1400" dirty="0"/>
            <a:t>Curtailment lasted </a:t>
          </a:r>
          <a:r>
            <a:rPr lang="en-US" sz="1400" baseline="0" dirty="0"/>
            <a:t>from 17:13 to 18:00</a:t>
          </a:r>
          <a:endParaRPr lang="en-US" sz="1400" dirty="0"/>
        </a:p>
      </cdr:txBody>
    </cdr:sp>
  </cdr:relSizeAnchor>
  <cdr:relSizeAnchor xmlns:cdr="http://schemas.openxmlformats.org/drawingml/2006/chartDrawing">
    <cdr:from>
      <cdr:x>0.72699</cdr:x>
      <cdr:y>0.17272</cdr:y>
    </cdr:from>
    <cdr:to>
      <cdr:x>0.82739</cdr:x>
      <cdr:y>0.26581</cdr:y>
    </cdr:to>
    <cdr:sp macro="" textlink="">
      <cdr:nvSpPr>
        <cdr:cNvPr id="5" name="TextBox 1"/>
        <cdr:cNvSpPr txBox="1"/>
      </cdr:nvSpPr>
      <cdr:spPr>
        <a:xfrm xmlns:a="http://schemas.openxmlformats.org/drawingml/2006/main">
          <a:off x="6647597" y="922336"/>
          <a:ext cx="918069" cy="497115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  <a:ln xmlns:a="http://schemas.openxmlformats.org/drawingml/2006/main">
          <a:solidFill>
            <a:schemeClr val="tx1"/>
          </a:solidFill>
        </a:ln>
      </cdr:spPr>
      <cdr:txBody>
        <a:bodyPr xmlns:a="http://schemas.openxmlformats.org/drawingml/2006/main" wrap="square" rtlCol="0" anchor="ctr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n-US" sz="1400" b="0" dirty="0" smtClean="0"/>
            <a:t>Curtailed 20 MW</a:t>
          </a:r>
          <a:endParaRPr lang="en-US" sz="1400" b="0" dirty="0"/>
        </a:p>
      </cdr:txBody>
    </cdr:sp>
  </cdr:relSizeAnchor>
  <cdr:relSizeAnchor xmlns:cdr="http://schemas.openxmlformats.org/drawingml/2006/chartDrawing">
    <cdr:from>
      <cdr:x>0.71335</cdr:x>
      <cdr:y>0.26581</cdr:y>
    </cdr:from>
    <cdr:to>
      <cdr:x>0.77719</cdr:x>
      <cdr:y>0.33215</cdr:y>
    </cdr:to>
    <cdr:cxnSp macro="">
      <cdr:nvCxnSpPr>
        <cdr:cNvPr id="7" name="Straight Arrow Connector 6"/>
        <cdr:cNvCxnSpPr>
          <a:stCxn xmlns:a="http://schemas.openxmlformats.org/drawingml/2006/main" id="5" idx="2"/>
          <a:endCxn xmlns:a="http://schemas.openxmlformats.org/drawingml/2006/main" id="9" idx="3"/>
        </cdr:cNvCxnSpPr>
      </cdr:nvCxnSpPr>
      <cdr:spPr>
        <a:xfrm xmlns:a="http://schemas.openxmlformats.org/drawingml/2006/main" flipH="1">
          <a:off x="6522872" y="1419451"/>
          <a:ext cx="583760" cy="354262"/>
        </a:xfrm>
        <a:prstGeom xmlns:a="http://schemas.openxmlformats.org/drawingml/2006/main" prst="straightConnector1">
          <a:avLst/>
        </a:prstGeom>
        <a:ln xmlns:a="http://schemas.openxmlformats.org/drawingml/2006/main">
          <a:solidFill>
            <a:schemeClr val="tx1"/>
          </a:solidFill>
          <a:tailEnd type="triangle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0.67739</cdr:x>
      <cdr:y>0.30114</cdr:y>
    </cdr:from>
    <cdr:to>
      <cdr:x>0.71335</cdr:x>
      <cdr:y>0.36316</cdr:y>
    </cdr:to>
    <cdr:sp macro="" textlink="">
      <cdr:nvSpPr>
        <cdr:cNvPr id="9" name="Rectangle 8"/>
        <cdr:cNvSpPr/>
      </cdr:nvSpPr>
      <cdr:spPr>
        <a:xfrm xmlns:a="http://schemas.openxmlformats.org/drawingml/2006/main">
          <a:off x="6194066" y="1608136"/>
          <a:ext cx="328806" cy="331173"/>
        </a:xfrm>
        <a:prstGeom xmlns:a="http://schemas.openxmlformats.org/drawingml/2006/main" prst="rect">
          <a:avLst/>
        </a:prstGeom>
        <a:solidFill xmlns:a="http://schemas.openxmlformats.org/drawingml/2006/main">
          <a:schemeClr val="tx2">
            <a:lumMod val="20000"/>
            <a:lumOff val="80000"/>
          </a:schemeClr>
        </a:solidFill>
        <a:ln xmlns:a="http://schemas.openxmlformats.org/drawingml/2006/main">
          <a:prstDash val="sysDash"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en-US"/>
        </a:p>
      </cdr:txBody>
    </cdr:sp>
  </cdr:relSizeAnchor>
  <cdr:relSizeAnchor xmlns:cdr="http://schemas.openxmlformats.org/drawingml/2006/chartDrawing">
    <cdr:from>
      <cdr:x>0.6009</cdr:x>
      <cdr:y>0.11564</cdr:y>
    </cdr:from>
    <cdr:to>
      <cdr:x>0.66906</cdr:x>
      <cdr:y>0.11564</cdr:y>
    </cdr:to>
    <cdr:cxnSp macro="">
      <cdr:nvCxnSpPr>
        <cdr:cNvPr id="12" name="Straight Arrow Connector 11"/>
        <cdr:cNvCxnSpPr>
          <a:stCxn xmlns:a="http://schemas.openxmlformats.org/drawingml/2006/main" id="2" idx="3"/>
        </cdr:cNvCxnSpPr>
      </cdr:nvCxnSpPr>
      <cdr:spPr>
        <a:xfrm xmlns:a="http://schemas.openxmlformats.org/drawingml/2006/main" flipV="1">
          <a:off x="5494630" y="617536"/>
          <a:ext cx="623236" cy="0"/>
        </a:xfrm>
        <a:prstGeom xmlns:a="http://schemas.openxmlformats.org/drawingml/2006/main" prst="straightConnector1">
          <a:avLst/>
        </a:prstGeom>
        <a:ln xmlns:a="http://schemas.openxmlformats.org/drawingml/2006/main">
          <a:solidFill>
            <a:schemeClr val="tx1"/>
          </a:solidFill>
          <a:tailEnd type="triangle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0.74929</cdr:x>
      <cdr:y>0.02236</cdr:y>
    </cdr:from>
    <cdr:to>
      <cdr:x>0.79937</cdr:x>
      <cdr:y>0.95412</cdr:y>
    </cdr:to>
    <cdr:sp macro="" textlink="">
      <cdr:nvSpPr>
        <cdr:cNvPr id="3" name="Rectangle 2"/>
        <cdr:cNvSpPr/>
      </cdr:nvSpPr>
      <cdr:spPr>
        <a:xfrm xmlns:a="http://schemas.openxmlformats.org/drawingml/2006/main">
          <a:off x="6851508" y="119813"/>
          <a:ext cx="457931" cy="4992702"/>
        </a:xfrm>
        <a:prstGeom xmlns:a="http://schemas.openxmlformats.org/drawingml/2006/main" prst="rect">
          <a:avLst/>
        </a:prstGeom>
        <a:solidFill xmlns:a="http://schemas.openxmlformats.org/drawingml/2006/main">
          <a:srgbClr val="00AEC7">
            <a:alpha val="14000"/>
          </a:srgbClr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en-US"/>
        </a:p>
      </cdr:txBody>
    </cdr:sp>
  </cdr:relSizeAnchor>
  <cdr:relSizeAnchor xmlns:cdr="http://schemas.openxmlformats.org/drawingml/2006/chartDrawing">
    <cdr:from>
      <cdr:x>0.4032</cdr:x>
      <cdr:y>0.19227</cdr:y>
    </cdr:from>
    <cdr:to>
      <cdr:x>0.59398</cdr:x>
      <cdr:y>0.28266</cdr:y>
    </cdr:to>
    <cdr:sp macro="" textlink="">
      <cdr:nvSpPr>
        <cdr:cNvPr id="6" name="TextBox 1"/>
        <cdr:cNvSpPr txBox="1"/>
      </cdr:nvSpPr>
      <cdr:spPr>
        <a:xfrm xmlns:a="http://schemas.openxmlformats.org/drawingml/2006/main">
          <a:off x="3492500" y="1206826"/>
          <a:ext cx="1652628" cy="567353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  <a:ln xmlns:a="http://schemas.openxmlformats.org/drawingml/2006/main">
          <a:solidFill>
            <a:schemeClr val="tx1"/>
          </a:solidFill>
        </a:ln>
      </cdr:spPr>
      <cdr:txBody>
        <a:bodyPr xmlns:a="http://schemas.openxmlformats.org/drawingml/2006/main" wrap="square" rtlCol="0" anchor="ctr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n-US" sz="1400"/>
            <a:t>Curtailment lasted </a:t>
          </a:r>
          <a:r>
            <a:rPr lang="en-US" sz="1400" baseline="0"/>
            <a:t>from 17:13 to 18:00</a:t>
          </a:r>
          <a:endParaRPr lang="en-US" sz="1400"/>
        </a:p>
      </cdr:txBody>
    </cdr:sp>
  </cdr:relSizeAnchor>
  <cdr:relSizeAnchor xmlns:cdr="http://schemas.openxmlformats.org/drawingml/2006/chartDrawing">
    <cdr:from>
      <cdr:x>0.59398</cdr:x>
      <cdr:y>0.2371</cdr:y>
    </cdr:from>
    <cdr:to>
      <cdr:x>0.75</cdr:x>
      <cdr:y>0.23747</cdr:y>
    </cdr:to>
    <cdr:cxnSp macro="">
      <cdr:nvCxnSpPr>
        <cdr:cNvPr id="5" name="Straight Arrow Connector 4"/>
        <cdr:cNvCxnSpPr>
          <a:stCxn xmlns:a="http://schemas.openxmlformats.org/drawingml/2006/main" id="6" idx="3"/>
        </cdr:cNvCxnSpPr>
      </cdr:nvCxnSpPr>
      <cdr:spPr>
        <a:xfrm xmlns:a="http://schemas.openxmlformats.org/drawingml/2006/main" flipV="1">
          <a:off x="5431353" y="1302516"/>
          <a:ext cx="1426647" cy="2002"/>
        </a:xfrm>
        <a:prstGeom xmlns:a="http://schemas.openxmlformats.org/drawingml/2006/main" prst="straightConnector1">
          <a:avLst/>
        </a:prstGeom>
        <a:ln xmlns:a="http://schemas.openxmlformats.org/drawingml/2006/main">
          <a:solidFill>
            <a:schemeClr val="tx1"/>
          </a:solidFill>
          <a:tailEnd type="triangle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6/18/2019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6/18/2019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2388275"/>
            <a:ext cx="51054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Review of Commercial Impacts of DC Tie Curtailments in March 2019</a:t>
            </a:r>
          </a:p>
          <a:p>
            <a:endParaRPr lang="en-US" b="1" dirty="0" smtClean="0"/>
          </a:p>
          <a:p>
            <a:r>
              <a:rPr lang="en-US" dirty="0"/>
              <a:t>C</a:t>
            </a:r>
            <a:r>
              <a:rPr lang="en-US" dirty="0" smtClean="0"/>
              <a:t>MWG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June 24, 2019</a:t>
            </a:r>
          </a:p>
          <a:p>
            <a:endParaRPr lang="en-US" dirty="0" smtClean="0"/>
          </a:p>
          <a:p>
            <a:r>
              <a:rPr lang="en-US" dirty="0" smtClean="0"/>
              <a:t>Market Analysis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altLang="en-US" sz="2400" dirty="0"/>
              <a:t>DC Tie Tag </a:t>
            </a:r>
            <a:r>
              <a:rPr lang="en-US" altLang="en-US" sz="2400" dirty="0" smtClean="0"/>
              <a:t>Curtailments – March 2019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29327076"/>
              </p:ext>
            </p:extLst>
          </p:nvPr>
        </p:nvGraphicFramePr>
        <p:xfrm>
          <a:off x="700378" y="1355707"/>
          <a:ext cx="7819444" cy="2227008"/>
        </p:xfrm>
        <a:graphic>
          <a:graphicData uri="http://schemas.openxmlformats.org/drawingml/2006/table">
            <a:tbl>
              <a:tblPr firstRow="1" firstCol="1" bandRow="1"/>
              <a:tblGrid>
                <a:gridCol w="1151944"/>
                <a:gridCol w="618159"/>
                <a:gridCol w="1058241"/>
                <a:gridCol w="1143000"/>
                <a:gridCol w="2514600"/>
                <a:gridCol w="1333500"/>
              </a:tblGrid>
              <a:tr h="579776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200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Date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4D5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200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DC Tie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4D5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200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Curtailing Period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4D5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200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# of Tags Curtailed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4D5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200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Initiating Event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4D5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200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Curtailment Reason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4D53"/>
                    </a:solidFill>
                  </a:tcPr>
                </a:tc>
              </a:tr>
              <a:tr h="1159552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03/13/2019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DC-R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HE18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XNED258, loss of N Edinburg 345/138 kV transformer #2 overloads N Edinburg 345/138 kV transformer #1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Local Congestion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8072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03/14/2019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DC-L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HE13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Unknown reason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DC Tie Forced Outage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1371600" y="41910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8061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58764"/>
            <a:ext cx="8458200" cy="1143000"/>
          </a:xfrm>
        </p:spPr>
        <p:txBody>
          <a:bodyPr/>
          <a:lstStyle/>
          <a:p>
            <a:r>
              <a:rPr lang="en-US" altLang="en-US" dirty="0" smtClean="0"/>
              <a:t>3/13/2019 </a:t>
            </a:r>
            <a:r>
              <a:rPr lang="en-US" altLang="en-US" dirty="0"/>
              <a:t>Curtailment of </a:t>
            </a:r>
            <a:r>
              <a:rPr lang="en-US" altLang="en-US" dirty="0" smtClean="0"/>
              <a:t>DC-R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  <p:graphicFrame>
        <p:nvGraphicFramePr>
          <p:cNvPr id="5" name="Char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77168688"/>
              </p:ext>
            </p:extLst>
          </p:nvPr>
        </p:nvGraphicFramePr>
        <p:xfrm>
          <a:off x="-21866" y="830264"/>
          <a:ext cx="9144000" cy="53400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5322295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2400" dirty="0" smtClean="0"/>
              <a:t>3/13/2019 LMPs Related </a:t>
            </a:r>
            <a:r>
              <a:rPr lang="en-US" altLang="en-US" sz="2400" dirty="0"/>
              <a:t>to </a:t>
            </a:r>
            <a:r>
              <a:rPr lang="en-US" altLang="en-US" sz="2400" dirty="0" smtClean="0"/>
              <a:t>DC-R </a:t>
            </a:r>
            <a:r>
              <a:rPr lang="en-US" altLang="en-US" sz="2400" dirty="0"/>
              <a:t>Curtailment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  <p:graphicFrame>
        <p:nvGraphicFramePr>
          <p:cNvPr id="5" name="Char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5522506"/>
              </p:ext>
            </p:extLst>
          </p:nvPr>
        </p:nvGraphicFramePr>
        <p:xfrm>
          <a:off x="0" y="831084"/>
          <a:ext cx="9144000" cy="549351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159805270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0E9AA12-8AF9-4AA6-90FE-24669859CDF3}">
  <ds:schemaRefs>
    <ds:schemaRef ds:uri="http://schemas.microsoft.com/office/2006/documentManagement/types"/>
    <ds:schemaRef ds:uri="http://purl.org/dc/dcmitype/"/>
    <ds:schemaRef ds:uri="http://schemas.microsoft.com/office/infopath/2007/PartnerControls"/>
    <ds:schemaRef ds:uri="http://purl.org/dc/terms/"/>
    <ds:schemaRef ds:uri="http://purl.org/dc/elements/1.1/"/>
    <ds:schemaRef ds:uri="http://schemas.openxmlformats.org/package/2006/metadata/core-properties"/>
    <ds:schemaRef ds:uri="c34af464-7aa1-4edd-9be4-83dffc1cb926"/>
    <ds:schemaRef ds:uri="http://www.w3.org/XML/1998/namespace"/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15997</TotalTime>
  <Words>115</Words>
  <Application>Microsoft Office PowerPoint</Application>
  <PresentationFormat>On-screen Show (4:3)</PresentationFormat>
  <Paragraphs>38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</vt:lpstr>
      <vt:lpstr>Calibri</vt:lpstr>
      <vt:lpstr>Times New Roman</vt:lpstr>
      <vt:lpstr>1_Custom Design</vt:lpstr>
      <vt:lpstr>Office Theme</vt:lpstr>
      <vt:lpstr>Custom Design</vt:lpstr>
      <vt:lpstr>PowerPoint Presentation</vt:lpstr>
      <vt:lpstr>DC Tie Tag Curtailments – March 2019</vt:lpstr>
      <vt:lpstr>3/13/2019 Curtailment of DC-R</vt:lpstr>
      <vt:lpstr>3/13/2019 LMPs Related to DC-R Curtailment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Chang, Sean</dc:creator>
  <cp:lastModifiedBy>Townsend, Aaron</cp:lastModifiedBy>
  <cp:revision>277</cp:revision>
  <cp:lastPrinted>2019-05-17T14:34:11Z</cp:lastPrinted>
  <dcterms:created xsi:type="dcterms:W3CDTF">2016-01-21T15:20:31Z</dcterms:created>
  <dcterms:modified xsi:type="dcterms:W3CDTF">2019-06-18T18:42:56Z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