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8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75" r:id="rId8"/>
    <p:sldId id="289" r:id="rId9"/>
    <p:sldId id="285" r:id="rId10"/>
    <p:sldId id="287" r:id="rId11"/>
    <p:sldId id="28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0258"/>
    <a:srgbClr val="5B6770"/>
    <a:srgbClr val="003764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61" autoAdjust="0"/>
  </p:normalViewPr>
  <p:slideViewPr>
    <p:cSldViewPr showGuides="1">
      <p:cViewPr varScale="1">
        <p:scale>
          <a:sx n="121" d="100"/>
          <a:sy n="121" d="100"/>
        </p:scale>
        <p:origin x="123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903260671173605"/>
          <c:y val="2.8200348238597447E-2"/>
          <c:w val="0.768885913971183"/>
          <c:h val="0.65898331472226546"/>
        </c:manualLayout>
      </c:layout>
      <c:barChart>
        <c:barDir val="col"/>
        <c:grouping val="clustered"/>
        <c:varyColors val="0"/>
        <c:ser>
          <c:idx val="0"/>
          <c:order val="2"/>
          <c:tx>
            <c:strRef>
              <c:f>'SQL Results'!$D$1</c:f>
              <c:strCache>
                <c:ptCount val="1"/>
                <c:pt idx="0">
                  <c:v>DC_R Export</c:v>
                </c:pt>
              </c:strCache>
            </c:strRef>
          </c:tx>
          <c:spPr>
            <a:solidFill>
              <a:srgbClr val="5B6770">
                <a:alpha val="30000"/>
              </a:srgbClr>
            </a:solidFill>
            <a:ln>
              <a:noFill/>
            </a:ln>
            <a:effectLst/>
          </c:spPr>
          <c:invertIfNegative val="0"/>
          <c:cat>
            <c:numRef>
              <c:f>'SQL Results'!$B$2:$B$291</c:f>
              <c:numCache>
                <c:formatCode>m\/d\/yyyy\ h:mm:ss\ AM/PM</c:formatCode>
                <c:ptCount val="133"/>
                <c:pt idx="0">
                  <c:v>43563.333518518521</c:v>
                </c:pt>
                <c:pt idx="1">
                  <c:v>43563.336921296293</c:v>
                </c:pt>
                <c:pt idx="2">
                  <c:v>43563.34039351852</c:v>
                </c:pt>
                <c:pt idx="3">
                  <c:v>43563.343877314815</c:v>
                </c:pt>
                <c:pt idx="4">
                  <c:v>43563.347337962965</c:v>
                </c:pt>
                <c:pt idx="5">
                  <c:v>43563.350798611114</c:v>
                </c:pt>
                <c:pt idx="6">
                  <c:v>43563.35428240741</c:v>
                </c:pt>
                <c:pt idx="7">
                  <c:v>43563.357754629629</c:v>
                </c:pt>
                <c:pt idx="8">
                  <c:v>43563.361226851855</c:v>
                </c:pt>
                <c:pt idx="9">
                  <c:v>43563.364687499998</c:v>
                </c:pt>
                <c:pt idx="10">
                  <c:v>43563.368171296293</c:v>
                </c:pt>
                <c:pt idx="11">
                  <c:v>43563.371655092589</c:v>
                </c:pt>
                <c:pt idx="12">
                  <c:v>43563.375162037039</c:v>
                </c:pt>
                <c:pt idx="13">
                  <c:v>43563.378611111111</c:v>
                </c:pt>
                <c:pt idx="14">
                  <c:v>43563.382048611114</c:v>
                </c:pt>
                <c:pt idx="15">
                  <c:v>43563.385520833333</c:v>
                </c:pt>
                <c:pt idx="16">
                  <c:v>43563.389004629629</c:v>
                </c:pt>
                <c:pt idx="17">
                  <c:v>43563.392511574071</c:v>
                </c:pt>
                <c:pt idx="18">
                  <c:v>43563.395995370367</c:v>
                </c:pt>
                <c:pt idx="19">
                  <c:v>43563.399456018517</c:v>
                </c:pt>
                <c:pt idx="20">
                  <c:v>43563.402939814812</c:v>
                </c:pt>
                <c:pt idx="21">
                  <c:v>43563.406400462962</c:v>
                </c:pt>
                <c:pt idx="22">
                  <c:v>43563.409872685188</c:v>
                </c:pt>
                <c:pt idx="23">
                  <c:v>43563.413344907407</c:v>
                </c:pt>
                <c:pt idx="24">
                  <c:v>43563.416886574072</c:v>
                </c:pt>
                <c:pt idx="25">
                  <c:v>43563.420300925929</c:v>
                </c:pt>
                <c:pt idx="26">
                  <c:v>43563.423750000002</c:v>
                </c:pt>
                <c:pt idx="27">
                  <c:v>43563.427256944444</c:v>
                </c:pt>
                <c:pt idx="28">
                  <c:v>43563.430717592593</c:v>
                </c:pt>
                <c:pt idx="29">
                  <c:v>43563.434166666666</c:v>
                </c:pt>
                <c:pt idx="30">
                  <c:v>43563.437650462962</c:v>
                </c:pt>
                <c:pt idx="31">
                  <c:v>43563.441111111111</c:v>
                </c:pt>
                <c:pt idx="32">
                  <c:v>43563.44458333333</c:v>
                </c:pt>
                <c:pt idx="33">
                  <c:v>43563.448055555556</c:v>
                </c:pt>
                <c:pt idx="34">
                  <c:v>43563.451585648145</c:v>
                </c:pt>
                <c:pt idx="35">
                  <c:v>43563.455000000002</c:v>
                </c:pt>
                <c:pt idx="36">
                  <c:v>43563.45853009259</c:v>
                </c:pt>
                <c:pt idx="37">
                  <c:v>43563.461956018517</c:v>
                </c:pt>
                <c:pt idx="38">
                  <c:v>43563.465497685182</c:v>
                </c:pt>
                <c:pt idx="39">
                  <c:v>43563.468877314815</c:v>
                </c:pt>
                <c:pt idx="40">
                  <c:v>43563.472361111111</c:v>
                </c:pt>
                <c:pt idx="41">
                  <c:v>43563.47583333333</c:v>
                </c:pt>
                <c:pt idx="42">
                  <c:v>43563.479317129626</c:v>
                </c:pt>
                <c:pt idx="43">
                  <c:v>43563.482777777775</c:v>
                </c:pt>
                <c:pt idx="44">
                  <c:v>43563.486250000002</c:v>
                </c:pt>
                <c:pt idx="45">
                  <c:v>43563.489803240744</c:v>
                </c:pt>
                <c:pt idx="46">
                  <c:v>43563.493194444447</c:v>
                </c:pt>
                <c:pt idx="47">
                  <c:v>43563.496666666666</c:v>
                </c:pt>
                <c:pt idx="48">
                  <c:v>43563.500208333331</c:v>
                </c:pt>
                <c:pt idx="49">
                  <c:v>43563.503634259258</c:v>
                </c:pt>
                <c:pt idx="50">
                  <c:v>43563.50708333333</c:v>
                </c:pt>
                <c:pt idx="51">
                  <c:v>43563.510578703703</c:v>
                </c:pt>
                <c:pt idx="52">
                  <c:v>43563.514027777775</c:v>
                </c:pt>
                <c:pt idx="53">
                  <c:v>43563.517488425925</c:v>
                </c:pt>
                <c:pt idx="54">
                  <c:v>43563.520995370367</c:v>
                </c:pt>
                <c:pt idx="55">
                  <c:v>43563.524444444447</c:v>
                </c:pt>
                <c:pt idx="56">
                  <c:v>43563.527905092589</c:v>
                </c:pt>
                <c:pt idx="57">
                  <c:v>43563.531400462962</c:v>
                </c:pt>
                <c:pt idx="58">
                  <c:v>43563.534872685188</c:v>
                </c:pt>
                <c:pt idx="59">
                  <c:v>43563.538344907407</c:v>
                </c:pt>
                <c:pt idx="60">
                  <c:v>43563.541875000003</c:v>
                </c:pt>
                <c:pt idx="61">
                  <c:v>43563.545300925929</c:v>
                </c:pt>
                <c:pt idx="62">
                  <c:v>43563.548761574071</c:v>
                </c:pt>
                <c:pt idx="63">
                  <c:v>43563.552233796298</c:v>
                </c:pt>
                <c:pt idx="64">
                  <c:v>43563.555706018517</c:v>
                </c:pt>
                <c:pt idx="65">
                  <c:v>43563.559166666666</c:v>
                </c:pt>
                <c:pt idx="66">
                  <c:v>43563.562708333331</c:v>
                </c:pt>
                <c:pt idx="67">
                  <c:v>43563.566111111111</c:v>
                </c:pt>
                <c:pt idx="68">
                  <c:v>43563.569594907407</c:v>
                </c:pt>
                <c:pt idx="69">
                  <c:v>43563.573067129626</c:v>
                </c:pt>
                <c:pt idx="70">
                  <c:v>43563.576539351852</c:v>
                </c:pt>
                <c:pt idx="71">
                  <c:v>43563.580011574071</c:v>
                </c:pt>
                <c:pt idx="72">
                  <c:v>43563.58353009259</c:v>
                </c:pt>
                <c:pt idx="73">
                  <c:v>43563.586956018517</c:v>
                </c:pt>
                <c:pt idx="74">
                  <c:v>43563.590416666666</c:v>
                </c:pt>
                <c:pt idx="75">
                  <c:v>43563.593900462962</c:v>
                </c:pt>
                <c:pt idx="76">
                  <c:v>43563.597384259258</c:v>
                </c:pt>
                <c:pt idx="77">
                  <c:v>43563.60083333333</c:v>
                </c:pt>
                <c:pt idx="78">
                  <c:v>43563.604328703703</c:v>
                </c:pt>
                <c:pt idx="79">
                  <c:v>43563.607777777775</c:v>
                </c:pt>
                <c:pt idx="80">
                  <c:v>43563.611250000002</c:v>
                </c:pt>
                <c:pt idx="81">
                  <c:v>43563.614722222221</c:v>
                </c:pt>
                <c:pt idx="82">
                  <c:v>43563.618206018517</c:v>
                </c:pt>
                <c:pt idx="83">
                  <c:v>43563.621689814812</c:v>
                </c:pt>
                <c:pt idx="84">
                  <c:v>43563.625196759262</c:v>
                </c:pt>
                <c:pt idx="85">
                  <c:v>43563.628611111111</c:v>
                </c:pt>
                <c:pt idx="86">
                  <c:v>43563.63208333333</c:v>
                </c:pt>
                <c:pt idx="87">
                  <c:v>43563.635578703703</c:v>
                </c:pt>
                <c:pt idx="88">
                  <c:v>43563.639039351852</c:v>
                </c:pt>
                <c:pt idx="89">
                  <c:v>43563.642511574071</c:v>
                </c:pt>
                <c:pt idx="90">
                  <c:v>43563.645995370367</c:v>
                </c:pt>
                <c:pt idx="91">
                  <c:v>43563.649444444447</c:v>
                </c:pt>
                <c:pt idx="92">
                  <c:v>43563.652916666666</c:v>
                </c:pt>
                <c:pt idx="93">
                  <c:v>43563.656400462962</c:v>
                </c:pt>
                <c:pt idx="94">
                  <c:v>43563.659861111111</c:v>
                </c:pt>
                <c:pt idx="95">
                  <c:v>43563.663344907407</c:v>
                </c:pt>
                <c:pt idx="96">
                  <c:v>43563.666886574072</c:v>
                </c:pt>
                <c:pt idx="97">
                  <c:v>43563.670300925929</c:v>
                </c:pt>
                <c:pt idx="98">
                  <c:v>43563.673761574071</c:v>
                </c:pt>
                <c:pt idx="99">
                  <c:v>43563.677233796298</c:v>
                </c:pt>
                <c:pt idx="100">
                  <c:v>43563.680706018517</c:v>
                </c:pt>
                <c:pt idx="101">
                  <c:v>43563.684166666666</c:v>
                </c:pt>
                <c:pt idx="102">
                  <c:v>43563.687673611108</c:v>
                </c:pt>
                <c:pt idx="103">
                  <c:v>43563.691134259258</c:v>
                </c:pt>
                <c:pt idx="104">
                  <c:v>43563.694594907407</c:v>
                </c:pt>
                <c:pt idx="105">
                  <c:v>43563.698078703703</c:v>
                </c:pt>
                <c:pt idx="106">
                  <c:v>43563.701539351852</c:v>
                </c:pt>
                <c:pt idx="107">
                  <c:v>43563.705023148148</c:v>
                </c:pt>
                <c:pt idx="108">
                  <c:v>43563.708541666667</c:v>
                </c:pt>
                <c:pt idx="109">
                  <c:v>43563.71197916667</c:v>
                </c:pt>
                <c:pt idx="110">
                  <c:v>43563.715428240743</c:v>
                </c:pt>
                <c:pt idx="111">
                  <c:v>43563.718877314815</c:v>
                </c:pt>
                <c:pt idx="112">
                  <c:v>43563.722372685188</c:v>
                </c:pt>
                <c:pt idx="113">
                  <c:v>43563.725821759261</c:v>
                </c:pt>
                <c:pt idx="114">
                  <c:v>43563.729328703703</c:v>
                </c:pt>
                <c:pt idx="115">
                  <c:v>43563.732789351852</c:v>
                </c:pt>
                <c:pt idx="116">
                  <c:v>43563.736250000002</c:v>
                </c:pt>
                <c:pt idx="117">
                  <c:v>43563.739745370367</c:v>
                </c:pt>
                <c:pt idx="118">
                  <c:v>43563.743206018517</c:v>
                </c:pt>
                <c:pt idx="119">
                  <c:v>43563.746689814812</c:v>
                </c:pt>
                <c:pt idx="120">
                  <c:v>43563.750208333331</c:v>
                </c:pt>
                <c:pt idx="121">
                  <c:v>43563.753611111111</c:v>
                </c:pt>
                <c:pt idx="122">
                  <c:v>43563.75708333333</c:v>
                </c:pt>
                <c:pt idx="123">
                  <c:v>43563.760567129626</c:v>
                </c:pt>
                <c:pt idx="124">
                  <c:v>43563.764027777775</c:v>
                </c:pt>
                <c:pt idx="125">
                  <c:v>43563.767500000002</c:v>
                </c:pt>
                <c:pt idx="126">
                  <c:v>43563.770995370367</c:v>
                </c:pt>
                <c:pt idx="127">
                  <c:v>43563.774444444447</c:v>
                </c:pt>
                <c:pt idx="128">
                  <c:v>43563.777939814812</c:v>
                </c:pt>
                <c:pt idx="129">
                  <c:v>43563.781388888892</c:v>
                </c:pt>
                <c:pt idx="130">
                  <c:v>43563.784861111111</c:v>
                </c:pt>
                <c:pt idx="131">
                  <c:v>43563.788310185184</c:v>
                </c:pt>
                <c:pt idx="132">
                  <c:v>43563.79184027778</c:v>
                </c:pt>
              </c:numCache>
            </c:numRef>
          </c:cat>
          <c:val>
            <c:numRef>
              <c:f>'SQL Results'!$D$2:$D$291</c:f>
              <c:numCache>
                <c:formatCode>0.0</c:formatCode>
                <c:ptCount val="133"/>
                <c:pt idx="0">
                  <c:v>237.8</c:v>
                </c:pt>
                <c:pt idx="1">
                  <c:v>263.2</c:v>
                </c:pt>
                <c:pt idx="2">
                  <c:v>278.2</c:v>
                </c:pt>
                <c:pt idx="3">
                  <c:v>278.10000000000002</c:v>
                </c:pt>
                <c:pt idx="4">
                  <c:v>278.10000000000002</c:v>
                </c:pt>
                <c:pt idx="5">
                  <c:v>278.3</c:v>
                </c:pt>
                <c:pt idx="6">
                  <c:v>278.3</c:v>
                </c:pt>
                <c:pt idx="7">
                  <c:v>278</c:v>
                </c:pt>
                <c:pt idx="8">
                  <c:v>278.3</c:v>
                </c:pt>
                <c:pt idx="9">
                  <c:v>278.2</c:v>
                </c:pt>
                <c:pt idx="10">
                  <c:v>278.3</c:v>
                </c:pt>
                <c:pt idx="11">
                  <c:v>278</c:v>
                </c:pt>
                <c:pt idx="12">
                  <c:v>278.5</c:v>
                </c:pt>
                <c:pt idx="13">
                  <c:v>278.10000000000002</c:v>
                </c:pt>
                <c:pt idx="14">
                  <c:v>278.10000000000002</c:v>
                </c:pt>
                <c:pt idx="15">
                  <c:v>278</c:v>
                </c:pt>
                <c:pt idx="16">
                  <c:v>278.2</c:v>
                </c:pt>
                <c:pt idx="17">
                  <c:v>278.3</c:v>
                </c:pt>
                <c:pt idx="18">
                  <c:v>278.3</c:v>
                </c:pt>
                <c:pt idx="19">
                  <c:v>278.3</c:v>
                </c:pt>
                <c:pt idx="20">
                  <c:v>278.2</c:v>
                </c:pt>
                <c:pt idx="21">
                  <c:v>278.2</c:v>
                </c:pt>
                <c:pt idx="22">
                  <c:v>278.2</c:v>
                </c:pt>
                <c:pt idx="23">
                  <c:v>278.2</c:v>
                </c:pt>
                <c:pt idx="24">
                  <c:v>291.10000000000002</c:v>
                </c:pt>
                <c:pt idx="25">
                  <c:v>291.2</c:v>
                </c:pt>
                <c:pt idx="26">
                  <c:v>291.3</c:v>
                </c:pt>
                <c:pt idx="27">
                  <c:v>291.3</c:v>
                </c:pt>
                <c:pt idx="28">
                  <c:v>291.39999999999998</c:v>
                </c:pt>
                <c:pt idx="29">
                  <c:v>291.39999999999998</c:v>
                </c:pt>
                <c:pt idx="30">
                  <c:v>291.39999999999998</c:v>
                </c:pt>
                <c:pt idx="31">
                  <c:v>291.5</c:v>
                </c:pt>
                <c:pt idx="32">
                  <c:v>291.3</c:v>
                </c:pt>
                <c:pt idx="33">
                  <c:v>291.2</c:v>
                </c:pt>
                <c:pt idx="34">
                  <c:v>291.3</c:v>
                </c:pt>
                <c:pt idx="35">
                  <c:v>291.60000000000002</c:v>
                </c:pt>
                <c:pt idx="36">
                  <c:v>291.3</c:v>
                </c:pt>
                <c:pt idx="37">
                  <c:v>291.2</c:v>
                </c:pt>
                <c:pt idx="38">
                  <c:v>291.39999999999998</c:v>
                </c:pt>
                <c:pt idx="39">
                  <c:v>291.60000000000002</c:v>
                </c:pt>
                <c:pt idx="40">
                  <c:v>291.2</c:v>
                </c:pt>
                <c:pt idx="41">
                  <c:v>291.2</c:v>
                </c:pt>
                <c:pt idx="42">
                  <c:v>291.39999999999998</c:v>
                </c:pt>
                <c:pt idx="43">
                  <c:v>291.39999999999998</c:v>
                </c:pt>
                <c:pt idx="44">
                  <c:v>291.39999999999998</c:v>
                </c:pt>
                <c:pt idx="45">
                  <c:v>291.5</c:v>
                </c:pt>
                <c:pt idx="46">
                  <c:v>291.5</c:v>
                </c:pt>
                <c:pt idx="47">
                  <c:v>291.5</c:v>
                </c:pt>
                <c:pt idx="48">
                  <c:v>266.2</c:v>
                </c:pt>
                <c:pt idx="49">
                  <c:v>266.2</c:v>
                </c:pt>
                <c:pt idx="50">
                  <c:v>266.10000000000002</c:v>
                </c:pt>
                <c:pt idx="51">
                  <c:v>266.3</c:v>
                </c:pt>
                <c:pt idx="52">
                  <c:v>266.3</c:v>
                </c:pt>
                <c:pt idx="53">
                  <c:v>266.3</c:v>
                </c:pt>
                <c:pt idx="54">
                  <c:v>266.2</c:v>
                </c:pt>
                <c:pt idx="55">
                  <c:v>266.2</c:v>
                </c:pt>
                <c:pt idx="56">
                  <c:v>266.10000000000002</c:v>
                </c:pt>
                <c:pt idx="57">
                  <c:v>266.2</c:v>
                </c:pt>
                <c:pt idx="58">
                  <c:v>266.2</c:v>
                </c:pt>
                <c:pt idx="59">
                  <c:v>266.2</c:v>
                </c:pt>
                <c:pt idx="60">
                  <c:v>291.3</c:v>
                </c:pt>
                <c:pt idx="61">
                  <c:v>291.5</c:v>
                </c:pt>
                <c:pt idx="62">
                  <c:v>291.60000000000002</c:v>
                </c:pt>
                <c:pt idx="63">
                  <c:v>291.60000000000002</c:v>
                </c:pt>
                <c:pt idx="64">
                  <c:v>291.3</c:v>
                </c:pt>
                <c:pt idx="65">
                  <c:v>291.60000000000002</c:v>
                </c:pt>
                <c:pt idx="66">
                  <c:v>291.60000000000002</c:v>
                </c:pt>
                <c:pt idx="67">
                  <c:v>291.60000000000002</c:v>
                </c:pt>
                <c:pt idx="68">
                  <c:v>291.3</c:v>
                </c:pt>
                <c:pt idx="69">
                  <c:v>291.39999999999998</c:v>
                </c:pt>
                <c:pt idx="70">
                  <c:v>291.5</c:v>
                </c:pt>
                <c:pt idx="71">
                  <c:v>291.3</c:v>
                </c:pt>
                <c:pt idx="72">
                  <c:v>280.10000000000002</c:v>
                </c:pt>
                <c:pt idx="73">
                  <c:v>276.2</c:v>
                </c:pt>
                <c:pt idx="74">
                  <c:v>276.2</c:v>
                </c:pt>
                <c:pt idx="75">
                  <c:v>276.3</c:v>
                </c:pt>
                <c:pt idx="76">
                  <c:v>276.2</c:v>
                </c:pt>
                <c:pt idx="77">
                  <c:v>261.3</c:v>
                </c:pt>
                <c:pt idx="78">
                  <c:v>261.2</c:v>
                </c:pt>
                <c:pt idx="79">
                  <c:v>240.9</c:v>
                </c:pt>
                <c:pt idx="80">
                  <c:v>240.8</c:v>
                </c:pt>
                <c:pt idx="81">
                  <c:v>240.8</c:v>
                </c:pt>
                <c:pt idx="82">
                  <c:v>210.9</c:v>
                </c:pt>
                <c:pt idx="83">
                  <c:v>210.8</c:v>
                </c:pt>
                <c:pt idx="84">
                  <c:v>174.3</c:v>
                </c:pt>
                <c:pt idx="85">
                  <c:v>65.2</c:v>
                </c:pt>
                <c:pt idx="86">
                  <c:v>65.2</c:v>
                </c:pt>
                <c:pt idx="87">
                  <c:v>65.3</c:v>
                </c:pt>
                <c:pt idx="88">
                  <c:v>65.2</c:v>
                </c:pt>
                <c:pt idx="89">
                  <c:v>65.2</c:v>
                </c:pt>
                <c:pt idx="90">
                  <c:v>65.3</c:v>
                </c:pt>
                <c:pt idx="91">
                  <c:v>65.3</c:v>
                </c:pt>
                <c:pt idx="92">
                  <c:v>65.2</c:v>
                </c:pt>
                <c:pt idx="93">
                  <c:v>65.2</c:v>
                </c:pt>
                <c:pt idx="94">
                  <c:v>65.2</c:v>
                </c:pt>
                <c:pt idx="95">
                  <c:v>65.2</c:v>
                </c:pt>
                <c:pt idx="96">
                  <c:v>15.5</c:v>
                </c:pt>
                <c:pt idx="97">
                  <c:v>-0.1</c:v>
                </c:pt>
                <c:pt idx="98">
                  <c:v>-0.1</c:v>
                </c:pt>
                <c:pt idx="99">
                  <c:v>-0.1</c:v>
                </c:pt>
                <c:pt idx="100">
                  <c:v>-0.1</c:v>
                </c:pt>
                <c:pt idx="101">
                  <c:v>-0.1</c:v>
                </c:pt>
                <c:pt idx="102">
                  <c:v>-0.1</c:v>
                </c:pt>
                <c:pt idx="103">
                  <c:v>-0.1</c:v>
                </c:pt>
                <c:pt idx="104">
                  <c:v>-0.1</c:v>
                </c:pt>
                <c:pt idx="105">
                  <c:v>-0.1</c:v>
                </c:pt>
                <c:pt idx="106">
                  <c:v>-0.1</c:v>
                </c:pt>
                <c:pt idx="107">
                  <c:v>-0.1</c:v>
                </c:pt>
                <c:pt idx="108">
                  <c:v>-25.6</c:v>
                </c:pt>
                <c:pt idx="109">
                  <c:v>-63.6</c:v>
                </c:pt>
                <c:pt idx="110">
                  <c:v>-63.6</c:v>
                </c:pt>
                <c:pt idx="111">
                  <c:v>-63.6</c:v>
                </c:pt>
                <c:pt idx="112">
                  <c:v>-63.6</c:v>
                </c:pt>
                <c:pt idx="113">
                  <c:v>-63.6</c:v>
                </c:pt>
                <c:pt idx="114">
                  <c:v>-63.6</c:v>
                </c:pt>
                <c:pt idx="115">
                  <c:v>-63.6</c:v>
                </c:pt>
                <c:pt idx="116">
                  <c:v>-63.6</c:v>
                </c:pt>
                <c:pt idx="117">
                  <c:v>-63.6</c:v>
                </c:pt>
                <c:pt idx="118">
                  <c:v>-63.6</c:v>
                </c:pt>
                <c:pt idx="119">
                  <c:v>-63.6</c:v>
                </c:pt>
                <c:pt idx="120">
                  <c:v>57.2</c:v>
                </c:pt>
                <c:pt idx="121">
                  <c:v>57.2</c:v>
                </c:pt>
                <c:pt idx="122">
                  <c:v>57.2</c:v>
                </c:pt>
                <c:pt idx="123">
                  <c:v>57.2</c:v>
                </c:pt>
                <c:pt idx="124">
                  <c:v>57.2</c:v>
                </c:pt>
                <c:pt idx="125">
                  <c:v>57.2</c:v>
                </c:pt>
                <c:pt idx="126">
                  <c:v>57.2</c:v>
                </c:pt>
                <c:pt idx="127">
                  <c:v>57.2</c:v>
                </c:pt>
                <c:pt idx="128">
                  <c:v>57.2</c:v>
                </c:pt>
                <c:pt idx="129">
                  <c:v>57.2</c:v>
                </c:pt>
                <c:pt idx="130">
                  <c:v>57.2</c:v>
                </c:pt>
                <c:pt idx="131">
                  <c:v>57.2</c:v>
                </c:pt>
                <c:pt idx="132">
                  <c:v>57.2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62953752"/>
        <c:axId val="362953360"/>
      </c:barChart>
      <c:lineChart>
        <c:grouping val="standard"/>
        <c:varyColors val="0"/>
        <c:ser>
          <c:idx val="3"/>
          <c:order val="0"/>
          <c:tx>
            <c:strRef>
              <c:f>'SQL Results'!$I$1</c:f>
              <c:strCache>
                <c:ptCount val="1"/>
                <c:pt idx="0">
                  <c:v>Final Advisory Limit</c:v>
                </c:pt>
              </c:strCache>
            </c:strRef>
          </c:tx>
          <c:spPr>
            <a:ln w="28575" cap="rnd">
              <a:solidFill>
                <a:srgbClr val="003865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43186.000173611101</c:v>
                </c:pt>
                <c:pt idx="1">
                  <c:v>43186.003599536998</c:v>
                </c:pt>
                <c:pt idx="2">
                  <c:v>43186.007060185198</c:v>
                </c:pt>
                <c:pt idx="3">
                  <c:v>43186.010543981502</c:v>
                </c:pt>
                <c:pt idx="4">
                  <c:v>43186.014016203699</c:v>
                </c:pt>
                <c:pt idx="5">
                  <c:v>43186.017476851899</c:v>
                </c:pt>
                <c:pt idx="6">
                  <c:v>43186.020937499998</c:v>
                </c:pt>
                <c:pt idx="7">
                  <c:v>43186.024432870399</c:v>
                </c:pt>
                <c:pt idx="8">
                  <c:v>43186.027916666702</c:v>
                </c:pt>
                <c:pt idx="9">
                  <c:v>43186.031377314801</c:v>
                </c:pt>
                <c:pt idx="10">
                  <c:v>43186.034849536998</c:v>
                </c:pt>
                <c:pt idx="11">
                  <c:v>43186.038321759297</c:v>
                </c:pt>
                <c:pt idx="12">
                  <c:v>43186.0418055556</c:v>
                </c:pt>
                <c:pt idx="13">
                  <c:v>43186.045266203699</c:v>
                </c:pt>
                <c:pt idx="14">
                  <c:v>43186.048726851899</c:v>
                </c:pt>
                <c:pt idx="15">
                  <c:v>43186.052199074104</c:v>
                </c:pt>
                <c:pt idx="16">
                  <c:v>43186.055682870399</c:v>
                </c:pt>
                <c:pt idx="17">
                  <c:v>43186.059143518498</c:v>
                </c:pt>
                <c:pt idx="18">
                  <c:v>43186.062615740702</c:v>
                </c:pt>
                <c:pt idx="19">
                  <c:v>43186.066099536998</c:v>
                </c:pt>
                <c:pt idx="20">
                  <c:v>43186.069560185198</c:v>
                </c:pt>
                <c:pt idx="21">
                  <c:v>43186.073032407403</c:v>
                </c:pt>
                <c:pt idx="22">
                  <c:v>43186.076516203699</c:v>
                </c:pt>
                <c:pt idx="23">
                  <c:v>43186.079976851899</c:v>
                </c:pt>
                <c:pt idx="24">
                  <c:v>43186.083483796298</c:v>
                </c:pt>
                <c:pt idx="25">
                  <c:v>43186.086944444403</c:v>
                </c:pt>
                <c:pt idx="26">
                  <c:v>43186.090416666702</c:v>
                </c:pt>
                <c:pt idx="27">
                  <c:v>43186.093877314801</c:v>
                </c:pt>
                <c:pt idx="28">
                  <c:v>43186.097361111097</c:v>
                </c:pt>
                <c:pt idx="29">
                  <c:v>43186.100821759297</c:v>
                </c:pt>
                <c:pt idx="30">
                  <c:v>43186.104282407403</c:v>
                </c:pt>
                <c:pt idx="31">
                  <c:v>43186.1077546296</c:v>
                </c:pt>
                <c:pt idx="32">
                  <c:v>43186.111226851899</c:v>
                </c:pt>
                <c:pt idx="33">
                  <c:v>43186.114699074104</c:v>
                </c:pt>
                <c:pt idx="34">
                  <c:v>43186.118194444403</c:v>
                </c:pt>
                <c:pt idx="35">
                  <c:v>43186.121643518498</c:v>
                </c:pt>
                <c:pt idx="36">
                  <c:v>43186.125150462998</c:v>
                </c:pt>
                <c:pt idx="37">
                  <c:v>43186.128599536998</c:v>
                </c:pt>
                <c:pt idx="38">
                  <c:v>43186.132071759297</c:v>
                </c:pt>
                <c:pt idx="39">
                  <c:v>43186.135543981502</c:v>
                </c:pt>
                <c:pt idx="40">
                  <c:v>43186.139016203699</c:v>
                </c:pt>
                <c:pt idx="41">
                  <c:v>43186.142465277801</c:v>
                </c:pt>
                <c:pt idx="42">
                  <c:v>43186.145949074104</c:v>
                </c:pt>
                <c:pt idx="43">
                  <c:v>43186.149409722202</c:v>
                </c:pt>
                <c:pt idx="44">
                  <c:v>43186.152893518498</c:v>
                </c:pt>
                <c:pt idx="45">
                  <c:v>43186.156365740702</c:v>
                </c:pt>
                <c:pt idx="46">
                  <c:v>43186.159861111097</c:v>
                </c:pt>
                <c:pt idx="47">
                  <c:v>43186.163321759297</c:v>
                </c:pt>
                <c:pt idx="48">
                  <c:v>43186.1668055556</c:v>
                </c:pt>
                <c:pt idx="49">
                  <c:v>43186.170266203699</c:v>
                </c:pt>
                <c:pt idx="50">
                  <c:v>43186.173726851899</c:v>
                </c:pt>
                <c:pt idx="51">
                  <c:v>43186.177199074104</c:v>
                </c:pt>
                <c:pt idx="52">
                  <c:v>43186.180682870399</c:v>
                </c:pt>
                <c:pt idx="53">
                  <c:v>43186.184155092596</c:v>
                </c:pt>
                <c:pt idx="54">
                  <c:v>43186.1876388889</c:v>
                </c:pt>
                <c:pt idx="55">
                  <c:v>43186.191099536998</c:v>
                </c:pt>
                <c:pt idx="56">
                  <c:v>43186.194571759297</c:v>
                </c:pt>
                <c:pt idx="57">
                  <c:v>43186.198032407403</c:v>
                </c:pt>
                <c:pt idx="58">
                  <c:v>43186.201527777797</c:v>
                </c:pt>
                <c:pt idx="59">
                  <c:v>43186.204988425903</c:v>
                </c:pt>
                <c:pt idx="60">
                  <c:v>43186.208495370403</c:v>
                </c:pt>
                <c:pt idx="61">
                  <c:v>43186.211921296301</c:v>
                </c:pt>
                <c:pt idx="62">
                  <c:v>43186.215381944399</c:v>
                </c:pt>
                <c:pt idx="63">
                  <c:v>43186.218865740702</c:v>
                </c:pt>
                <c:pt idx="64">
                  <c:v>43186.222349536998</c:v>
                </c:pt>
                <c:pt idx="65">
                  <c:v>43186.225810185198</c:v>
                </c:pt>
                <c:pt idx="66">
                  <c:v>43186.229293981502</c:v>
                </c:pt>
                <c:pt idx="67">
                  <c:v>43186.232766203699</c:v>
                </c:pt>
                <c:pt idx="68">
                  <c:v>43186.236238425903</c:v>
                </c:pt>
                <c:pt idx="69">
                  <c:v>43186.239699074104</c:v>
                </c:pt>
                <c:pt idx="70">
                  <c:v>43186.243182870399</c:v>
                </c:pt>
                <c:pt idx="71">
                  <c:v>43186.246655092596</c:v>
                </c:pt>
                <c:pt idx="72">
                  <c:v>43186.250162037002</c:v>
                </c:pt>
                <c:pt idx="73">
                  <c:v>43186.253611111097</c:v>
                </c:pt>
                <c:pt idx="74">
                  <c:v>43186.257060185198</c:v>
                </c:pt>
                <c:pt idx="75">
                  <c:v>43186.260532407403</c:v>
                </c:pt>
                <c:pt idx="76">
                  <c:v>43186.264016203699</c:v>
                </c:pt>
                <c:pt idx="77">
                  <c:v>43186.267488425903</c:v>
                </c:pt>
                <c:pt idx="78">
                  <c:v>43186.270960648202</c:v>
                </c:pt>
                <c:pt idx="79">
                  <c:v>43186.274432870399</c:v>
                </c:pt>
                <c:pt idx="80">
                  <c:v>43186.277905092596</c:v>
                </c:pt>
                <c:pt idx="81">
                  <c:v>43186.281377314801</c:v>
                </c:pt>
                <c:pt idx="82">
                  <c:v>43186.284849536998</c:v>
                </c:pt>
                <c:pt idx="83">
                  <c:v>43186.288321759297</c:v>
                </c:pt>
                <c:pt idx="84">
                  <c:v>43186.291817129597</c:v>
                </c:pt>
                <c:pt idx="85">
                  <c:v>43186.295266203699</c:v>
                </c:pt>
                <c:pt idx="86">
                  <c:v>43186.298715277801</c:v>
                </c:pt>
                <c:pt idx="87">
                  <c:v>43186.302199074104</c:v>
                </c:pt>
                <c:pt idx="88">
                  <c:v>43186.305682870399</c:v>
                </c:pt>
                <c:pt idx="89">
                  <c:v>43186.309155092596</c:v>
                </c:pt>
                <c:pt idx="90">
                  <c:v>43186.312627314801</c:v>
                </c:pt>
                <c:pt idx="91">
                  <c:v>43186.316099536998</c:v>
                </c:pt>
                <c:pt idx="92">
                  <c:v>43186.319583333301</c:v>
                </c:pt>
                <c:pt idx="93">
                  <c:v>43186.323032407403</c:v>
                </c:pt>
                <c:pt idx="94">
                  <c:v>43186.326516203699</c:v>
                </c:pt>
                <c:pt idx="95">
                  <c:v>43186.329976851899</c:v>
                </c:pt>
                <c:pt idx="96">
                  <c:v>43186.333483796298</c:v>
                </c:pt>
                <c:pt idx="97">
                  <c:v>43186.336932870399</c:v>
                </c:pt>
                <c:pt idx="98">
                  <c:v>43186.340393518498</c:v>
                </c:pt>
                <c:pt idx="99">
                  <c:v>43186.343877314801</c:v>
                </c:pt>
                <c:pt idx="100">
                  <c:v>43186.347349536998</c:v>
                </c:pt>
                <c:pt idx="101">
                  <c:v>43186.3507986111</c:v>
                </c:pt>
                <c:pt idx="102">
                  <c:v>43186.354293981502</c:v>
                </c:pt>
                <c:pt idx="103">
                  <c:v>43186.357766203699</c:v>
                </c:pt>
                <c:pt idx="104">
                  <c:v>43186.361226851899</c:v>
                </c:pt>
                <c:pt idx="105">
                  <c:v>43186.364710648202</c:v>
                </c:pt>
                <c:pt idx="106">
                  <c:v>43186.368194444403</c:v>
                </c:pt>
                <c:pt idx="107">
                  <c:v>43186.371655092596</c:v>
                </c:pt>
                <c:pt idx="108">
                  <c:v>43186.375162037002</c:v>
                </c:pt>
                <c:pt idx="109">
                  <c:v>43186.378599536998</c:v>
                </c:pt>
                <c:pt idx="110">
                  <c:v>43186.3820486111</c:v>
                </c:pt>
                <c:pt idx="111">
                  <c:v>43186.385543981502</c:v>
                </c:pt>
                <c:pt idx="112">
                  <c:v>43186.389016203699</c:v>
                </c:pt>
                <c:pt idx="113">
                  <c:v>43186.392488425903</c:v>
                </c:pt>
                <c:pt idx="114">
                  <c:v>43186.395972222199</c:v>
                </c:pt>
                <c:pt idx="115">
                  <c:v>43186.399432870399</c:v>
                </c:pt>
                <c:pt idx="116">
                  <c:v>43186.402905092596</c:v>
                </c:pt>
                <c:pt idx="117">
                  <c:v>43186.406365740702</c:v>
                </c:pt>
                <c:pt idx="118">
                  <c:v>43186.409849536998</c:v>
                </c:pt>
                <c:pt idx="119">
                  <c:v>43186.413321759297</c:v>
                </c:pt>
                <c:pt idx="120">
                  <c:v>43186.416817129597</c:v>
                </c:pt>
                <c:pt idx="121">
                  <c:v>43186.420266203699</c:v>
                </c:pt>
                <c:pt idx="122">
                  <c:v>43186.423750000002</c:v>
                </c:pt>
                <c:pt idx="123">
                  <c:v>43186.427199074104</c:v>
                </c:pt>
                <c:pt idx="124">
                  <c:v>43186.430706018502</c:v>
                </c:pt>
                <c:pt idx="125">
                  <c:v>43186.434131944399</c:v>
                </c:pt>
                <c:pt idx="126">
                  <c:v>43186.437743055598</c:v>
                </c:pt>
                <c:pt idx="127">
                  <c:v>43186.441099536998</c:v>
                </c:pt>
                <c:pt idx="128">
                  <c:v>43186.444560185198</c:v>
                </c:pt>
                <c:pt idx="129">
                  <c:v>43186.448020833297</c:v>
                </c:pt>
                <c:pt idx="130">
                  <c:v>43186.451516203699</c:v>
                </c:pt>
                <c:pt idx="131">
                  <c:v>43186.454988425903</c:v>
                </c:pt>
                <c:pt idx="132">
                  <c:v>43186.458495370403</c:v>
                </c:pt>
                <c:pt idx="133">
                  <c:v>43186.461932870399</c:v>
                </c:pt>
                <c:pt idx="134">
                  <c:v>43186.465393518498</c:v>
                </c:pt>
                <c:pt idx="135">
                  <c:v>43186.468981481499</c:v>
                </c:pt>
                <c:pt idx="136">
                  <c:v>43186.472349536998</c:v>
                </c:pt>
                <c:pt idx="137">
                  <c:v>43186.475810185198</c:v>
                </c:pt>
                <c:pt idx="138">
                  <c:v>43186.479293981502</c:v>
                </c:pt>
                <c:pt idx="139">
                  <c:v>43186.482766203699</c:v>
                </c:pt>
                <c:pt idx="140">
                  <c:v>43186.486226851899</c:v>
                </c:pt>
                <c:pt idx="141">
                  <c:v>43186.489687499998</c:v>
                </c:pt>
                <c:pt idx="142">
                  <c:v>43186.493287037003</c:v>
                </c:pt>
                <c:pt idx="143">
                  <c:v>43186.496643518498</c:v>
                </c:pt>
                <c:pt idx="144">
                  <c:v>43186.500150462998</c:v>
                </c:pt>
                <c:pt idx="145">
                  <c:v>43186.503692129598</c:v>
                </c:pt>
                <c:pt idx="146">
                  <c:v>43186.507060185198</c:v>
                </c:pt>
                <c:pt idx="147">
                  <c:v>43186.510532407403</c:v>
                </c:pt>
                <c:pt idx="148">
                  <c:v>43186.5141435185</c:v>
                </c:pt>
                <c:pt idx="149">
                  <c:v>43186.517488425903</c:v>
                </c:pt>
                <c:pt idx="150">
                  <c:v>43186.520960648202</c:v>
                </c:pt>
                <c:pt idx="151">
                  <c:v>43186.524432870399</c:v>
                </c:pt>
                <c:pt idx="152">
                  <c:v>43186.527893518498</c:v>
                </c:pt>
                <c:pt idx="153">
                  <c:v>43186.531365740702</c:v>
                </c:pt>
                <c:pt idx="154">
                  <c:v>43186.534849536998</c:v>
                </c:pt>
                <c:pt idx="155">
                  <c:v>43186.538310185198</c:v>
                </c:pt>
                <c:pt idx="156">
                  <c:v>43186.541828703703</c:v>
                </c:pt>
                <c:pt idx="157">
                  <c:v>43186.545266203699</c:v>
                </c:pt>
                <c:pt idx="158">
                  <c:v>43186.548738425903</c:v>
                </c:pt>
                <c:pt idx="159">
                  <c:v>43186.552210648202</c:v>
                </c:pt>
                <c:pt idx="160">
                  <c:v>43186.555682870399</c:v>
                </c:pt>
                <c:pt idx="161">
                  <c:v>43186.559143518498</c:v>
                </c:pt>
                <c:pt idx="162">
                  <c:v>43186.562627314801</c:v>
                </c:pt>
                <c:pt idx="163">
                  <c:v>43186.566099536998</c:v>
                </c:pt>
                <c:pt idx="164">
                  <c:v>43186.569571759297</c:v>
                </c:pt>
                <c:pt idx="165">
                  <c:v>43186.573043981502</c:v>
                </c:pt>
                <c:pt idx="166">
                  <c:v>43186.576527777797</c:v>
                </c:pt>
                <c:pt idx="167">
                  <c:v>43186.579988425903</c:v>
                </c:pt>
                <c:pt idx="168">
                  <c:v>43186.583483796298</c:v>
                </c:pt>
                <c:pt idx="169">
                  <c:v>43186.586944444403</c:v>
                </c:pt>
                <c:pt idx="170">
                  <c:v>43186.590405092596</c:v>
                </c:pt>
                <c:pt idx="171">
                  <c:v>43186.593877314801</c:v>
                </c:pt>
                <c:pt idx="172">
                  <c:v>43186.597349536998</c:v>
                </c:pt>
                <c:pt idx="173">
                  <c:v>43186.600810185198</c:v>
                </c:pt>
                <c:pt idx="174">
                  <c:v>43186.6043055556</c:v>
                </c:pt>
                <c:pt idx="175">
                  <c:v>43186.607766203699</c:v>
                </c:pt>
                <c:pt idx="176">
                  <c:v>43186.611226851899</c:v>
                </c:pt>
                <c:pt idx="177">
                  <c:v>43186.614699074104</c:v>
                </c:pt>
                <c:pt idx="178">
                  <c:v>43186.618182870399</c:v>
                </c:pt>
                <c:pt idx="179">
                  <c:v>43186.621631944399</c:v>
                </c:pt>
                <c:pt idx="180">
                  <c:v>43186.625150462998</c:v>
                </c:pt>
                <c:pt idx="181">
                  <c:v>43186.628587963001</c:v>
                </c:pt>
                <c:pt idx="182">
                  <c:v>43186.632071759297</c:v>
                </c:pt>
                <c:pt idx="183">
                  <c:v>43186.635543981502</c:v>
                </c:pt>
                <c:pt idx="184">
                  <c:v>43186.639016203699</c:v>
                </c:pt>
                <c:pt idx="185">
                  <c:v>43186.642488425903</c:v>
                </c:pt>
                <c:pt idx="186">
                  <c:v>43186.645960648202</c:v>
                </c:pt>
                <c:pt idx="187">
                  <c:v>43186.649432870399</c:v>
                </c:pt>
                <c:pt idx="188">
                  <c:v>43186.652893518498</c:v>
                </c:pt>
                <c:pt idx="189">
                  <c:v>43186.656377314801</c:v>
                </c:pt>
                <c:pt idx="190">
                  <c:v>43186.659849536998</c:v>
                </c:pt>
                <c:pt idx="191">
                  <c:v>43186.663333333301</c:v>
                </c:pt>
                <c:pt idx="192">
                  <c:v>43186.666840277801</c:v>
                </c:pt>
                <c:pt idx="193">
                  <c:v>43186.670266203699</c:v>
                </c:pt>
                <c:pt idx="194">
                  <c:v>43186.673726851899</c:v>
                </c:pt>
                <c:pt idx="195">
                  <c:v>43186.677210648202</c:v>
                </c:pt>
                <c:pt idx="196">
                  <c:v>43186.680682870399</c:v>
                </c:pt>
                <c:pt idx="197">
                  <c:v>43186.684155092596</c:v>
                </c:pt>
                <c:pt idx="198">
                  <c:v>43186.687627314801</c:v>
                </c:pt>
                <c:pt idx="199">
                  <c:v>43186.691099536998</c:v>
                </c:pt>
                <c:pt idx="200">
                  <c:v>43186.694571759297</c:v>
                </c:pt>
                <c:pt idx="201">
                  <c:v>43186.698032407403</c:v>
                </c:pt>
                <c:pt idx="202">
                  <c:v>43186.701516203699</c:v>
                </c:pt>
                <c:pt idx="203">
                  <c:v>43186.704965277801</c:v>
                </c:pt>
                <c:pt idx="204">
                  <c:v>43186.708483796298</c:v>
                </c:pt>
                <c:pt idx="205">
                  <c:v>43186.711932870399</c:v>
                </c:pt>
                <c:pt idx="206">
                  <c:v>43186.715381944399</c:v>
                </c:pt>
                <c:pt idx="207">
                  <c:v>43186.718865740702</c:v>
                </c:pt>
                <c:pt idx="208">
                  <c:v>43186.722349536998</c:v>
                </c:pt>
                <c:pt idx="209">
                  <c:v>43186.725833333301</c:v>
                </c:pt>
                <c:pt idx="210">
                  <c:v>43186.729293981502</c:v>
                </c:pt>
                <c:pt idx="211">
                  <c:v>43186.732766203699</c:v>
                </c:pt>
                <c:pt idx="212">
                  <c:v>43186.736226851899</c:v>
                </c:pt>
                <c:pt idx="213">
                  <c:v>43186.739699074104</c:v>
                </c:pt>
                <c:pt idx="214">
                  <c:v>43186.743171296301</c:v>
                </c:pt>
                <c:pt idx="215">
                  <c:v>43186.746655092596</c:v>
                </c:pt>
                <c:pt idx="216">
                  <c:v>43186.750162037002</c:v>
                </c:pt>
                <c:pt idx="217">
                  <c:v>43186.753599536998</c:v>
                </c:pt>
                <c:pt idx="218">
                  <c:v>43186.757060185198</c:v>
                </c:pt>
                <c:pt idx="219">
                  <c:v>43186.760543981502</c:v>
                </c:pt>
                <c:pt idx="220">
                  <c:v>43186.764016203699</c:v>
                </c:pt>
                <c:pt idx="221">
                  <c:v>43186.767488425903</c:v>
                </c:pt>
                <c:pt idx="222">
                  <c:v>43186.770960648202</c:v>
                </c:pt>
                <c:pt idx="223">
                  <c:v>43186.774432870399</c:v>
                </c:pt>
                <c:pt idx="224">
                  <c:v>43186.777905092596</c:v>
                </c:pt>
                <c:pt idx="225">
                  <c:v>43186.779837962997</c:v>
                </c:pt>
                <c:pt idx="226">
                  <c:v>43186.780057870397</c:v>
                </c:pt>
                <c:pt idx="227">
                  <c:v>43186.781377314801</c:v>
                </c:pt>
                <c:pt idx="228">
                  <c:v>43186.784861111097</c:v>
                </c:pt>
                <c:pt idx="229">
                  <c:v>43186.788321759297</c:v>
                </c:pt>
                <c:pt idx="230">
                  <c:v>43186.7918055556</c:v>
                </c:pt>
                <c:pt idx="231">
                  <c:v>43186.795266203699</c:v>
                </c:pt>
                <c:pt idx="232">
                  <c:v>43186.798738425903</c:v>
                </c:pt>
                <c:pt idx="233">
                  <c:v>43186.802199074104</c:v>
                </c:pt>
                <c:pt idx="234">
                  <c:v>43186.805682870399</c:v>
                </c:pt>
                <c:pt idx="235">
                  <c:v>43186.809155092596</c:v>
                </c:pt>
                <c:pt idx="236">
                  <c:v>43186.812627314801</c:v>
                </c:pt>
                <c:pt idx="237">
                  <c:v>43186.816099536998</c:v>
                </c:pt>
                <c:pt idx="238">
                  <c:v>43186.819560185198</c:v>
                </c:pt>
                <c:pt idx="239">
                  <c:v>43186.823032407403</c:v>
                </c:pt>
                <c:pt idx="240">
                  <c:v>43186.826516203699</c:v>
                </c:pt>
                <c:pt idx="241">
                  <c:v>43186.829988425903</c:v>
                </c:pt>
                <c:pt idx="242">
                  <c:v>43186.8335069444</c:v>
                </c:pt>
                <c:pt idx="243">
                  <c:v>43186.836932870399</c:v>
                </c:pt>
                <c:pt idx="244">
                  <c:v>43186.840405092596</c:v>
                </c:pt>
                <c:pt idx="245">
                  <c:v>43186.843877314801</c:v>
                </c:pt>
                <c:pt idx="246">
                  <c:v>43186.847349536998</c:v>
                </c:pt>
                <c:pt idx="247">
                  <c:v>43186.850810185198</c:v>
                </c:pt>
                <c:pt idx="248">
                  <c:v>43186.854293981502</c:v>
                </c:pt>
                <c:pt idx="249">
                  <c:v>43186.857766203699</c:v>
                </c:pt>
                <c:pt idx="250">
                  <c:v>43186.861238425903</c:v>
                </c:pt>
                <c:pt idx="251">
                  <c:v>43186.864710648202</c:v>
                </c:pt>
                <c:pt idx="252">
                  <c:v>43186.868182870399</c:v>
                </c:pt>
                <c:pt idx="253">
                  <c:v>43186.871655092596</c:v>
                </c:pt>
                <c:pt idx="254">
                  <c:v>43186.875162037002</c:v>
                </c:pt>
                <c:pt idx="255">
                  <c:v>43186.878611111097</c:v>
                </c:pt>
                <c:pt idx="256">
                  <c:v>43186.882071759297</c:v>
                </c:pt>
                <c:pt idx="257">
                  <c:v>43186.885532407403</c:v>
                </c:pt>
                <c:pt idx="258">
                  <c:v>43186.888113425899</c:v>
                </c:pt>
                <c:pt idx="259">
                  <c:v>43186.889016203699</c:v>
                </c:pt>
                <c:pt idx="260">
                  <c:v>43186.891006944403</c:v>
                </c:pt>
                <c:pt idx="261">
                  <c:v>43186.892476851899</c:v>
                </c:pt>
                <c:pt idx="262">
                  <c:v>43186.895960648202</c:v>
                </c:pt>
                <c:pt idx="263">
                  <c:v>43186.8984837963</c:v>
                </c:pt>
                <c:pt idx="264">
                  <c:v>43186.899444444403</c:v>
                </c:pt>
                <c:pt idx="265">
                  <c:v>43186.902905092596</c:v>
                </c:pt>
                <c:pt idx="266">
                  <c:v>43186.906377314801</c:v>
                </c:pt>
                <c:pt idx="267">
                  <c:v>43186.909849536998</c:v>
                </c:pt>
                <c:pt idx="268">
                  <c:v>43186.913310185198</c:v>
                </c:pt>
                <c:pt idx="269">
                  <c:v>43186.916828703703</c:v>
                </c:pt>
                <c:pt idx="270">
                  <c:v>43186.920266203699</c:v>
                </c:pt>
                <c:pt idx="271">
                  <c:v>43186.923738425903</c:v>
                </c:pt>
                <c:pt idx="272">
                  <c:v>43186.927199074104</c:v>
                </c:pt>
                <c:pt idx="273">
                  <c:v>43186.930694444403</c:v>
                </c:pt>
                <c:pt idx="274">
                  <c:v>43186.934155092596</c:v>
                </c:pt>
                <c:pt idx="275">
                  <c:v>43186.937615740702</c:v>
                </c:pt>
                <c:pt idx="276">
                  <c:v>43186.941099536998</c:v>
                </c:pt>
                <c:pt idx="277">
                  <c:v>43186.944583333301</c:v>
                </c:pt>
                <c:pt idx="278">
                  <c:v>43186.948032407403</c:v>
                </c:pt>
                <c:pt idx="279">
                  <c:v>43186.951516203699</c:v>
                </c:pt>
                <c:pt idx="280">
                  <c:v>43186.954988425903</c:v>
                </c:pt>
                <c:pt idx="281">
                  <c:v>43186.958495370403</c:v>
                </c:pt>
                <c:pt idx="282">
                  <c:v>43186.961921296301</c:v>
                </c:pt>
                <c:pt idx="283">
                  <c:v>43186.965393518498</c:v>
                </c:pt>
                <c:pt idx="284">
                  <c:v>43186.968865740702</c:v>
                </c:pt>
                <c:pt idx="285">
                  <c:v>43186.972349536998</c:v>
                </c:pt>
                <c:pt idx="286">
                  <c:v>43186.9757986111</c:v>
                </c:pt>
                <c:pt idx="287">
                  <c:v>43186.979293981502</c:v>
                </c:pt>
                <c:pt idx="288">
                  <c:v>43186.982766203699</c:v>
                </c:pt>
                <c:pt idx="289">
                  <c:v>43186.986215277801</c:v>
                </c:pt>
                <c:pt idx="290">
                  <c:v>43186.989710648202</c:v>
                </c:pt>
                <c:pt idx="291">
                  <c:v>43186.993182870399</c:v>
                </c:pt>
                <c:pt idx="292">
                  <c:v>43186.996655092596</c:v>
                </c:pt>
              </c:numCache>
            </c:numRef>
          </c:cat>
          <c:val>
            <c:numRef>
              <c:f>'SQL Results'!$I$2:$I$292</c:f>
              <c:numCache>
                <c:formatCode>General</c:formatCode>
                <c:ptCount val="133"/>
                <c:pt idx="0">
                  <c:v>277</c:v>
                </c:pt>
                <c:pt idx="1">
                  <c:v>277</c:v>
                </c:pt>
                <c:pt idx="2">
                  <c:v>277</c:v>
                </c:pt>
                <c:pt idx="3">
                  <c:v>277</c:v>
                </c:pt>
                <c:pt idx="4">
                  <c:v>277</c:v>
                </c:pt>
                <c:pt idx="5">
                  <c:v>277</c:v>
                </c:pt>
                <c:pt idx="6">
                  <c:v>277</c:v>
                </c:pt>
                <c:pt idx="7">
                  <c:v>277</c:v>
                </c:pt>
                <c:pt idx="8">
                  <c:v>277</c:v>
                </c:pt>
                <c:pt idx="9">
                  <c:v>277</c:v>
                </c:pt>
                <c:pt idx="10">
                  <c:v>277</c:v>
                </c:pt>
                <c:pt idx="11">
                  <c:v>277</c:v>
                </c:pt>
                <c:pt idx="12">
                  <c:v>195</c:v>
                </c:pt>
                <c:pt idx="13">
                  <c:v>195</c:v>
                </c:pt>
                <c:pt idx="14">
                  <c:v>195</c:v>
                </c:pt>
                <c:pt idx="15">
                  <c:v>195</c:v>
                </c:pt>
                <c:pt idx="16">
                  <c:v>195</c:v>
                </c:pt>
                <c:pt idx="17">
                  <c:v>195</c:v>
                </c:pt>
                <c:pt idx="18">
                  <c:v>195</c:v>
                </c:pt>
                <c:pt idx="19">
                  <c:v>195</c:v>
                </c:pt>
                <c:pt idx="20">
                  <c:v>195</c:v>
                </c:pt>
                <c:pt idx="21">
                  <c:v>195</c:v>
                </c:pt>
                <c:pt idx="22">
                  <c:v>195</c:v>
                </c:pt>
                <c:pt idx="23">
                  <c:v>195</c:v>
                </c:pt>
                <c:pt idx="24">
                  <c:v>195</c:v>
                </c:pt>
                <c:pt idx="25">
                  <c:v>195</c:v>
                </c:pt>
                <c:pt idx="26">
                  <c:v>195</c:v>
                </c:pt>
                <c:pt idx="27">
                  <c:v>195</c:v>
                </c:pt>
                <c:pt idx="28">
                  <c:v>195</c:v>
                </c:pt>
                <c:pt idx="29">
                  <c:v>195</c:v>
                </c:pt>
                <c:pt idx="30">
                  <c:v>195</c:v>
                </c:pt>
                <c:pt idx="31">
                  <c:v>195</c:v>
                </c:pt>
                <c:pt idx="32">
                  <c:v>195</c:v>
                </c:pt>
                <c:pt idx="33">
                  <c:v>195</c:v>
                </c:pt>
                <c:pt idx="34">
                  <c:v>195</c:v>
                </c:pt>
                <c:pt idx="35">
                  <c:v>195</c:v>
                </c:pt>
                <c:pt idx="36">
                  <c:v>195</c:v>
                </c:pt>
                <c:pt idx="37">
                  <c:v>195</c:v>
                </c:pt>
                <c:pt idx="38">
                  <c:v>195</c:v>
                </c:pt>
                <c:pt idx="39">
                  <c:v>195</c:v>
                </c:pt>
                <c:pt idx="40">
                  <c:v>195</c:v>
                </c:pt>
                <c:pt idx="41">
                  <c:v>195</c:v>
                </c:pt>
                <c:pt idx="42">
                  <c:v>195</c:v>
                </c:pt>
                <c:pt idx="43">
                  <c:v>195</c:v>
                </c:pt>
                <c:pt idx="44">
                  <c:v>195</c:v>
                </c:pt>
                <c:pt idx="45">
                  <c:v>195</c:v>
                </c:pt>
                <c:pt idx="46">
                  <c:v>195</c:v>
                </c:pt>
                <c:pt idx="47">
                  <c:v>195</c:v>
                </c:pt>
                <c:pt idx="48">
                  <c:v>195</c:v>
                </c:pt>
                <c:pt idx="49">
                  <c:v>195</c:v>
                </c:pt>
                <c:pt idx="50">
                  <c:v>195</c:v>
                </c:pt>
                <c:pt idx="51">
                  <c:v>195</c:v>
                </c:pt>
                <c:pt idx="52">
                  <c:v>195</c:v>
                </c:pt>
                <c:pt idx="53">
                  <c:v>195</c:v>
                </c:pt>
                <c:pt idx="54">
                  <c:v>195</c:v>
                </c:pt>
                <c:pt idx="55">
                  <c:v>195</c:v>
                </c:pt>
                <c:pt idx="56">
                  <c:v>195</c:v>
                </c:pt>
                <c:pt idx="57">
                  <c:v>195</c:v>
                </c:pt>
                <c:pt idx="58">
                  <c:v>195</c:v>
                </c:pt>
                <c:pt idx="59">
                  <c:v>195</c:v>
                </c:pt>
                <c:pt idx="60">
                  <c:v>195</c:v>
                </c:pt>
                <c:pt idx="61">
                  <c:v>195</c:v>
                </c:pt>
                <c:pt idx="62">
                  <c:v>195</c:v>
                </c:pt>
                <c:pt idx="63">
                  <c:v>195</c:v>
                </c:pt>
                <c:pt idx="64">
                  <c:v>195</c:v>
                </c:pt>
                <c:pt idx="65">
                  <c:v>195</c:v>
                </c:pt>
                <c:pt idx="66">
                  <c:v>195</c:v>
                </c:pt>
                <c:pt idx="67">
                  <c:v>195</c:v>
                </c:pt>
                <c:pt idx="68">
                  <c:v>195</c:v>
                </c:pt>
                <c:pt idx="69">
                  <c:v>195</c:v>
                </c:pt>
                <c:pt idx="70">
                  <c:v>195</c:v>
                </c:pt>
                <c:pt idx="71">
                  <c:v>195</c:v>
                </c:pt>
                <c:pt idx="72">
                  <c:v>195</c:v>
                </c:pt>
                <c:pt idx="73">
                  <c:v>195</c:v>
                </c:pt>
                <c:pt idx="74">
                  <c:v>195</c:v>
                </c:pt>
                <c:pt idx="75">
                  <c:v>195</c:v>
                </c:pt>
                <c:pt idx="76">
                  <c:v>195</c:v>
                </c:pt>
                <c:pt idx="77">
                  <c:v>195</c:v>
                </c:pt>
                <c:pt idx="78">
                  <c:v>195</c:v>
                </c:pt>
                <c:pt idx="79">
                  <c:v>195</c:v>
                </c:pt>
                <c:pt idx="80">
                  <c:v>195</c:v>
                </c:pt>
                <c:pt idx="81">
                  <c:v>195</c:v>
                </c:pt>
                <c:pt idx="82">
                  <c:v>195</c:v>
                </c:pt>
                <c:pt idx="83">
                  <c:v>195</c:v>
                </c:pt>
                <c:pt idx="84">
                  <c:v>195</c:v>
                </c:pt>
                <c:pt idx="85">
                  <c:v>195</c:v>
                </c:pt>
                <c:pt idx="86">
                  <c:v>195</c:v>
                </c:pt>
                <c:pt idx="87">
                  <c:v>195</c:v>
                </c:pt>
                <c:pt idx="88">
                  <c:v>195</c:v>
                </c:pt>
                <c:pt idx="89">
                  <c:v>195</c:v>
                </c:pt>
                <c:pt idx="90">
                  <c:v>195</c:v>
                </c:pt>
                <c:pt idx="91">
                  <c:v>195</c:v>
                </c:pt>
                <c:pt idx="92">
                  <c:v>195</c:v>
                </c:pt>
                <c:pt idx="93">
                  <c:v>195</c:v>
                </c:pt>
                <c:pt idx="94">
                  <c:v>195</c:v>
                </c:pt>
                <c:pt idx="95">
                  <c:v>195</c:v>
                </c:pt>
                <c:pt idx="96">
                  <c:v>195</c:v>
                </c:pt>
                <c:pt idx="97">
                  <c:v>195</c:v>
                </c:pt>
                <c:pt idx="98">
                  <c:v>195</c:v>
                </c:pt>
                <c:pt idx="99">
                  <c:v>195</c:v>
                </c:pt>
                <c:pt idx="100">
                  <c:v>195</c:v>
                </c:pt>
                <c:pt idx="101">
                  <c:v>195</c:v>
                </c:pt>
                <c:pt idx="102">
                  <c:v>195</c:v>
                </c:pt>
                <c:pt idx="103">
                  <c:v>195</c:v>
                </c:pt>
                <c:pt idx="104">
                  <c:v>195</c:v>
                </c:pt>
                <c:pt idx="105">
                  <c:v>195</c:v>
                </c:pt>
                <c:pt idx="106">
                  <c:v>195</c:v>
                </c:pt>
                <c:pt idx="107">
                  <c:v>195</c:v>
                </c:pt>
                <c:pt idx="108">
                  <c:v>195</c:v>
                </c:pt>
                <c:pt idx="109">
                  <c:v>195</c:v>
                </c:pt>
                <c:pt idx="110">
                  <c:v>195</c:v>
                </c:pt>
                <c:pt idx="111">
                  <c:v>195</c:v>
                </c:pt>
                <c:pt idx="112">
                  <c:v>195</c:v>
                </c:pt>
                <c:pt idx="113">
                  <c:v>195</c:v>
                </c:pt>
                <c:pt idx="114">
                  <c:v>195</c:v>
                </c:pt>
                <c:pt idx="115">
                  <c:v>195</c:v>
                </c:pt>
                <c:pt idx="116">
                  <c:v>195</c:v>
                </c:pt>
                <c:pt idx="117">
                  <c:v>195</c:v>
                </c:pt>
                <c:pt idx="118">
                  <c:v>195</c:v>
                </c:pt>
                <c:pt idx="119">
                  <c:v>195</c:v>
                </c:pt>
                <c:pt idx="120">
                  <c:v>195</c:v>
                </c:pt>
                <c:pt idx="121">
                  <c:v>195</c:v>
                </c:pt>
                <c:pt idx="122">
                  <c:v>195</c:v>
                </c:pt>
                <c:pt idx="123">
                  <c:v>195</c:v>
                </c:pt>
                <c:pt idx="124">
                  <c:v>195</c:v>
                </c:pt>
                <c:pt idx="125">
                  <c:v>195</c:v>
                </c:pt>
                <c:pt idx="126">
                  <c:v>195</c:v>
                </c:pt>
                <c:pt idx="127">
                  <c:v>195</c:v>
                </c:pt>
                <c:pt idx="128">
                  <c:v>195</c:v>
                </c:pt>
                <c:pt idx="129">
                  <c:v>195</c:v>
                </c:pt>
                <c:pt idx="130">
                  <c:v>195</c:v>
                </c:pt>
                <c:pt idx="131">
                  <c:v>195</c:v>
                </c:pt>
                <c:pt idx="132">
                  <c:v>195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'SQL Results'!$M$1</c:f>
              <c:strCache>
                <c:ptCount val="1"/>
                <c:pt idx="0">
                  <c:v>Limit @ 06:00 of OD - 1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'SQL Results'!$M$2:$M$292</c:f>
              <c:numCache>
                <c:formatCode>General</c:formatCode>
                <c:ptCount val="133"/>
                <c:pt idx="0">
                  <c:v>290</c:v>
                </c:pt>
                <c:pt idx="1">
                  <c:v>290</c:v>
                </c:pt>
                <c:pt idx="2">
                  <c:v>290</c:v>
                </c:pt>
                <c:pt idx="3">
                  <c:v>290</c:v>
                </c:pt>
                <c:pt idx="4">
                  <c:v>290</c:v>
                </c:pt>
                <c:pt idx="5">
                  <c:v>290</c:v>
                </c:pt>
                <c:pt idx="6">
                  <c:v>290</c:v>
                </c:pt>
                <c:pt idx="7">
                  <c:v>290</c:v>
                </c:pt>
                <c:pt idx="8">
                  <c:v>290</c:v>
                </c:pt>
                <c:pt idx="9">
                  <c:v>290</c:v>
                </c:pt>
                <c:pt idx="10">
                  <c:v>290</c:v>
                </c:pt>
                <c:pt idx="11">
                  <c:v>290</c:v>
                </c:pt>
                <c:pt idx="12">
                  <c:v>290</c:v>
                </c:pt>
                <c:pt idx="13">
                  <c:v>290</c:v>
                </c:pt>
                <c:pt idx="14">
                  <c:v>290</c:v>
                </c:pt>
                <c:pt idx="15">
                  <c:v>290</c:v>
                </c:pt>
                <c:pt idx="16">
                  <c:v>290</c:v>
                </c:pt>
                <c:pt idx="17">
                  <c:v>290</c:v>
                </c:pt>
                <c:pt idx="18">
                  <c:v>290</c:v>
                </c:pt>
                <c:pt idx="19">
                  <c:v>290</c:v>
                </c:pt>
                <c:pt idx="20">
                  <c:v>290</c:v>
                </c:pt>
                <c:pt idx="21">
                  <c:v>290</c:v>
                </c:pt>
                <c:pt idx="22">
                  <c:v>290</c:v>
                </c:pt>
                <c:pt idx="23">
                  <c:v>290</c:v>
                </c:pt>
                <c:pt idx="24">
                  <c:v>290</c:v>
                </c:pt>
                <c:pt idx="25">
                  <c:v>290</c:v>
                </c:pt>
                <c:pt idx="26">
                  <c:v>290</c:v>
                </c:pt>
                <c:pt idx="27">
                  <c:v>290</c:v>
                </c:pt>
                <c:pt idx="28">
                  <c:v>290</c:v>
                </c:pt>
                <c:pt idx="29">
                  <c:v>290</c:v>
                </c:pt>
                <c:pt idx="30">
                  <c:v>290</c:v>
                </c:pt>
                <c:pt idx="31">
                  <c:v>290</c:v>
                </c:pt>
                <c:pt idx="32">
                  <c:v>290</c:v>
                </c:pt>
                <c:pt idx="33">
                  <c:v>290</c:v>
                </c:pt>
                <c:pt idx="34">
                  <c:v>290</c:v>
                </c:pt>
                <c:pt idx="35">
                  <c:v>290</c:v>
                </c:pt>
                <c:pt idx="36">
                  <c:v>290</c:v>
                </c:pt>
                <c:pt idx="37">
                  <c:v>290</c:v>
                </c:pt>
                <c:pt idx="38">
                  <c:v>290</c:v>
                </c:pt>
                <c:pt idx="39">
                  <c:v>290</c:v>
                </c:pt>
                <c:pt idx="40">
                  <c:v>290</c:v>
                </c:pt>
                <c:pt idx="41">
                  <c:v>290</c:v>
                </c:pt>
                <c:pt idx="42">
                  <c:v>290</c:v>
                </c:pt>
                <c:pt idx="43">
                  <c:v>290</c:v>
                </c:pt>
                <c:pt idx="44">
                  <c:v>290</c:v>
                </c:pt>
                <c:pt idx="45">
                  <c:v>290</c:v>
                </c:pt>
                <c:pt idx="46">
                  <c:v>290</c:v>
                </c:pt>
                <c:pt idx="47">
                  <c:v>290</c:v>
                </c:pt>
                <c:pt idx="48">
                  <c:v>290</c:v>
                </c:pt>
                <c:pt idx="49">
                  <c:v>290</c:v>
                </c:pt>
                <c:pt idx="50">
                  <c:v>290</c:v>
                </c:pt>
                <c:pt idx="51">
                  <c:v>290</c:v>
                </c:pt>
                <c:pt idx="52">
                  <c:v>290</c:v>
                </c:pt>
                <c:pt idx="53">
                  <c:v>290</c:v>
                </c:pt>
                <c:pt idx="54">
                  <c:v>290</c:v>
                </c:pt>
                <c:pt idx="55">
                  <c:v>290</c:v>
                </c:pt>
                <c:pt idx="56">
                  <c:v>290</c:v>
                </c:pt>
                <c:pt idx="57">
                  <c:v>290</c:v>
                </c:pt>
                <c:pt idx="58">
                  <c:v>290</c:v>
                </c:pt>
                <c:pt idx="59">
                  <c:v>290</c:v>
                </c:pt>
                <c:pt idx="60">
                  <c:v>290</c:v>
                </c:pt>
                <c:pt idx="61">
                  <c:v>290</c:v>
                </c:pt>
                <c:pt idx="62">
                  <c:v>290</c:v>
                </c:pt>
                <c:pt idx="63">
                  <c:v>290</c:v>
                </c:pt>
                <c:pt idx="64">
                  <c:v>290</c:v>
                </c:pt>
                <c:pt idx="65">
                  <c:v>290</c:v>
                </c:pt>
                <c:pt idx="66">
                  <c:v>290</c:v>
                </c:pt>
                <c:pt idx="67">
                  <c:v>290</c:v>
                </c:pt>
                <c:pt idx="68">
                  <c:v>290</c:v>
                </c:pt>
                <c:pt idx="69">
                  <c:v>290</c:v>
                </c:pt>
                <c:pt idx="70">
                  <c:v>290</c:v>
                </c:pt>
                <c:pt idx="71">
                  <c:v>290</c:v>
                </c:pt>
                <c:pt idx="72">
                  <c:v>290</c:v>
                </c:pt>
                <c:pt idx="73">
                  <c:v>290</c:v>
                </c:pt>
                <c:pt idx="74">
                  <c:v>290</c:v>
                </c:pt>
                <c:pt idx="75">
                  <c:v>290</c:v>
                </c:pt>
                <c:pt idx="76">
                  <c:v>290</c:v>
                </c:pt>
                <c:pt idx="77">
                  <c:v>290</c:v>
                </c:pt>
                <c:pt idx="78">
                  <c:v>290</c:v>
                </c:pt>
                <c:pt idx="79">
                  <c:v>290</c:v>
                </c:pt>
                <c:pt idx="80">
                  <c:v>290</c:v>
                </c:pt>
                <c:pt idx="81">
                  <c:v>290</c:v>
                </c:pt>
                <c:pt idx="82">
                  <c:v>290</c:v>
                </c:pt>
                <c:pt idx="83">
                  <c:v>290</c:v>
                </c:pt>
                <c:pt idx="84">
                  <c:v>290</c:v>
                </c:pt>
                <c:pt idx="85">
                  <c:v>290</c:v>
                </c:pt>
                <c:pt idx="86">
                  <c:v>290</c:v>
                </c:pt>
                <c:pt idx="87">
                  <c:v>290</c:v>
                </c:pt>
                <c:pt idx="88">
                  <c:v>290</c:v>
                </c:pt>
                <c:pt idx="89">
                  <c:v>290</c:v>
                </c:pt>
                <c:pt idx="90">
                  <c:v>290</c:v>
                </c:pt>
                <c:pt idx="91">
                  <c:v>290</c:v>
                </c:pt>
                <c:pt idx="92">
                  <c:v>290</c:v>
                </c:pt>
                <c:pt idx="93">
                  <c:v>290</c:v>
                </c:pt>
                <c:pt idx="94">
                  <c:v>290</c:v>
                </c:pt>
                <c:pt idx="95">
                  <c:v>290</c:v>
                </c:pt>
                <c:pt idx="96">
                  <c:v>290</c:v>
                </c:pt>
                <c:pt idx="97">
                  <c:v>290</c:v>
                </c:pt>
                <c:pt idx="98">
                  <c:v>290</c:v>
                </c:pt>
                <c:pt idx="99">
                  <c:v>290</c:v>
                </c:pt>
                <c:pt idx="100">
                  <c:v>290</c:v>
                </c:pt>
                <c:pt idx="101">
                  <c:v>290</c:v>
                </c:pt>
                <c:pt idx="102">
                  <c:v>290</c:v>
                </c:pt>
                <c:pt idx="103">
                  <c:v>290</c:v>
                </c:pt>
                <c:pt idx="104">
                  <c:v>290</c:v>
                </c:pt>
                <c:pt idx="105">
                  <c:v>290</c:v>
                </c:pt>
                <c:pt idx="106">
                  <c:v>290</c:v>
                </c:pt>
                <c:pt idx="107">
                  <c:v>290</c:v>
                </c:pt>
                <c:pt idx="108">
                  <c:v>290</c:v>
                </c:pt>
                <c:pt idx="109">
                  <c:v>290</c:v>
                </c:pt>
                <c:pt idx="110">
                  <c:v>290</c:v>
                </c:pt>
                <c:pt idx="111">
                  <c:v>290</c:v>
                </c:pt>
                <c:pt idx="112">
                  <c:v>290</c:v>
                </c:pt>
                <c:pt idx="113">
                  <c:v>290</c:v>
                </c:pt>
                <c:pt idx="114">
                  <c:v>290</c:v>
                </c:pt>
                <c:pt idx="115">
                  <c:v>290</c:v>
                </c:pt>
                <c:pt idx="116">
                  <c:v>290</c:v>
                </c:pt>
                <c:pt idx="117">
                  <c:v>290</c:v>
                </c:pt>
                <c:pt idx="118">
                  <c:v>290</c:v>
                </c:pt>
                <c:pt idx="119">
                  <c:v>290</c:v>
                </c:pt>
                <c:pt idx="120">
                  <c:v>290</c:v>
                </c:pt>
                <c:pt idx="121">
                  <c:v>290</c:v>
                </c:pt>
                <c:pt idx="122">
                  <c:v>290</c:v>
                </c:pt>
                <c:pt idx="123">
                  <c:v>290</c:v>
                </c:pt>
                <c:pt idx="124">
                  <c:v>290</c:v>
                </c:pt>
                <c:pt idx="125">
                  <c:v>290</c:v>
                </c:pt>
                <c:pt idx="126">
                  <c:v>290</c:v>
                </c:pt>
                <c:pt idx="127">
                  <c:v>290</c:v>
                </c:pt>
                <c:pt idx="128">
                  <c:v>290</c:v>
                </c:pt>
                <c:pt idx="129">
                  <c:v>290</c:v>
                </c:pt>
                <c:pt idx="130">
                  <c:v>290</c:v>
                </c:pt>
                <c:pt idx="131">
                  <c:v>290</c:v>
                </c:pt>
                <c:pt idx="132">
                  <c:v>290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2953752"/>
        <c:axId val="362953360"/>
      </c:lineChart>
      <c:lineChart>
        <c:grouping val="standard"/>
        <c:varyColors val="0"/>
        <c:ser>
          <c:idx val="1"/>
          <c:order val="1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43186.000173611101</c:v>
                </c:pt>
                <c:pt idx="1">
                  <c:v>43186.003599536998</c:v>
                </c:pt>
                <c:pt idx="2">
                  <c:v>43186.007060185198</c:v>
                </c:pt>
                <c:pt idx="3">
                  <c:v>43186.010543981502</c:v>
                </c:pt>
                <c:pt idx="4">
                  <c:v>43186.014016203699</c:v>
                </c:pt>
                <c:pt idx="5">
                  <c:v>43186.017476851899</c:v>
                </c:pt>
                <c:pt idx="6">
                  <c:v>43186.020937499998</c:v>
                </c:pt>
                <c:pt idx="7">
                  <c:v>43186.024432870399</c:v>
                </c:pt>
                <c:pt idx="8">
                  <c:v>43186.027916666702</c:v>
                </c:pt>
                <c:pt idx="9">
                  <c:v>43186.031377314801</c:v>
                </c:pt>
                <c:pt idx="10">
                  <c:v>43186.034849536998</c:v>
                </c:pt>
                <c:pt idx="11">
                  <c:v>43186.038321759297</c:v>
                </c:pt>
                <c:pt idx="12">
                  <c:v>43186.0418055556</c:v>
                </c:pt>
                <c:pt idx="13">
                  <c:v>43186.045266203699</c:v>
                </c:pt>
                <c:pt idx="14">
                  <c:v>43186.048726851899</c:v>
                </c:pt>
                <c:pt idx="15">
                  <c:v>43186.052199074104</c:v>
                </c:pt>
                <c:pt idx="16">
                  <c:v>43186.055682870399</c:v>
                </c:pt>
                <c:pt idx="17">
                  <c:v>43186.059143518498</c:v>
                </c:pt>
                <c:pt idx="18">
                  <c:v>43186.062615740702</c:v>
                </c:pt>
                <c:pt idx="19">
                  <c:v>43186.066099536998</c:v>
                </c:pt>
                <c:pt idx="20">
                  <c:v>43186.069560185198</c:v>
                </c:pt>
                <c:pt idx="21">
                  <c:v>43186.073032407403</c:v>
                </c:pt>
                <c:pt idx="22">
                  <c:v>43186.076516203699</c:v>
                </c:pt>
                <c:pt idx="23">
                  <c:v>43186.079976851899</c:v>
                </c:pt>
                <c:pt idx="24">
                  <c:v>43186.083483796298</c:v>
                </c:pt>
                <c:pt idx="25">
                  <c:v>43186.086944444403</c:v>
                </c:pt>
                <c:pt idx="26">
                  <c:v>43186.090416666702</c:v>
                </c:pt>
                <c:pt idx="27">
                  <c:v>43186.093877314801</c:v>
                </c:pt>
                <c:pt idx="28">
                  <c:v>43186.097361111097</c:v>
                </c:pt>
                <c:pt idx="29">
                  <c:v>43186.100821759297</c:v>
                </c:pt>
                <c:pt idx="30">
                  <c:v>43186.104282407403</c:v>
                </c:pt>
                <c:pt idx="31">
                  <c:v>43186.1077546296</c:v>
                </c:pt>
                <c:pt idx="32">
                  <c:v>43186.111226851899</c:v>
                </c:pt>
                <c:pt idx="33">
                  <c:v>43186.114699074104</c:v>
                </c:pt>
                <c:pt idx="34">
                  <c:v>43186.118194444403</c:v>
                </c:pt>
                <c:pt idx="35">
                  <c:v>43186.121643518498</c:v>
                </c:pt>
                <c:pt idx="36">
                  <c:v>43186.125150462998</c:v>
                </c:pt>
                <c:pt idx="37">
                  <c:v>43186.128599536998</c:v>
                </c:pt>
                <c:pt idx="38">
                  <c:v>43186.132071759297</c:v>
                </c:pt>
                <c:pt idx="39">
                  <c:v>43186.135543981502</c:v>
                </c:pt>
                <c:pt idx="40">
                  <c:v>43186.139016203699</c:v>
                </c:pt>
                <c:pt idx="41">
                  <c:v>43186.142465277801</c:v>
                </c:pt>
                <c:pt idx="42">
                  <c:v>43186.145949074104</c:v>
                </c:pt>
                <c:pt idx="43">
                  <c:v>43186.149409722202</c:v>
                </c:pt>
                <c:pt idx="44">
                  <c:v>43186.152893518498</c:v>
                </c:pt>
                <c:pt idx="45">
                  <c:v>43186.156365740702</c:v>
                </c:pt>
                <c:pt idx="46">
                  <c:v>43186.159861111097</c:v>
                </c:pt>
                <c:pt idx="47">
                  <c:v>43186.163321759297</c:v>
                </c:pt>
                <c:pt idx="48">
                  <c:v>43186.1668055556</c:v>
                </c:pt>
                <c:pt idx="49">
                  <c:v>43186.170266203699</c:v>
                </c:pt>
                <c:pt idx="50">
                  <c:v>43186.173726851899</c:v>
                </c:pt>
                <c:pt idx="51">
                  <c:v>43186.177199074104</c:v>
                </c:pt>
                <c:pt idx="52">
                  <c:v>43186.180682870399</c:v>
                </c:pt>
                <c:pt idx="53">
                  <c:v>43186.184155092596</c:v>
                </c:pt>
                <c:pt idx="54">
                  <c:v>43186.1876388889</c:v>
                </c:pt>
                <c:pt idx="55">
                  <c:v>43186.191099536998</c:v>
                </c:pt>
                <c:pt idx="56">
                  <c:v>43186.194571759297</c:v>
                </c:pt>
                <c:pt idx="57">
                  <c:v>43186.198032407403</c:v>
                </c:pt>
                <c:pt idx="58">
                  <c:v>43186.201527777797</c:v>
                </c:pt>
                <c:pt idx="59">
                  <c:v>43186.204988425903</c:v>
                </c:pt>
                <c:pt idx="60">
                  <c:v>43186.208495370403</c:v>
                </c:pt>
                <c:pt idx="61">
                  <c:v>43186.211921296301</c:v>
                </c:pt>
                <c:pt idx="62">
                  <c:v>43186.215381944399</c:v>
                </c:pt>
                <c:pt idx="63">
                  <c:v>43186.218865740702</c:v>
                </c:pt>
                <c:pt idx="64">
                  <c:v>43186.222349536998</c:v>
                </c:pt>
                <c:pt idx="65">
                  <c:v>43186.225810185198</c:v>
                </c:pt>
                <c:pt idx="66">
                  <c:v>43186.229293981502</c:v>
                </c:pt>
                <c:pt idx="67">
                  <c:v>43186.232766203699</c:v>
                </c:pt>
                <c:pt idx="68">
                  <c:v>43186.236238425903</c:v>
                </c:pt>
                <c:pt idx="69">
                  <c:v>43186.239699074104</c:v>
                </c:pt>
                <c:pt idx="70">
                  <c:v>43186.243182870399</c:v>
                </c:pt>
                <c:pt idx="71">
                  <c:v>43186.246655092596</c:v>
                </c:pt>
                <c:pt idx="72">
                  <c:v>43186.250162037002</c:v>
                </c:pt>
                <c:pt idx="73">
                  <c:v>43186.253611111097</c:v>
                </c:pt>
                <c:pt idx="74">
                  <c:v>43186.257060185198</c:v>
                </c:pt>
                <c:pt idx="75">
                  <c:v>43186.260532407403</c:v>
                </c:pt>
                <c:pt idx="76">
                  <c:v>43186.264016203699</c:v>
                </c:pt>
                <c:pt idx="77">
                  <c:v>43186.267488425903</c:v>
                </c:pt>
                <c:pt idx="78">
                  <c:v>43186.270960648202</c:v>
                </c:pt>
                <c:pt idx="79">
                  <c:v>43186.274432870399</c:v>
                </c:pt>
                <c:pt idx="80">
                  <c:v>43186.277905092596</c:v>
                </c:pt>
                <c:pt idx="81">
                  <c:v>43186.281377314801</c:v>
                </c:pt>
                <c:pt idx="82">
                  <c:v>43186.284849536998</c:v>
                </c:pt>
                <c:pt idx="83">
                  <c:v>43186.288321759297</c:v>
                </c:pt>
                <c:pt idx="84">
                  <c:v>43186.291817129597</c:v>
                </c:pt>
                <c:pt idx="85">
                  <c:v>43186.295266203699</c:v>
                </c:pt>
                <c:pt idx="86">
                  <c:v>43186.298715277801</c:v>
                </c:pt>
                <c:pt idx="87">
                  <c:v>43186.302199074104</c:v>
                </c:pt>
                <c:pt idx="88">
                  <c:v>43186.305682870399</c:v>
                </c:pt>
                <c:pt idx="89">
                  <c:v>43186.309155092596</c:v>
                </c:pt>
                <c:pt idx="90">
                  <c:v>43186.312627314801</c:v>
                </c:pt>
                <c:pt idx="91">
                  <c:v>43186.316099536998</c:v>
                </c:pt>
                <c:pt idx="92">
                  <c:v>43186.319583333301</c:v>
                </c:pt>
                <c:pt idx="93">
                  <c:v>43186.323032407403</c:v>
                </c:pt>
                <c:pt idx="94">
                  <c:v>43186.326516203699</c:v>
                </c:pt>
                <c:pt idx="95">
                  <c:v>43186.329976851899</c:v>
                </c:pt>
                <c:pt idx="96">
                  <c:v>43186.333483796298</c:v>
                </c:pt>
                <c:pt idx="97">
                  <c:v>43186.336932870399</c:v>
                </c:pt>
                <c:pt idx="98">
                  <c:v>43186.340393518498</c:v>
                </c:pt>
                <c:pt idx="99">
                  <c:v>43186.343877314801</c:v>
                </c:pt>
                <c:pt idx="100">
                  <c:v>43186.347349536998</c:v>
                </c:pt>
                <c:pt idx="101">
                  <c:v>43186.3507986111</c:v>
                </c:pt>
                <c:pt idx="102">
                  <c:v>43186.354293981502</c:v>
                </c:pt>
                <c:pt idx="103">
                  <c:v>43186.357766203699</c:v>
                </c:pt>
                <c:pt idx="104">
                  <c:v>43186.361226851899</c:v>
                </c:pt>
                <c:pt idx="105">
                  <c:v>43186.364710648202</c:v>
                </c:pt>
                <c:pt idx="106">
                  <c:v>43186.368194444403</c:v>
                </c:pt>
                <c:pt idx="107">
                  <c:v>43186.371655092596</c:v>
                </c:pt>
                <c:pt idx="108">
                  <c:v>43186.375162037002</c:v>
                </c:pt>
                <c:pt idx="109">
                  <c:v>43186.378599536998</c:v>
                </c:pt>
                <c:pt idx="110">
                  <c:v>43186.3820486111</c:v>
                </c:pt>
                <c:pt idx="111">
                  <c:v>43186.385543981502</c:v>
                </c:pt>
                <c:pt idx="112">
                  <c:v>43186.389016203699</c:v>
                </c:pt>
                <c:pt idx="113">
                  <c:v>43186.392488425903</c:v>
                </c:pt>
                <c:pt idx="114">
                  <c:v>43186.395972222199</c:v>
                </c:pt>
                <c:pt idx="115">
                  <c:v>43186.399432870399</c:v>
                </c:pt>
                <c:pt idx="116">
                  <c:v>43186.402905092596</c:v>
                </c:pt>
                <c:pt idx="117">
                  <c:v>43186.406365740702</c:v>
                </c:pt>
                <c:pt idx="118">
                  <c:v>43186.409849536998</c:v>
                </c:pt>
                <c:pt idx="119">
                  <c:v>43186.413321759297</c:v>
                </c:pt>
                <c:pt idx="120">
                  <c:v>43186.416817129597</c:v>
                </c:pt>
                <c:pt idx="121">
                  <c:v>43186.420266203699</c:v>
                </c:pt>
                <c:pt idx="122">
                  <c:v>43186.423750000002</c:v>
                </c:pt>
                <c:pt idx="123">
                  <c:v>43186.427199074104</c:v>
                </c:pt>
                <c:pt idx="124">
                  <c:v>43186.430706018502</c:v>
                </c:pt>
                <c:pt idx="125">
                  <c:v>43186.434131944399</c:v>
                </c:pt>
                <c:pt idx="126">
                  <c:v>43186.437743055598</c:v>
                </c:pt>
                <c:pt idx="127">
                  <c:v>43186.441099536998</c:v>
                </c:pt>
                <c:pt idx="128">
                  <c:v>43186.444560185198</c:v>
                </c:pt>
                <c:pt idx="129">
                  <c:v>43186.448020833297</c:v>
                </c:pt>
                <c:pt idx="130">
                  <c:v>43186.451516203699</c:v>
                </c:pt>
                <c:pt idx="131">
                  <c:v>43186.454988425903</c:v>
                </c:pt>
                <c:pt idx="132">
                  <c:v>43186.458495370403</c:v>
                </c:pt>
                <c:pt idx="133">
                  <c:v>43186.461932870399</c:v>
                </c:pt>
                <c:pt idx="134">
                  <c:v>43186.465393518498</c:v>
                </c:pt>
                <c:pt idx="135">
                  <c:v>43186.468981481499</c:v>
                </c:pt>
                <c:pt idx="136">
                  <c:v>43186.472349536998</c:v>
                </c:pt>
                <c:pt idx="137">
                  <c:v>43186.475810185198</c:v>
                </c:pt>
                <c:pt idx="138">
                  <c:v>43186.479293981502</c:v>
                </c:pt>
                <c:pt idx="139">
                  <c:v>43186.482766203699</c:v>
                </c:pt>
                <c:pt idx="140">
                  <c:v>43186.486226851899</c:v>
                </c:pt>
                <c:pt idx="141">
                  <c:v>43186.489687499998</c:v>
                </c:pt>
                <c:pt idx="142">
                  <c:v>43186.493287037003</c:v>
                </c:pt>
                <c:pt idx="143">
                  <c:v>43186.496643518498</c:v>
                </c:pt>
                <c:pt idx="144">
                  <c:v>43186.500150462998</c:v>
                </c:pt>
                <c:pt idx="145">
                  <c:v>43186.503692129598</c:v>
                </c:pt>
                <c:pt idx="146">
                  <c:v>43186.507060185198</c:v>
                </c:pt>
                <c:pt idx="147">
                  <c:v>43186.510532407403</c:v>
                </c:pt>
                <c:pt idx="148">
                  <c:v>43186.5141435185</c:v>
                </c:pt>
                <c:pt idx="149">
                  <c:v>43186.517488425903</c:v>
                </c:pt>
                <c:pt idx="150">
                  <c:v>43186.520960648202</c:v>
                </c:pt>
                <c:pt idx="151">
                  <c:v>43186.524432870399</c:v>
                </c:pt>
                <c:pt idx="152">
                  <c:v>43186.527893518498</c:v>
                </c:pt>
                <c:pt idx="153">
                  <c:v>43186.531365740702</c:v>
                </c:pt>
                <c:pt idx="154">
                  <c:v>43186.534849536998</c:v>
                </c:pt>
                <c:pt idx="155">
                  <c:v>43186.538310185198</c:v>
                </c:pt>
                <c:pt idx="156">
                  <c:v>43186.541828703703</c:v>
                </c:pt>
                <c:pt idx="157">
                  <c:v>43186.545266203699</c:v>
                </c:pt>
                <c:pt idx="158">
                  <c:v>43186.548738425903</c:v>
                </c:pt>
                <c:pt idx="159">
                  <c:v>43186.552210648202</c:v>
                </c:pt>
                <c:pt idx="160">
                  <c:v>43186.555682870399</c:v>
                </c:pt>
                <c:pt idx="161">
                  <c:v>43186.559143518498</c:v>
                </c:pt>
                <c:pt idx="162">
                  <c:v>43186.562627314801</c:v>
                </c:pt>
                <c:pt idx="163">
                  <c:v>43186.566099536998</c:v>
                </c:pt>
                <c:pt idx="164">
                  <c:v>43186.569571759297</c:v>
                </c:pt>
                <c:pt idx="165">
                  <c:v>43186.573043981502</c:v>
                </c:pt>
                <c:pt idx="166">
                  <c:v>43186.576527777797</c:v>
                </c:pt>
                <c:pt idx="167">
                  <c:v>43186.579988425903</c:v>
                </c:pt>
                <c:pt idx="168">
                  <c:v>43186.583483796298</c:v>
                </c:pt>
                <c:pt idx="169">
                  <c:v>43186.586944444403</c:v>
                </c:pt>
                <c:pt idx="170">
                  <c:v>43186.590405092596</c:v>
                </c:pt>
                <c:pt idx="171">
                  <c:v>43186.593877314801</c:v>
                </c:pt>
                <c:pt idx="172">
                  <c:v>43186.597349536998</c:v>
                </c:pt>
                <c:pt idx="173">
                  <c:v>43186.600810185198</c:v>
                </c:pt>
                <c:pt idx="174">
                  <c:v>43186.6043055556</c:v>
                </c:pt>
                <c:pt idx="175">
                  <c:v>43186.607766203699</c:v>
                </c:pt>
                <c:pt idx="176">
                  <c:v>43186.611226851899</c:v>
                </c:pt>
                <c:pt idx="177">
                  <c:v>43186.614699074104</c:v>
                </c:pt>
                <c:pt idx="178">
                  <c:v>43186.618182870399</c:v>
                </c:pt>
                <c:pt idx="179">
                  <c:v>43186.621631944399</c:v>
                </c:pt>
                <c:pt idx="180">
                  <c:v>43186.625150462998</c:v>
                </c:pt>
                <c:pt idx="181">
                  <c:v>43186.628587963001</c:v>
                </c:pt>
                <c:pt idx="182">
                  <c:v>43186.632071759297</c:v>
                </c:pt>
                <c:pt idx="183">
                  <c:v>43186.635543981502</c:v>
                </c:pt>
                <c:pt idx="184">
                  <c:v>43186.639016203699</c:v>
                </c:pt>
                <c:pt idx="185">
                  <c:v>43186.642488425903</c:v>
                </c:pt>
                <c:pt idx="186">
                  <c:v>43186.645960648202</c:v>
                </c:pt>
                <c:pt idx="187">
                  <c:v>43186.649432870399</c:v>
                </c:pt>
                <c:pt idx="188">
                  <c:v>43186.652893518498</c:v>
                </c:pt>
                <c:pt idx="189">
                  <c:v>43186.656377314801</c:v>
                </c:pt>
                <c:pt idx="190">
                  <c:v>43186.659849536998</c:v>
                </c:pt>
                <c:pt idx="191">
                  <c:v>43186.663333333301</c:v>
                </c:pt>
                <c:pt idx="192">
                  <c:v>43186.666840277801</c:v>
                </c:pt>
                <c:pt idx="193">
                  <c:v>43186.670266203699</c:v>
                </c:pt>
                <c:pt idx="194">
                  <c:v>43186.673726851899</c:v>
                </c:pt>
                <c:pt idx="195">
                  <c:v>43186.677210648202</c:v>
                </c:pt>
                <c:pt idx="196">
                  <c:v>43186.680682870399</c:v>
                </c:pt>
                <c:pt idx="197">
                  <c:v>43186.684155092596</c:v>
                </c:pt>
                <c:pt idx="198">
                  <c:v>43186.687627314801</c:v>
                </c:pt>
                <c:pt idx="199">
                  <c:v>43186.691099536998</c:v>
                </c:pt>
                <c:pt idx="200">
                  <c:v>43186.694571759297</c:v>
                </c:pt>
                <c:pt idx="201">
                  <c:v>43186.698032407403</c:v>
                </c:pt>
                <c:pt idx="202">
                  <c:v>43186.701516203699</c:v>
                </c:pt>
                <c:pt idx="203">
                  <c:v>43186.704965277801</c:v>
                </c:pt>
                <c:pt idx="204">
                  <c:v>43186.708483796298</c:v>
                </c:pt>
                <c:pt idx="205">
                  <c:v>43186.711932870399</c:v>
                </c:pt>
                <c:pt idx="206">
                  <c:v>43186.715381944399</c:v>
                </c:pt>
                <c:pt idx="207">
                  <c:v>43186.718865740702</c:v>
                </c:pt>
                <c:pt idx="208">
                  <c:v>43186.722349536998</c:v>
                </c:pt>
                <c:pt idx="209">
                  <c:v>43186.725833333301</c:v>
                </c:pt>
                <c:pt idx="210">
                  <c:v>43186.729293981502</c:v>
                </c:pt>
                <c:pt idx="211">
                  <c:v>43186.732766203699</c:v>
                </c:pt>
                <c:pt idx="212">
                  <c:v>43186.736226851899</c:v>
                </c:pt>
                <c:pt idx="213">
                  <c:v>43186.739699074104</c:v>
                </c:pt>
                <c:pt idx="214">
                  <c:v>43186.743171296301</c:v>
                </c:pt>
                <c:pt idx="215">
                  <c:v>43186.746655092596</c:v>
                </c:pt>
                <c:pt idx="216">
                  <c:v>43186.750162037002</c:v>
                </c:pt>
                <c:pt idx="217">
                  <c:v>43186.753599536998</c:v>
                </c:pt>
                <c:pt idx="218">
                  <c:v>43186.757060185198</c:v>
                </c:pt>
                <c:pt idx="219">
                  <c:v>43186.760543981502</c:v>
                </c:pt>
                <c:pt idx="220">
                  <c:v>43186.764016203699</c:v>
                </c:pt>
                <c:pt idx="221">
                  <c:v>43186.767488425903</c:v>
                </c:pt>
                <c:pt idx="222">
                  <c:v>43186.770960648202</c:v>
                </c:pt>
                <c:pt idx="223">
                  <c:v>43186.774432870399</c:v>
                </c:pt>
                <c:pt idx="224">
                  <c:v>43186.777905092596</c:v>
                </c:pt>
                <c:pt idx="225">
                  <c:v>43186.779837962997</c:v>
                </c:pt>
                <c:pt idx="226">
                  <c:v>43186.780057870397</c:v>
                </c:pt>
                <c:pt idx="227">
                  <c:v>43186.781377314801</c:v>
                </c:pt>
                <c:pt idx="228">
                  <c:v>43186.784861111097</c:v>
                </c:pt>
                <c:pt idx="229">
                  <c:v>43186.788321759297</c:v>
                </c:pt>
                <c:pt idx="230">
                  <c:v>43186.7918055556</c:v>
                </c:pt>
                <c:pt idx="231">
                  <c:v>43186.795266203699</c:v>
                </c:pt>
                <c:pt idx="232">
                  <c:v>43186.798738425903</c:v>
                </c:pt>
                <c:pt idx="233">
                  <c:v>43186.802199074104</c:v>
                </c:pt>
                <c:pt idx="234">
                  <c:v>43186.805682870399</c:v>
                </c:pt>
                <c:pt idx="235">
                  <c:v>43186.809155092596</c:v>
                </c:pt>
                <c:pt idx="236">
                  <c:v>43186.812627314801</c:v>
                </c:pt>
                <c:pt idx="237">
                  <c:v>43186.816099536998</c:v>
                </c:pt>
                <c:pt idx="238">
                  <c:v>43186.819560185198</c:v>
                </c:pt>
                <c:pt idx="239">
                  <c:v>43186.823032407403</c:v>
                </c:pt>
                <c:pt idx="240">
                  <c:v>43186.826516203699</c:v>
                </c:pt>
                <c:pt idx="241">
                  <c:v>43186.829988425903</c:v>
                </c:pt>
                <c:pt idx="242">
                  <c:v>43186.8335069444</c:v>
                </c:pt>
                <c:pt idx="243">
                  <c:v>43186.836932870399</c:v>
                </c:pt>
                <c:pt idx="244">
                  <c:v>43186.840405092596</c:v>
                </c:pt>
                <c:pt idx="245">
                  <c:v>43186.843877314801</c:v>
                </c:pt>
                <c:pt idx="246">
                  <c:v>43186.847349536998</c:v>
                </c:pt>
                <c:pt idx="247">
                  <c:v>43186.850810185198</c:v>
                </c:pt>
                <c:pt idx="248">
                  <c:v>43186.854293981502</c:v>
                </c:pt>
                <c:pt idx="249">
                  <c:v>43186.857766203699</c:v>
                </c:pt>
                <c:pt idx="250">
                  <c:v>43186.861238425903</c:v>
                </c:pt>
                <c:pt idx="251">
                  <c:v>43186.864710648202</c:v>
                </c:pt>
                <c:pt idx="252">
                  <c:v>43186.868182870399</c:v>
                </c:pt>
                <c:pt idx="253">
                  <c:v>43186.871655092596</c:v>
                </c:pt>
                <c:pt idx="254">
                  <c:v>43186.875162037002</c:v>
                </c:pt>
                <c:pt idx="255">
                  <c:v>43186.878611111097</c:v>
                </c:pt>
                <c:pt idx="256">
                  <c:v>43186.882071759297</c:v>
                </c:pt>
                <c:pt idx="257">
                  <c:v>43186.885532407403</c:v>
                </c:pt>
                <c:pt idx="258">
                  <c:v>43186.888113425899</c:v>
                </c:pt>
                <c:pt idx="259">
                  <c:v>43186.889016203699</c:v>
                </c:pt>
                <c:pt idx="260">
                  <c:v>43186.891006944403</c:v>
                </c:pt>
                <c:pt idx="261">
                  <c:v>43186.892476851899</c:v>
                </c:pt>
                <c:pt idx="262">
                  <c:v>43186.895960648202</c:v>
                </c:pt>
                <c:pt idx="263">
                  <c:v>43186.8984837963</c:v>
                </c:pt>
                <c:pt idx="264">
                  <c:v>43186.899444444403</c:v>
                </c:pt>
                <c:pt idx="265">
                  <c:v>43186.902905092596</c:v>
                </c:pt>
                <c:pt idx="266">
                  <c:v>43186.906377314801</c:v>
                </c:pt>
                <c:pt idx="267">
                  <c:v>43186.909849536998</c:v>
                </c:pt>
                <c:pt idx="268">
                  <c:v>43186.913310185198</c:v>
                </c:pt>
                <c:pt idx="269">
                  <c:v>43186.916828703703</c:v>
                </c:pt>
                <c:pt idx="270">
                  <c:v>43186.920266203699</c:v>
                </c:pt>
                <c:pt idx="271">
                  <c:v>43186.923738425903</c:v>
                </c:pt>
                <c:pt idx="272">
                  <c:v>43186.927199074104</c:v>
                </c:pt>
                <c:pt idx="273">
                  <c:v>43186.930694444403</c:v>
                </c:pt>
                <c:pt idx="274">
                  <c:v>43186.934155092596</c:v>
                </c:pt>
                <c:pt idx="275">
                  <c:v>43186.937615740702</c:v>
                </c:pt>
                <c:pt idx="276">
                  <c:v>43186.941099536998</c:v>
                </c:pt>
                <c:pt idx="277">
                  <c:v>43186.944583333301</c:v>
                </c:pt>
                <c:pt idx="278">
                  <c:v>43186.948032407403</c:v>
                </c:pt>
                <c:pt idx="279">
                  <c:v>43186.951516203699</c:v>
                </c:pt>
                <c:pt idx="280">
                  <c:v>43186.954988425903</c:v>
                </c:pt>
                <c:pt idx="281">
                  <c:v>43186.958495370403</c:v>
                </c:pt>
                <c:pt idx="282">
                  <c:v>43186.961921296301</c:v>
                </c:pt>
                <c:pt idx="283">
                  <c:v>43186.965393518498</c:v>
                </c:pt>
                <c:pt idx="284">
                  <c:v>43186.968865740702</c:v>
                </c:pt>
                <c:pt idx="285">
                  <c:v>43186.972349536998</c:v>
                </c:pt>
                <c:pt idx="286">
                  <c:v>43186.9757986111</c:v>
                </c:pt>
                <c:pt idx="287">
                  <c:v>43186.979293981502</c:v>
                </c:pt>
                <c:pt idx="288">
                  <c:v>43186.982766203699</c:v>
                </c:pt>
                <c:pt idx="289">
                  <c:v>43186.986215277801</c:v>
                </c:pt>
                <c:pt idx="290">
                  <c:v>43186.989710648202</c:v>
                </c:pt>
                <c:pt idx="291">
                  <c:v>43186.993182870399</c:v>
                </c:pt>
                <c:pt idx="292">
                  <c:v>43186.996655092596</c:v>
                </c:pt>
              </c:numCache>
            </c:numRef>
          </c:cat>
          <c:val>
            <c:numRef>
              <c:f>'SQL Results'!$E$2:$E$291</c:f>
              <c:numCache>
                <c:formatCode>General</c:formatCode>
                <c:ptCount val="133"/>
                <c:pt idx="0">
                  <c:v>26.1620903015137</c:v>
                </c:pt>
                <c:pt idx="1">
                  <c:v>27.701831817626999</c:v>
                </c:pt>
                <c:pt idx="2">
                  <c:v>27.432794570922901</c:v>
                </c:pt>
                <c:pt idx="3">
                  <c:v>26.624942779541001</c:v>
                </c:pt>
                <c:pt idx="4">
                  <c:v>26.439064025878899</c:v>
                </c:pt>
                <c:pt idx="5">
                  <c:v>25.727542877197301</c:v>
                </c:pt>
                <c:pt idx="6">
                  <c:v>26.553775787353501</c:v>
                </c:pt>
                <c:pt idx="7">
                  <c:v>27.870367050170898</c:v>
                </c:pt>
                <c:pt idx="8">
                  <c:v>27.973863601684599</c:v>
                </c:pt>
                <c:pt idx="9">
                  <c:v>27.6312370300293</c:v>
                </c:pt>
                <c:pt idx="10">
                  <c:v>27.760198593139599</c:v>
                </c:pt>
                <c:pt idx="11">
                  <c:v>27.454216003418001</c:v>
                </c:pt>
                <c:pt idx="12">
                  <c:v>27.713678359985401</c:v>
                </c:pt>
                <c:pt idx="13">
                  <c:v>28.258726119995099</c:v>
                </c:pt>
                <c:pt idx="14">
                  <c:v>28.6291618347168</c:v>
                </c:pt>
                <c:pt idx="15">
                  <c:v>29.522823333740199</c:v>
                </c:pt>
                <c:pt idx="16">
                  <c:v>40.500389099121101</c:v>
                </c:pt>
                <c:pt idx="17">
                  <c:v>42.337100982666001</c:v>
                </c:pt>
                <c:pt idx="18">
                  <c:v>29.852180480956999</c:v>
                </c:pt>
                <c:pt idx="19">
                  <c:v>29.190921783447301</c:v>
                </c:pt>
                <c:pt idx="20">
                  <c:v>29.1871528625488</c:v>
                </c:pt>
                <c:pt idx="21">
                  <c:v>39.317012786865199</c:v>
                </c:pt>
                <c:pt idx="22">
                  <c:v>113.89833831787099</c:v>
                </c:pt>
                <c:pt idx="23">
                  <c:v>29.939872741699201</c:v>
                </c:pt>
                <c:pt idx="24">
                  <c:v>29.188648223876999</c:v>
                </c:pt>
                <c:pt idx="25">
                  <c:v>113.44131469726599</c:v>
                </c:pt>
                <c:pt idx="26">
                  <c:v>112.553421020508</c:v>
                </c:pt>
                <c:pt idx="27">
                  <c:v>110.76869964599599</c:v>
                </c:pt>
                <c:pt idx="28">
                  <c:v>28.008823394775401</c:v>
                </c:pt>
                <c:pt idx="29">
                  <c:v>28.9069213867188</c:v>
                </c:pt>
                <c:pt idx="30">
                  <c:v>29.400680541992202</c:v>
                </c:pt>
                <c:pt idx="31">
                  <c:v>29.195018768310501</c:v>
                </c:pt>
                <c:pt idx="32">
                  <c:v>29.190818786621101</c:v>
                </c:pt>
                <c:pt idx="33">
                  <c:v>29.190780639648398</c:v>
                </c:pt>
                <c:pt idx="34">
                  <c:v>29.192188262939499</c:v>
                </c:pt>
                <c:pt idx="35">
                  <c:v>46.798622131347699</c:v>
                </c:pt>
                <c:pt idx="36">
                  <c:v>29.194911956787099</c:v>
                </c:pt>
                <c:pt idx="37">
                  <c:v>35.444469451904297</c:v>
                </c:pt>
                <c:pt idx="38">
                  <c:v>40.461856842041001</c:v>
                </c:pt>
                <c:pt idx="39">
                  <c:v>36.606174468994098</c:v>
                </c:pt>
                <c:pt idx="40">
                  <c:v>29.417675018310501</c:v>
                </c:pt>
                <c:pt idx="41">
                  <c:v>29.7530326843262</c:v>
                </c:pt>
                <c:pt idx="42">
                  <c:v>30.407987594604499</c:v>
                </c:pt>
                <c:pt idx="43">
                  <c:v>34.1715698242188</c:v>
                </c:pt>
                <c:pt idx="44">
                  <c:v>30.791133880615199</c:v>
                </c:pt>
                <c:pt idx="45">
                  <c:v>29.710638046264599</c:v>
                </c:pt>
                <c:pt idx="46">
                  <c:v>28.768627166748001</c:v>
                </c:pt>
                <c:pt idx="47">
                  <c:v>27.7305297851563</c:v>
                </c:pt>
                <c:pt idx="48">
                  <c:v>29.172990798950199</c:v>
                </c:pt>
                <c:pt idx="49">
                  <c:v>28.7292289733887</c:v>
                </c:pt>
                <c:pt idx="50">
                  <c:v>28.658790588378899</c:v>
                </c:pt>
                <c:pt idx="51">
                  <c:v>28.408164978027301</c:v>
                </c:pt>
                <c:pt idx="52">
                  <c:v>28.806810379028299</c:v>
                </c:pt>
                <c:pt idx="53">
                  <c:v>29.176660537719702</c:v>
                </c:pt>
                <c:pt idx="54">
                  <c:v>29.106813430786101</c:v>
                </c:pt>
                <c:pt idx="55">
                  <c:v>29.240360260009801</c:v>
                </c:pt>
                <c:pt idx="56">
                  <c:v>29.225212097168001</c:v>
                </c:pt>
                <c:pt idx="57">
                  <c:v>30.259017944335898</c:v>
                </c:pt>
                <c:pt idx="58">
                  <c:v>30.570161819458001</c:v>
                </c:pt>
                <c:pt idx="59">
                  <c:v>29.927452087402301</c:v>
                </c:pt>
                <c:pt idx="60">
                  <c:v>30.511623382568398</c:v>
                </c:pt>
                <c:pt idx="61">
                  <c:v>29.953090667724599</c:v>
                </c:pt>
                <c:pt idx="62">
                  <c:v>30.4243679046631</c:v>
                </c:pt>
                <c:pt idx="63">
                  <c:v>35.489009857177699</c:v>
                </c:pt>
                <c:pt idx="64">
                  <c:v>32.8636665344238</c:v>
                </c:pt>
                <c:pt idx="65">
                  <c:v>35.510856628417997</c:v>
                </c:pt>
                <c:pt idx="66">
                  <c:v>32.594795227050803</c:v>
                </c:pt>
                <c:pt idx="67">
                  <c:v>32.0111274719238</c:v>
                </c:pt>
                <c:pt idx="68">
                  <c:v>35.564102172851598</c:v>
                </c:pt>
                <c:pt idx="69">
                  <c:v>35.559211730957003</c:v>
                </c:pt>
                <c:pt idx="70">
                  <c:v>45.4711723327637</c:v>
                </c:pt>
                <c:pt idx="71">
                  <c:v>60.268180847167997</c:v>
                </c:pt>
                <c:pt idx="72">
                  <c:v>58.555702209472699</c:v>
                </c:pt>
                <c:pt idx="73">
                  <c:v>40.204917907714801</c:v>
                </c:pt>
                <c:pt idx="74">
                  <c:v>57.7378120422363</c:v>
                </c:pt>
                <c:pt idx="75">
                  <c:v>58.013481140136697</c:v>
                </c:pt>
                <c:pt idx="76">
                  <c:v>58.128452301025398</c:v>
                </c:pt>
                <c:pt idx="77">
                  <c:v>61.773075103759801</c:v>
                </c:pt>
                <c:pt idx="78">
                  <c:v>61.877059936523402</c:v>
                </c:pt>
                <c:pt idx="79">
                  <c:v>62.058952331542997</c:v>
                </c:pt>
                <c:pt idx="80">
                  <c:v>61.501045227050803</c:v>
                </c:pt>
                <c:pt idx="81">
                  <c:v>67.081565856933594</c:v>
                </c:pt>
                <c:pt idx="82">
                  <c:v>53.2268676757813</c:v>
                </c:pt>
                <c:pt idx="83">
                  <c:v>66.114471435546903</c:v>
                </c:pt>
                <c:pt idx="84">
                  <c:v>58.551239013671903</c:v>
                </c:pt>
                <c:pt idx="85">
                  <c:v>31.3260402679443</c:v>
                </c:pt>
                <c:pt idx="86">
                  <c:v>31.656744003295898</c:v>
                </c:pt>
                <c:pt idx="87">
                  <c:v>36.381561279296903</c:v>
                </c:pt>
                <c:pt idx="88">
                  <c:v>38.806854248046903</c:v>
                </c:pt>
                <c:pt idx="89">
                  <c:v>36.750175476074197</c:v>
                </c:pt>
                <c:pt idx="90">
                  <c:v>36.374351501464801</c:v>
                </c:pt>
                <c:pt idx="91">
                  <c:v>42.440414428710902</c:v>
                </c:pt>
                <c:pt idx="92">
                  <c:v>42.619838714599602</c:v>
                </c:pt>
                <c:pt idx="93">
                  <c:v>74.935638427734403</c:v>
                </c:pt>
                <c:pt idx="94">
                  <c:v>74.931938171386705</c:v>
                </c:pt>
                <c:pt idx="95">
                  <c:v>45.718727111816399</c:v>
                </c:pt>
                <c:pt idx="96">
                  <c:v>45.3875122070313</c:v>
                </c:pt>
                <c:pt idx="97">
                  <c:v>42.486476898193402</c:v>
                </c:pt>
                <c:pt idx="98">
                  <c:v>42.455516815185497</c:v>
                </c:pt>
                <c:pt idx="99">
                  <c:v>42.554985046386697</c:v>
                </c:pt>
                <c:pt idx="100">
                  <c:v>74.955749511718807</c:v>
                </c:pt>
                <c:pt idx="101">
                  <c:v>74.958587646484403</c:v>
                </c:pt>
                <c:pt idx="102">
                  <c:v>74.958312988281307</c:v>
                </c:pt>
                <c:pt idx="103">
                  <c:v>74.958801269531307</c:v>
                </c:pt>
                <c:pt idx="104">
                  <c:v>74.956840515136705</c:v>
                </c:pt>
                <c:pt idx="105">
                  <c:v>74.955482482910199</c:v>
                </c:pt>
                <c:pt idx="106">
                  <c:v>75.000717163085895</c:v>
                </c:pt>
                <c:pt idx="107">
                  <c:v>75.000953674316406</c:v>
                </c:pt>
                <c:pt idx="108">
                  <c:v>74.958572387695298</c:v>
                </c:pt>
                <c:pt idx="109">
                  <c:v>53.841266632080099</c:v>
                </c:pt>
                <c:pt idx="110">
                  <c:v>42.3265380859375</c:v>
                </c:pt>
                <c:pt idx="111">
                  <c:v>74.9581298828125</c:v>
                </c:pt>
                <c:pt idx="112">
                  <c:v>74.959098815917997</c:v>
                </c:pt>
                <c:pt idx="113">
                  <c:v>82.005950927734403</c:v>
                </c:pt>
                <c:pt idx="114">
                  <c:v>80.000572204589801</c:v>
                </c:pt>
                <c:pt idx="115">
                  <c:v>75.000686645507798</c:v>
                </c:pt>
                <c:pt idx="116">
                  <c:v>74.956932067871094</c:v>
                </c:pt>
                <c:pt idx="117">
                  <c:v>74.960464477539105</c:v>
                </c:pt>
                <c:pt idx="118">
                  <c:v>75.000755310058594</c:v>
                </c:pt>
                <c:pt idx="119">
                  <c:v>75.000022888183594</c:v>
                </c:pt>
                <c:pt idx="120">
                  <c:v>75.000869750976605</c:v>
                </c:pt>
                <c:pt idx="121">
                  <c:v>75.000465393066406</c:v>
                </c:pt>
                <c:pt idx="122">
                  <c:v>75.000251770019503</c:v>
                </c:pt>
                <c:pt idx="123">
                  <c:v>75.000099182128906</c:v>
                </c:pt>
                <c:pt idx="124">
                  <c:v>75.000114440917997</c:v>
                </c:pt>
                <c:pt idx="125">
                  <c:v>75.000572204589801</c:v>
                </c:pt>
                <c:pt idx="126">
                  <c:v>75.000465393066406</c:v>
                </c:pt>
                <c:pt idx="127">
                  <c:v>182.66004943847699</c:v>
                </c:pt>
                <c:pt idx="128">
                  <c:v>183.79519653320301</c:v>
                </c:pt>
                <c:pt idx="129">
                  <c:v>87.741226196289105</c:v>
                </c:pt>
                <c:pt idx="130">
                  <c:v>75.000282287597699</c:v>
                </c:pt>
                <c:pt idx="131">
                  <c:v>54.820095062255902</c:v>
                </c:pt>
                <c:pt idx="132">
                  <c:v>75.000282287597699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'SQL Results'!$J$1</c:f>
              <c:strCache>
                <c:ptCount val="1"/>
                <c:pt idx="0">
                  <c:v>DCTIE_LMP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'SQL Results'!$J$2:$J$292</c:f>
              <c:numCache>
                <c:formatCode>General</c:formatCode>
                <c:ptCount val="133"/>
                <c:pt idx="0">
                  <c:v>26.1620903015137</c:v>
                </c:pt>
                <c:pt idx="1">
                  <c:v>27.701831817626999</c:v>
                </c:pt>
                <c:pt idx="2">
                  <c:v>27.432794570922901</c:v>
                </c:pt>
                <c:pt idx="3">
                  <c:v>26.624942779541001</c:v>
                </c:pt>
                <c:pt idx="4">
                  <c:v>26.439064025878899</c:v>
                </c:pt>
                <c:pt idx="5">
                  <c:v>25.727542877197301</c:v>
                </c:pt>
                <c:pt idx="6">
                  <c:v>26.553775787353501</c:v>
                </c:pt>
                <c:pt idx="7">
                  <c:v>27.870367050170898</c:v>
                </c:pt>
                <c:pt idx="8">
                  <c:v>27.973863601684599</c:v>
                </c:pt>
                <c:pt idx="9">
                  <c:v>27.6312370300293</c:v>
                </c:pt>
                <c:pt idx="10">
                  <c:v>27.760198593139599</c:v>
                </c:pt>
                <c:pt idx="11">
                  <c:v>27.454216003418001</c:v>
                </c:pt>
                <c:pt idx="12">
                  <c:v>27.713678359985401</c:v>
                </c:pt>
                <c:pt idx="13">
                  <c:v>28.258726119995099</c:v>
                </c:pt>
                <c:pt idx="14">
                  <c:v>28.6291618347168</c:v>
                </c:pt>
                <c:pt idx="15">
                  <c:v>29.522823333740199</c:v>
                </c:pt>
                <c:pt idx="16">
                  <c:v>40.500389099121101</c:v>
                </c:pt>
                <c:pt idx="17">
                  <c:v>42.379179117431597</c:v>
                </c:pt>
                <c:pt idx="18">
                  <c:v>29.970611722726801</c:v>
                </c:pt>
                <c:pt idx="19">
                  <c:v>29.2715894513255</c:v>
                </c:pt>
                <c:pt idx="20">
                  <c:v>29.266897400646201</c:v>
                </c:pt>
                <c:pt idx="21">
                  <c:v>67.498443103637698</c:v>
                </c:pt>
                <c:pt idx="22">
                  <c:v>344.73082024047801</c:v>
                </c:pt>
                <c:pt idx="23">
                  <c:v>30.073906097097399</c:v>
                </c:pt>
                <c:pt idx="24">
                  <c:v>29.268427074165299</c:v>
                </c:pt>
                <c:pt idx="25">
                  <c:v>344.23830852294901</c:v>
                </c:pt>
                <c:pt idx="26">
                  <c:v>343.594775863037</c:v>
                </c:pt>
                <c:pt idx="27">
                  <c:v>341.45793245727498</c:v>
                </c:pt>
                <c:pt idx="28">
                  <c:v>28.037238944206202</c:v>
                </c:pt>
                <c:pt idx="29">
                  <c:v>28.9356498822021</c:v>
                </c:pt>
                <c:pt idx="30">
                  <c:v>29.483629284762099</c:v>
                </c:pt>
                <c:pt idx="31">
                  <c:v>29.272311096380399</c:v>
                </c:pt>
                <c:pt idx="32">
                  <c:v>29.267519755684098</c:v>
                </c:pt>
                <c:pt idx="33">
                  <c:v>29.2675139224446</c:v>
                </c:pt>
                <c:pt idx="34">
                  <c:v>29.268939249327801</c:v>
                </c:pt>
                <c:pt idx="35">
                  <c:v>93.001788253860497</c:v>
                </c:pt>
                <c:pt idx="36">
                  <c:v>29.271556988822201</c:v>
                </c:pt>
                <c:pt idx="37">
                  <c:v>35.672219305114702</c:v>
                </c:pt>
                <c:pt idx="38">
                  <c:v>40.500395220336898</c:v>
                </c:pt>
                <c:pt idx="39">
                  <c:v>36.641798387069699</c:v>
                </c:pt>
                <c:pt idx="40">
                  <c:v>29.446301963424698</c:v>
                </c:pt>
                <c:pt idx="41">
                  <c:v>29.780752738571199</c:v>
                </c:pt>
                <c:pt idx="42">
                  <c:v>30.436947565765401</c:v>
                </c:pt>
                <c:pt idx="43">
                  <c:v>34.204114961090099</c:v>
                </c:pt>
                <c:pt idx="44">
                  <c:v>30.820458808670001</c:v>
                </c:pt>
                <c:pt idx="45">
                  <c:v>29.738318625259399</c:v>
                </c:pt>
                <c:pt idx="46">
                  <c:v>28.794833807372999</c:v>
                </c:pt>
                <c:pt idx="47">
                  <c:v>27.755790619812</c:v>
                </c:pt>
                <c:pt idx="48">
                  <c:v>29.200169960212701</c:v>
                </c:pt>
                <c:pt idx="49">
                  <c:v>28.755399790496799</c:v>
                </c:pt>
                <c:pt idx="50">
                  <c:v>28.684897398834199</c:v>
                </c:pt>
                <c:pt idx="51">
                  <c:v>28.434631444168101</c:v>
                </c:pt>
                <c:pt idx="52">
                  <c:v>28.833648303222699</c:v>
                </c:pt>
                <c:pt idx="53">
                  <c:v>29.203843097877499</c:v>
                </c:pt>
                <c:pt idx="54">
                  <c:v>29.133931398201</c:v>
                </c:pt>
                <c:pt idx="55">
                  <c:v>29.267602527427702</c:v>
                </c:pt>
                <c:pt idx="56">
                  <c:v>29.2524397939682</c:v>
                </c:pt>
                <c:pt idx="57">
                  <c:v>30.287209023666399</c:v>
                </c:pt>
                <c:pt idx="58">
                  <c:v>30.5942094207001</c:v>
                </c:pt>
                <c:pt idx="59">
                  <c:v>29.950993386306799</c:v>
                </c:pt>
                <c:pt idx="60">
                  <c:v>30.53562425354</c:v>
                </c:pt>
                <c:pt idx="61">
                  <c:v>29.976032024116499</c:v>
                </c:pt>
                <c:pt idx="62">
                  <c:v>30.4514520684051</c:v>
                </c:pt>
                <c:pt idx="63">
                  <c:v>35.520604503478999</c:v>
                </c:pt>
                <c:pt idx="64">
                  <c:v>32.892923305053699</c:v>
                </c:pt>
                <c:pt idx="65">
                  <c:v>35.543206544799801</c:v>
                </c:pt>
                <c:pt idx="66">
                  <c:v>32.623812638931298</c:v>
                </c:pt>
                <c:pt idx="67">
                  <c:v>32.038961902313197</c:v>
                </c:pt>
                <c:pt idx="68">
                  <c:v>35.595026726837197</c:v>
                </c:pt>
                <c:pt idx="69">
                  <c:v>35.590132077636703</c:v>
                </c:pt>
                <c:pt idx="70">
                  <c:v>356.690865084991</c:v>
                </c:pt>
                <c:pt idx="71">
                  <c:v>821.44495188995404</c:v>
                </c:pt>
                <c:pt idx="72">
                  <c:v>819.62589271835304</c:v>
                </c:pt>
                <c:pt idx="73">
                  <c:v>310.48775722206102</c:v>
                </c:pt>
                <c:pt idx="74">
                  <c:v>818.98315006904602</c:v>
                </c:pt>
                <c:pt idx="75">
                  <c:v>819.224033395996</c:v>
                </c:pt>
                <c:pt idx="76">
                  <c:v>819.19898237647999</c:v>
                </c:pt>
                <c:pt idx="77">
                  <c:v>823.057037640305</c:v>
                </c:pt>
                <c:pt idx="78">
                  <c:v>823.12611507240297</c:v>
                </c:pt>
                <c:pt idx="79">
                  <c:v>823.23890154846197</c:v>
                </c:pt>
                <c:pt idx="80">
                  <c:v>822.85564468841596</c:v>
                </c:pt>
                <c:pt idx="81">
                  <c:v>828.44125136474599</c:v>
                </c:pt>
                <c:pt idx="82">
                  <c:v>506.457462288513</c:v>
                </c:pt>
                <c:pt idx="83">
                  <c:v>827.89276727058405</c:v>
                </c:pt>
                <c:pt idx="84">
                  <c:v>820.21767498527504</c:v>
                </c:pt>
                <c:pt idx="85">
                  <c:v>31.353927538833599</c:v>
                </c:pt>
                <c:pt idx="86">
                  <c:v>31.684925882186899</c:v>
                </c:pt>
                <c:pt idx="87">
                  <c:v>36.414704136962897</c:v>
                </c:pt>
                <c:pt idx="88">
                  <c:v>38.842206834106399</c:v>
                </c:pt>
                <c:pt idx="89">
                  <c:v>36.783654497070302</c:v>
                </c:pt>
                <c:pt idx="90">
                  <c:v>36.405979547119102</c:v>
                </c:pt>
                <c:pt idx="91">
                  <c:v>42.4781977031708</c:v>
                </c:pt>
                <c:pt idx="92">
                  <c:v>42.656899286193799</c:v>
                </c:pt>
                <c:pt idx="93">
                  <c:v>75.000804629516594</c:v>
                </c:pt>
                <c:pt idx="94">
                  <c:v>75.000207633056604</c:v>
                </c:pt>
                <c:pt idx="95">
                  <c:v>45.758482602233897</c:v>
                </c:pt>
                <c:pt idx="96">
                  <c:v>45.426979636383102</c:v>
                </c:pt>
                <c:pt idx="97">
                  <c:v>42.510220109710701</c:v>
                </c:pt>
                <c:pt idx="98">
                  <c:v>42.479242758254998</c:v>
                </c:pt>
                <c:pt idx="99">
                  <c:v>42.578765499496498</c:v>
                </c:pt>
                <c:pt idx="100">
                  <c:v>75.000743939209002</c:v>
                </c:pt>
                <c:pt idx="101">
                  <c:v>75.0004800646973</c:v>
                </c:pt>
                <c:pt idx="102">
                  <c:v>75.000203758544899</c:v>
                </c:pt>
                <c:pt idx="103">
                  <c:v>75.0006938072205</c:v>
                </c:pt>
                <c:pt idx="104">
                  <c:v>75.000283585815396</c:v>
                </c:pt>
                <c:pt idx="105">
                  <c:v>75.000477153778107</c:v>
                </c:pt>
                <c:pt idx="106">
                  <c:v>75.000717163085895</c:v>
                </c:pt>
                <c:pt idx="107">
                  <c:v>75.000953674316406</c:v>
                </c:pt>
                <c:pt idx="108">
                  <c:v>75.000465147857696</c:v>
                </c:pt>
                <c:pt idx="109">
                  <c:v>53.870241123962401</c:v>
                </c:pt>
                <c:pt idx="110">
                  <c:v>42.350191657257099</c:v>
                </c:pt>
                <c:pt idx="111">
                  <c:v>75.000022012634304</c:v>
                </c:pt>
                <c:pt idx="112">
                  <c:v>75.000990735626203</c:v>
                </c:pt>
                <c:pt idx="113">
                  <c:v>82.005950927734403</c:v>
                </c:pt>
                <c:pt idx="114">
                  <c:v>80.000572204589801</c:v>
                </c:pt>
                <c:pt idx="115">
                  <c:v>75.000686645507798</c:v>
                </c:pt>
                <c:pt idx="116">
                  <c:v>75.000375164184604</c:v>
                </c:pt>
                <c:pt idx="117">
                  <c:v>75.002357373657205</c:v>
                </c:pt>
                <c:pt idx="118">
                  <c:v>75.000755310058594</c:v>
                </c:pt>
                <c:pt idx="119">
                  <c:v>75.000022888183594</c:v>
                </c:pt>
                <c:pt idx="120">
                  <c:v>75.000869750976605</c:v>
                </c:pt>
                <c:pt idx="121">
                  <c:v>75.000465393066406</c:v>
                </c:pt>
                <c:pt idx="122">
                  <c:v>75.000251770019503</c:v>
                </c:pt>
                <c:pt idx="123">
                  <c:v>75.000099182128906</c:v>
                </c:pt>
                <c:pt idx="124">
                  <c:v>75.000114440917997</c:v>
                </c:pt>
                <c:pt idx="125">
                  <c:v>75.000572204589901</c:v>
                </c:pt>
                <c:pt idx="126">
                  <c:v>75.000465393066406</c:v>
                </c:pt>
                <c:pt idx="127">
                  <c:v>130.26004943847701</c:v>
                </c:pt>
                <c:pt idx="128">
                  <c:v>131.875196533203</c:v>
                </c:pt>
                <c:pt idx="129">
                  <c:v>70.514730148925807</c:v>
                </c:pt>
                <c:pt idx="130">
                  <c:v>75.000282287597699</c:v>
                </c:pt>
                <c:pt idx="131">
                  <c:v>54.820095062255902</c:v>
                </c:pt>
                <c:pt idx="132">
                  <c:v>75.000282287597699</c:v>
                </c:pt>
              </c:numCache>
            </c:numRef>
          </c:val>
          <c:smooth val="0"/>
        </c:ser>
        <c:ser>
          <c:idx val="2"/>
          <c:order val="4"/>
          <c:tx>
            <c:strRef>
              <c:f>'SQL Results'!$H$1</c:f>
              <c:strCache>
                <c:ptCount val="1"/>
                <c:pt idx="0">
                  <c:v>XNED258:BURNS_RIOHONDO_1 Shadow Price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43186.000173611101</c:v>
                </c:pt>
                <c:pt idx="1">
                  <c:v>43186.003599536998</c:v>
                </c:pt>
                <c:pt idx="2">
                  <c:v>43186.007060185198</c:v>
                </c:pt>
                <c:pt idx="3">
                  <c:v>43186.010543981502</c:v>
                </c:pt>
                <c:pt idx="4">
                  <c:v>43186.014016203699</c:v>
                </c:pt>
                <c:pt idx="5">
                  <c:v>43186.017476851899</c:v>
                </c:pt>
                <c:pt idx="6">
                  <c:v>43186.020937499998</c:v>
                </c:pt>
                <c:pt idx="7">
                  <c:v>43186.024432870399</c:v>
                </c:pt>
                <c:pt idx="8">
                  <c:v>43186.027916666702</c:v>
                </c:pt>
                <c:pt idx="9">
                  <c:v>43186.031377314801</c:v>
                </c:pt>
                <c:pt idx="10">
                  <c:v>43186.034849536998</c:v>
                </c:pt>
                <c:pt idx="11">
                  <c:v>43186.038321759297</c:v>
                </c:pt>
                <c:pt idx="12">
                  <c:v>43186.0418055556</c:v>
                </c:pt>
                <c:pt idx="13">
                  <c:v>43186.045266203699</c:v>
                </c:pt>
                <c:pt idx="14">
                  <c:v>43186.048726851899</c:v>
                </c:pt>
                <c:pt idx="15">
                  <c:v>43186.052199074104</c:v>
                </c:pt>
                <c:pt idx="16">
                  <c:v>43186.055682870399</c:v>
                </c:pt>
                <c:pt idx="17">
                  <c:v>43186.059143518498</c:v>
                </c:pt>
                <c:pt idx="18">
                  <c:v>43186.062615740702</c:v>
                </c:pt>
                <c:pt idx="19">
                  <c:v>43186.066099536998</c:v>
                </c:pt>
                <c:pt idx="20">
                  <c:v>43186.069560185198</c:v>
                </c:pt>
                <c:pt idx="21">
                  <c:v>43186.073032407403</c:v>
                </c:pt>
                <c:pt idx="22">
                  <c:v>43186.076516203699</c:v>
                </c:pt>
                <c:pt idx="23">
                  <c:v>43186.079976851899</c:v>
                </c:pt>
                <c:pt idx="24">
                  <c:v>43186.083483796298</c:v>
                </c:pt>
                <c:pt idx="25">
                  <c:v>43186.086944444403</c:v>
                </c:pt>
                <c:pt idx="26">
                  <c:v>43186.090416666702</c:v>
                </c:pt>
                <c:pt idx="27">
                  <c:v>43186.093877314801</c:v>
                </c:pt>
                <c:pt idx="28">
                  <c:v>43186.097361111097</c:v>
                </c:pt>
                <c:pt idx="29">
                  <c:v>43186.100821759297</c:v>
                </c:pt>
                <c:pt idx="30">
                  <c:v>43186.104282407403</c:v>
                </c:pt>
                <c:pt idx="31">
                  <c:v>43186.1077546296</c:v>
                </c:pt>
                <c:pt idx="32">
                  <c:v>43186.111226851899</c:v>
                </c:pt>
                <c:pt idx="33">
                  <c:v>43186.114699074104</c:v>
                </c:pt>
                <c:pt idx="34">
                  <c:v>43186.118194444403</c:v>
                </c:pt>
                <c:pt idx="35">
                  <c:v>43186.121643518498</c:v>
                </c:pt>
                <c:pt idx="36">
                  <c:v>43186.125150462998</c:v>
                </c:pt>
                <c:pt idx="37">
                  <c:v>43186.128599536998</c:v>
                </c:pt>
                <c:pt idx="38">
                  <c:v>43186.132071759297</c:v>
                </c:pt>
                <c:pt idx="39">
                  <c:v>43186.135543981502</c:v>
                </c:pt>
                <c:pt idx="40">
                  <c:v>43186.139016203699</c:v>
                </c:pt>
                <c:pt idx="41">
                  <c:v>43186.142465277801</c:v>
                </c:pt>
                <c:pt idx="42">
                  <c:v>43186.145949074104</c:v>
                </c:pt>
                <c:pt idx="43">
                  <c:v>43186.149409722202</c:v>
                </c:pt>
                <c:pt idx="44">
                  <c:v>43186.152893518498</c:v>
                </c:pt>
                <c:pt idx="45">
                  <c:v>43186.156365740702</c:v>
                </c:pt>
                <c:pt idx="46">
                  <c:v>43186.159861111097</c:v>
                </c:pt>
                <c:pt idx="47">
                  <c:v>43186.163321759297</c:v>
                </c:pt>
                <c:pt idx="48">
                  <c:v>43186.1668055556</c:v>
                </c:pt>
                <c:pt idx="49">
                  <c:v>43186.170266203699</c:v>
                </c:pt>
                <c:pt idx="50">
                  <c:v>43186.173726851899</c:v>
                </c:pt>
                <c:pt idx="51">
                  <c:v>43186.177199074104</c:v>
                </c:pt>
                <c:pt idx="52">
                  <c:v>43186.180682870399</c:v>
                </c:pt>
                <c:pt idx="53">
                  <c:v>43186.184155092596</c:v>
                </c:pt>
                <c:pt idx="54">
                  <c:v>43186.1876388889</c:v>
                </c:pt>
                <c:pt idx="55">
                  <c:v>43186.191099536998</c:v>
                </c:pt>
                <c:pt idx="56">
                  <c:v>43186.194571759297</c:v>
                </c:pt>
                <c:pt idx="57">
                  <c:v>43186.198032407403</c:v>
                </c:pt>
                <c:pt idx="58">
                  <c:v>43186.201527777797</c:v>
                </c:pt>
                <c:pt idx="59">
                  <c:v>43186.204988425903</c:v>
                </c:pt>
                <c:pt idx="60">
                  <c:v>43186.208495370403</c:v>
                </c:pt>
                <c:pt idx="61">
                  <c:v>43186.211921296301</c:v>
                </c:pt>
                <c:pt idx="62">
                  <c:v>43186.215381944399</c:v>
                </c:pt>
                <c:pt idx="63">
                  <c:v>43186.218865740702</c:v>
                </c:pt>
                <c:pt idx="64">
                  <c:v>43186.222349536998</c:v>
                </c:pt>
                <c:pt idx="65">
                  <c:v>43186.225810185198</c:v>
                </c:pt>
                <c:pt idx="66">
                  <c:v>43186.229293981502</c:v>
                </c:pt>
                <c:pt idx="67">
                  <c:v>43186.232766203699</c:v>
                </c:pt>
                <c:pt idx="68">
                  <c:v>43186.236238425903</c:v>
                </c:pt>
                <c:pt idx="69">
                  <c:v>43186.239699074104</c:v>
                </c:pt>
                <c:pt idx="70">
                  <c:v>43186.243182870399</c:v>
                </c:pt>
                <c:pt idx="71">
                  <c:v>43186.246655092596</c:v>
                </c:pt>
                <c:pt idx="72">
                  <c:v>43186.250162037002</c:v>
                </c:pt>
                <c:pt idx="73">
                  <c:v>43186.253611111097</c:v>
                </c:pt>
                <c:pt idx="74">
                  <c:v>43186.257060185198</c:v>
                </c:pt>
                <c:pt idx="75">
                  <c:v>43186.260532407403</c:v>
                </c:pt>
                <c:pt idx="76">
                  <c:v>43186.264016203699</c:v>
                </c:pt>
                <c:pt idx="77">
                  <c:v>43186.267488425903</c:v>
                </c:pt>
                <c:pt idx="78">
                  <c:v>43186.270960648202</c:v>
                </c:pt>
                <c:pt idx="79">
                  <c:v>43186.274432870399</c:v>
                </c:pt>
                <c:pt idx="80">
                  <c:v>43186.277905092596</c:v>
                </c:pt>
                <c:pt idx="81">
                  <c:v>43186.281377314801</c:v>
                </c:pt>
                <c:pt idx="82">
                  <c:v>43186.284849536998</c:v>
                </c:pt>
                <c:pt idx="83">
                  <c:v>43186.288321759297</c:v>
                </c:pt>
                <c:pt idx="84">
                  <c:v>43186.291817129597</c:v>
                </c:pt>
                <c:pt idx="85">
                  <c:v>43186.295266203699</c:v>
                </c:pt>
                <c:pt idx="86">
                  <c:v>43186.298715277801</c:v>
                </c:pt>
                <c:pt idx="87">
                  <c:v>43186.302199074104</c:v>
                </c:pt>
                <c:pt idx="88">
                  <c:v>43186.305682870399</c:v>
                </c:pt>
                <c:pt idx="89">
                  <c:v>43186.309155092596</c:v>
                </c:pt>
                <c:pt idx="90">
                  <c:v>43186.312627314801</c:v>
                </c:pt>
                <c:pt idx="91">
                  <c:v>43186.316099536998</c:v>
                </c:pt>
                <c:pt idx="92">
                  <c:v>43186.319583333301</c:v>
                </c:pt>
                <c:pt idx="93">
                  <c:v>43186.323032407403</c:v>
                </c:pt>
                <c:pt idx="94">
                  <c:v>43186.326516203699</c:v>
                </c:pt>
                <c:pt idx="95">
                  <c:v>43186.329976851899</c:v>
                </c:pt>
                <c:pt idx="96">
                  <c:v>43186.333483796298</c:v>
                </c:pt>
                <c:pt idx="97">
                  <c:v>43186.336932870399</c:v>
                </c:pt>
                <c:pt idx="98">
                  <c:v>43186.340393518498</c:v>
                </c:pt>
                <c:pt idx="99">
                  <c:v>43186.343877314801</c:v>
                </c:pt>
                <c:pt idx="100">
                  <c:v>43186.347349536998</c:v>
                </c:pt>
                <c:pt idx="101">
                  <c:v>43186.3507986111</c:v>
                </c:pt>
                <c:pt idx="102">
                  <c:v>43186.354293981502</c:v>
                </c:pt>
                <c:pt idx="103">
                  <c:v>43186.357766203699</c:v>
                </c:pt>
                <c:pt idx="104">
                  <c:v>43186.361226851899</c:v>
                </c:pt>
                <c:pt idx="105">
                  <c:v>43186.364710648202</c:v>
                </c:pt>
                <c:pt idx="106">
                  <c:v>43186.368194444403</c:v>
                </c:pt>
                <c:pt idx="107">
                  <c:v>43186.371655092596</c:v>
                </c:pt>
                <c:pt idx="108">
                  <c:v>43186.375162037002</c:v>
                </c:pt>
                <c:pt idx="109">
                  <c:v>43186.378599536998</c:v>
                </c:pt>
                <c:pt idx="110">
                  <c:v>43186.3820486111</c:v>
                </c:pt>
                <c:pt idx="111">
                  <c:v>43186.385543981502</c:v>
                </c:pt>
                <c:pt idx="112">
                  <c:v>43186.389016203699</c:v>
                </c:pt>
                <c:pt idx="113">
                  <c:v>43186.392488425903</c:v>
                </c:pt>
                <c:pt idx="114">
                  <c:v>43186.395972222199</c:v>
                </c:pt>
                <c:pt idx="115">
                  <c:v>43186.399432870399</c:v>
                </c:pt>
                <c:pt idx="116">
                  <c:v>43186.402905092596</c:v>
                </c:pt>
                <c:pt idx="117">
                  <c:v>43186.406365740702</c:v>
                </c:pt>
                <c:pt idx="118">
                  <c:v>43186.409849536998</c:v>
                </c:pt>
                <c:pt idx="119">
                  <c:v>43186.413321759297</c:v>
                </c:pt>
                <c:pt idx="120">
                  <c:v>43186.416817129597</c:v>
                </c:pt>
                <c:pt idx="121">
                  <c:v>43186.420266203699</c:v>
                </c:pt>
                <c:pt idx="122">
                  <c:v>43186.423750000002</c:v>
                </c:pt>
                <c:pt idx="123">
                  <c:v>43186.427199074104</c:v>
                </c:pt>
                <c:pt idx="124">
                  <c:v>43186.430706018502</c:v>
                </c:pt>
                <c:pt idx="125">
                  <c:v>43186.434131944399</c:v>
                </c:pt>
                <c:pt idx="126">
                  <c:v>43186.437743055598</c:v>
                </c:pt>
                <c:pt idx="127">
                  <c:v>43186.441099536998</c:v>
                </c:pt>
                <c:pt idx="128">
                  <c:v>43186.444560185198</c:v>
                </c:pt>
                <c:pt idx="129">
                  <c:v>43186.448020833297</c:v>
                </c:pt>
                <c:pt idx="130">
                  <c:v>43186.451516203699</c:v>
                </c:pt>
                <c:pt idx="131">
                  <c:v>43186.454988425903</c:v>
                </c:pt>
                <c:pt idx="132">
                  <c:v>43186.458495370403</c:v>
                </c:pt>
                <c:pt idx="133">
                  <c:v>43186.461932870399</c:v>
                </c:pt>
                <c:pt idx="134">
                  <c:v>43186.465393518498</c:v>
                </c:pt>
                <c:pt idx="135">
                  <c:v>43186.468981481499</c:v>
                </c:pt>
                <c:pt idx="136">
                  <c:v>43186.472349536998</c:v>
                </c:pt>
                <c:pt idx="137">
                  <c:v>43186.475810185198</c:v>
                </c:pt>
                <c:pt idx="138">
                  <c:v>43186.479293981502</c:v>
                </c:pt>
                <c:pt idx="139">
                  <c:v>43186.482766203699</c:v>
                </c:pt>
                <c:pt idx="140">
                  <c:v>43186.486226851899</c:v>
                </c:pt>
                <c:pt idx="141">
                  <c:v>43186.489687499998</c:v>
                </c:pt>
                <c:pt idx="142">
                  <c:v>43186.493287037003</c:v>
                </c:pt>
                <c:pt idx="143">
                  <c:v>43186.496643518498</c:v>
                </c:pt>
                <c:pt idx="144">
                  <c:v>43186.500150462998</c:v>
                </c:pt>
                <c:pt idx="145">
                  <c:v>43186.503692129598</c:v>
                </c:pt>
                <c:pt idx="146">
                  <c:v>43186.507060185198</c:v>
                </c:pt>
                <c:pt idx="147">
                  <c:v>43186.510532407403</c:v>
                </c:pt>
                <c:pt idx="148">
                  <c:v>43186.5141435185</c:v>
                </c:pt>
                <c:pt idx="149">
                  <c:v>43186.517488425903</c:v>
                </c:pt>
                <c:pt idx="150">
                  <c:v>43186.520960648202</c:v>
                </c:pt>
                <c:pt idx="151">
                  <c:v>43186.524432870399</c:v>
                </c:pt>
                <c:pt idx="152">
                  <c:v>43186.527893518498</c:v>
                </c:pt>
                <c:pt idx="153">
                  <c:v>43186.531365740702</c:v>
                </c:pt>
                <c:pt idx="154">
                  <c:v>43186.534849536998</c:v>
                </c:pt>
                <c:pt idx="155">
                  <c:v>43186.538310185198</c:v>
                </c:pt>
                <c:pt idx="156">
                  <c:v>43186.541828703703</c:v>
                </c:pt>
                <c:pt idx="157">
                  <c:v>43186.545266203699</c:v>
                </c:pt>
                <c:pt idx="158">
                  <c:v>43186.548738425903</c:v>
                </c:pt>
                <c:pt idx="159">
                  <c:v>43186.552210648202</c:v>
                </c:pt>
                <c:pt idx="160">
                  <c:v>43186.555682870399</c:v>
                </c:pt>
                <c:pt idx="161">
                  <c:v>43186.559143518498</c:v>
                </c:pt>
                <c:pt idx="162">
                  <c:v>43186.562627314801</c:v>
                </c:pt>
                <c:pt idx="163">
                  <c:v>43186.566099536998</c:v>
                </c:pt>
                <c:pt idx="164">
                  <c:v>43186.569571759297</c:v>
                </c:pt>
                <c:pt idx="165">
                  <c:v>43186.573043981502</c:v>
                </c:pt>
                <c:pt idx="166">
                  <c:v>43186.576527777797</c:v>
                </c:pt>
                <c:pt idx="167">
                  <c:v>43186.579988425903</c:v>
                </c:pt>
                <c:pt idx="168">
                  <c:v>43186.583483796298</c:v>
                </c:pt>
                <c:pt idx="169">
                  <c:v>43186.586944444403</c:v>
                </c:pt>
                <c:pt idx="170">
                  <c:v>43186.590405092596</c:v>
                </c:pt>
                <c:pt idx="171">
                  <c:v>43186.593877314801</c:v>
                </c:pt>
                <c:pt idx="172">
                  <c:v>43186.597349536998</c:v>
                </c:pt>
                <c:pt idx="173">
                  <c:v>43186.600810185198</c:v>
                </c:pt>
                <c:pt idx="174">
                  <c:v>43186.6043055556</c:v>
                </c:pt>
                <c:pt idx="175">
                  <c:v>43186.607766203699</c:v>
                </c:pt>
                <c:pt idx="176">
                  <c:v>43186.611226851899</c:v>
                </c:pt>
                <c:pt idx="177">
                  <c:v>43186.614699074104</c:v>
                </c:pt>
                <c:pt idx="178">
                  <c:v>43186.618182870399</c:v>
                </c:pt>
                <c:pt idx="179">
                  <c:v>43186.621631944399</c:v>
                </c:pt>
                <c:pt idx="180">
                  <c:v>43186.625150462998</c:v>
                </c:pt>
                <c:pt idx="181">
                  <c:v>43186.628587963001</c:v>
                </c:pt>
                <c:pt idx="182">
                  <c:v>43186.632071759297</c:v>
                </c:pt>
                <c:pt idx="183">
                  <c:v>43186.635543981502</c:v>
                </c:pt>
                <c:pt idx="184">
                  <c:v>43186.639016203699</c:v>
                </c:pt>
                <c:pt idx="185">
                  <c:v>43186.642488425903</c:v>
                </c:pt>
                <c:pt idx="186">
                  <c:v>43186.645960648202</c:v>
                </c:pt>
                <c:pt idx="187">
                  <c:v>43186.649432870399</c:v>
                </c:pt>
                <c:pt idx="188">
                  <c:v>43186.652893518498</c:v>
                </c:pt>
                <c:pt idx="189">
                  <c:v>43186.656377314801</c:v>
                </c:pt>
                <c:pt idx="190">
                  <c:v>43186.659849536998</c:v>
                </c:pt>
                <c:pt idx="191">
                  <c:v>43186.663333333301</c:v>
                </c:pt>
                <c:pt idx="192">
                  <c:v>43186.666840277801</c:v>
                </c:pt>
                <c:pt idx="193">
                  <c:v>43186.670266203699</c:v>
                </c:pt>
                <c:pt idx="194">
                  <c:v>43186.673726851899</c:v>
                </c:pt>
                <c:pt idx="195">
                  <c:v>43186.677210648202</c:v>
                </c:pt>
                <c:pt idx="196">
                  <c:v>43186.680682870399</c:v>
                </c:pt>
                <c:pt idx="197">
                  <c:v>43186.684155092596</c:v>
                </c:pt>
                <c:pt idx="198">
                  <c:v>43186.687627314801</c:v>
                </c:pt>
                <c:pt idx="199">
                  <c:v>43186.691099536998</c:v>
                </c:pt>
                <c:pt idx="200">
                  <c:v>43186.694571759297</c:v>
                </c:pt>
                <c:pt idx="201">
                  <c:v>43186.698032407403</c:v>
                </c:pt>
                <c:pt idx="202">
                  <c:v>43186.701516203699</c:v>
                </c:pt>
                <c:pt idx="203">
                  <c:v>43186.704965277801</c:v>
                </c:pt>
                <c:pt idx="204">
                  <c:v>43186.708483796298</c:v>
                </c:pt>
                <c:pt idx="205">
                  <c:v>43186.711932870399</c:v>
                </c:pt>
                <c:pt idx="206">
                  <c:v>43186.715381944399</c:v>
                </c:pt>
                <c:pt idx="207">
                  <c:v>43186.718865740702</c:v>
                </c:pt>
                <c:pt idx="208">
                  <c:v>43186.722349536998</c:v>
                </c:pt>
                <c:pt idx="209">
                  <c:v>43186.725833333301</c:v>
                </c:pt>
                <c:pt idx="210">
                  <c:v>43186.729293981502</c:v>
                </c:pt>
                <c:pt idx="211">
                  <c:v>43186.732766203699</c:v>
                </c:pt>
                <c:pt idx="212">
                  <c:v>43186.736226851899</c:v>
                </c:pt>
                <c:pt idx="213">
                  <c:v>43186.739699074104</c:v>
                </c:pt>
                <c:pt idx="214">
                  <c:v>43186.743171296301</c:v>
                </c:pt>
                <c:pt idx="215">
                  <c:v>43186.746655092596</c:v>
                </c:pt>
                <c:pt idx="216">
                  <c:v>43186.750162037002</c:v>
                </c:pt>
                <c:pt idx="217">
                  <c:v>43186.753599536998</c:v>
                </c:pt>
                <c:pt idx="218">
                  <c:v>43186.757060185198</c:v>
                </c:pt>
                <c:pt idx="219">
                  <c:v>43186.760543981502</c:v>
                </c:pt>
                <c:pt idx="220">
                  <c:v>43186.764016203699</c:v>
                </c:pt>
                <c:pt idx="221">
                  <c:v>43186.767488425903</c:v>
                </c:pt>
                <c:pt idx="222">
                  <c:v>43186.770960648202</c:v>
                </c:pt>
                <c:pt idx="223">
                  <c:v>43186.774432870399</c:v>
                </c:pt>
                <c:pt idx="224">
                  <c:v>43186.777905092596</c:v>
                </c:pt>
                <c:pt idx="225">
                  <c:v>43186.779837962997</c:v>
                </c:pt>
                <c:pt idx="226">
                  <c:v>43186.780057870397</c:v>
                </c:pt>
                <c:pt idx="227">
                  <c:v>43186.781377314801</c:v>
                </c:pt>
                <c:pt idx="228">
                  <c:v>43186.784861111097</c:v>
                </c:pt>
                <c:pt idx="229">
                  <c:v>43186.788321759297</c:v>
                </c:pt>
                <c:pt idx="230">
                  <c:v>43186.7918055556</c:v>
                </c:pt>
                <c:pt idx="231">
                  <c:v>43186.795266203699</c:v>
                </c:pt>
                <c:pt idx="232">
                  <c:v>43186.798738425903</c:v>
                </c:pt>
                <c:pt idx="233">
                  <c:v>43186.802199074104</c:v>
                </c:pt>
                <c:pt idx="234">
                  <c:v>43186.805682870399</c:v>
                </c:pt>
                <c:pt idx="235">
                  <c:v>43186.809155092596</c:v>
                </c:pt>
                <c:pt idx="236">
                  <c:v>43186.812627314801</c:v>
                </c:pt>
                <c:pt idx="237">
                  <c:v>43186.816099536998</c:v>
                </c:pt>
                <c:pt idx="238">
                  <c:v>43186.819560185198</c:v>
                </c:pt>
                <c:pt idx="239">
                  <c:v>43186.823032407403</c:v>
                </c:pt>
                <c:pt idx="240">
                  <c:v>43186.826516203699</c:v>
                </c:pt>
                <c:pt idx="241">
                  <c:v>43186.829988425903</c:v>
                </c:pt>
                <c:pt idx="242">
                  <c:v>43186.8335069444</c:v>
                </c:pt>
                <c:pt idx="243">
                  <c:v>43186.836932870399</c:v>
                </c:pt>
                <c:pt idx="244">
                  <c:v>43186.840405092596</c:v>
                </c:pt>
                <c:pt idx="245">
                  <c:v>43186.843877314801</c:v>
                </c:pt>
                <c:pt idx="246">
                  <c:v>43186.847349536998</c:v>
                </c:pt>
                <c:pt idx="247">
                  <c:v>43186.850810185198</c:v>
                </c:pt>
                <c:pt idx="248">
                  <c:v>43186.854293981502</c:v>
                </c:pt>
                <c:pt idx="249">
                  <c:v>43186.857766203699</c:v>
                </c:pt>
                <c:pt idx="250">
                  <c:v>43186.861238425903</c:v>
                </c:pt>
                <c:pt idx="251">
                  <c:v>43186.864710648202</c:v>
                </c:pt>
                <c:pt idx="252">
                  <c:v>43186.868182870399</c:v>
                </c:pt>
                <c:pt idx="253">
                  <c:v>43186.871655092596</c:v>
                </c:pt>
                <c:pt idx="254">
                  <c:v>43186.875162037002</c:v>
                </c:pt>
                <c:pt idx="255">
                  <c:v>43186.878611111097</c:v>
                </c:pt>
                <c:pt idx="256">
                  <c:v>43186.882071759297</c:v>
                </c:pt>
                <c:pt idx="257">
                  <c:v>43186.885532407403</c:v>
                </c:pt>
                <c:pt idx="258">
                  <c:v>43186.888113425899</c:v>
                </c:pt>
                <c:pt idx="259">
                  <c:v>43186.889016203699</c:v>
                </c:pt>
                <c:pt idx="260">
                  <c:v>43186.891006944403</c:v>
                </c:pt>
                <c:pt idx="261">
                  <c:v>43186.892476851899</c:v>
                </c:pt>
                <c:pt idx="262">
                  <c:v>43186.895960648202</c:v>
                </c:pt>
                <c:pt idx="263">
                  <c:v>43186.8984837963</c:v>
                </c:pt>
                <c:pt idx="264">
                  <c:v>43186.899444444403</c:v>
                </c:pt>
                <c:pt idx="265">
                  <c:v>43186.902905092596</c:v>
                </c:pt>
                <c:pt idx="266">
                  <c:v>43186.906377314801</c:v>
                </c:pt>
                <c:pt idx="267">
                  <c:v>43186.909849536998</c:v>
                </c:pt>
                <c:pt idx="268">
                  <c:v>43186.913310185198</c:v>
                </c:pt>
                <c:pt idx="269">
                  <c:v>43186.916828703703</c:v>
                </c:pt>
                <c:pt idx="270">
                  <c:v>43186.920266203699</c:v>
                </c:pt>
                <c:pt idx="271">
                  <c:v>43186.923738425903</c:v>
                </c:pt>
                <c:pt idx="272">
                  <c:v>43186.927199074104</c:v>
                </c:pt>
                <c:pt idx="273">
                  <c:v>43186.930694444403</c:v>
                </c:pt>
                <c:pt idx="274">
                  <c:v>43186.934155092596</c:v>
                </c:pt>
                <c:pt idx="275">
                  <c:v>43186.937615740702</c:v>
                </c:pt>
                <c:pt idx="276">
                  <c:v>43186.941099536998</c:v>
                </c:pt>
                <c:pt idx="277">
                  <c:v>43186.944583333301</c:v>
                </c:pt>
                <c:pt idx="278">
                  <c:v>43186.948032407403</c:v>
                </c:pt>
                <c:pt idx="279">
                  <c:v>43186.951516203699</c:v>
                </c:pt>
                <c:pt idx="280">
                  <c:v>43186.954988425903</c:v>
                </c:pt>
                <c:pt idx="281">
                  <c:v>43186.958495370403</c:v>
                </c:pt>
                <c:pt idx="282">
                  <c:v>43186.961921296301</c:v>
                </c:pt>
                <c:pt idx="283">
                  <c:v>43186.965393518498</c:v>
                </c:pt>
                <c:pt idx="284">
                  <c:v>43186.968865740702</c:v>
                </c:pt>
                <c:pt idx="285">
                  <c:v>43186.972349536998</c:v>
                </c:pt>
                <c:pt idx="286">
                  <c:v>43186.9757986111</c:v>
                </c:pt>
                <c:pt idx="287">
                  <c:v>43186.979293981502</c:v>
                </c:pt>
                <c:pt idx="288">
                  <c:v>43186.982766203699</c:v>
                </c:pt>
                <c:pt idx="289">
                  <c:v>43186.986215277801</c:v>
                </c:pt>
                <c:pt idx="290">
                  <c:v>43186.989710648202</c:v>
                </c:pt>
                <c:pt idx="291">
                  <c:v>43186.993182870399</c:v>
                </c:pt>
                <c:pt idx="292">
                  <c:v>43186.996655092596</c:v>
                </c:pt>
              </c:numCache>
            </c:numRef>
          </c:cat>
          <c:val>
            <c:numRef>
              <c:f>'SQL Results'!$H$2:$H$291</c:f>
              <c:numCache>
                <c:formatCode>General</c:formatCode>
                <c:ptCount val="133"/>
                <c:pt idx="70">
                  <c:v>1430.75537109375</c:v>
                </c:pt>
                <c:pt idx="71">
                  <c:v>3500</c:v>
                </c:pt>
                <c:pt idx="72">
                  <c:v>3500</c:v>
                </c:pt>
                <c:pt idx="73">
                  <c:v>1242.49230957031</c:v>
                </c:pt>
                <c:pt idx="74">
                  <c:v>3500</c:v>
                </c:pt>
                <c:pt idx="75">
                  <c:v>3500</c:v>
                </c:pt>
                <c:pt idx="76">
                  <c:v>3500</c:v>
                </c:pt>
                <c:pt idx="77">
                  <c:v>3500</c:v>
                </c:pt>
                <c:pt idx="78">
                  <c:v>3500</c:v>
                </c:pt>
                <c:pt idx="79">
                  <c:v>3500</c:v>
                </c:pt>
                <c:pt idx="80">
                  <c:v>3500</c:v>
                </c:pt>
                <c:pt idx="81">
                  <c:v>3500</c:v>
                </c:pt>
                <c:pt idx="82">
                  <c:v>2082.22119140625</c:v>
                </c:pt>
                <c:pt idx="83">
                  <c:v>3500</c:v>
                </c:pt>
                <c:pt idx="84">
                  <c:v>3500</c:v>
                </c:pt>
                <c:pt idx="8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857400"/>
        <c:axId val="367857008"/>
      </c:lineChart>
      <c:catAx>
        <c:axId val="362953752"/>
        <c:scaling>
          <c:orientation val="minMax"/>
        </c:scaling>
        <c:delete val="0"/>
        <c:axPos val="b"/>
        <c:numFmt formatCode="h: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2953360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362953360"/>
        <c:scaling>
          <c:orientation val="minMax"/>
          <c:max val="3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DC Tie Export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2953752"/>
        <c:crossesAt val="1"/>
        <c:crossBetween val="between"/>
      </c:valAx>
      <c:valAx>
        <c:axId val="367857008"/>
        <c:scaling>
          <c:orientation val="minMax"/>
          <c:max val="7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AEC7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00AEC7"/>
                    </a:solidFill>
                  </a:rPr>
                  <a:t>Price ($/MWh)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00AEC7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AEC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7857400"/>
        <c:crosses val="max"/>
        <c:crossBetween val="between"/>
      </c:valAx>
      <c:catAx>
        <c:axId val="3678574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7857008"/>
        <c:crosses val="autoZero"/>
        <c:auto val="0"/>
        <c:lblAlgn val="ctr"/>
        <c:lblOffset val="100"/>
        <c:noMultiLvlLbl val="0"/>
      </c:cat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0038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00AEC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6.1578949373537514E-2"/>
          <c:y val="0.80383483058298977"/>
          <c:w val="0.86804510848527672"/>
          <c:h val="0.129394743856316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33"/>
                <c:pt idx="0">
                  <c:v>43563.333518518521</c:v>
                </c:pt>
                <c:pt idx="1">
                  <c:v>43563.336921296293</c:v>
                </c:pt>
                <c:pt idx="2">
                  <c:v>43563.34039351852</c:v>
                </c:pt>
                <c:pt idx="3">
                  <c:v>43563.343877314815</c:v>
                </c:pt>
                <c:pt idx="4">
                  <c:v>43563.347337962965</c:v>
                </c:pt>
                <c:pt idx="5">
                  <c:v>43563.350798611114</c:v>
                </c:pt>
                <c:pt idx="6">
                  <c:v>43563.35428240741</c:v>
                </c:pt>
                <c:pt idx="7">
                  <c:v>43563.357754629629</c:v>
                </c:pt>
                <c:pt idx="8">
                  <c:v>43563.361226851855</c:v>
                </c:pt>
                <c:pt idx="9">
                  <c:v>43563.364687499998</c:v>
                </c:pt>
                <c:pt idx="10">
                  <c:v>43563.368171296293</c:v>
                </c:pt>
                <c:pt idx="11">
                  <c:v>43563.371655092589</c:v>
                </c:pt>
                <c:pt idx="12">
                  <c:v>43563.375162037039</c:v>
                </c:pt>
                <c:pt idx="13">
                  <c:v>43563.378611111111</c:v>
                </c:pt>
                <c:pt idx="14">
                  <c:v>43563.382048611114</c:v>
                </c:pt>
                <c:pt idx="15">
                  <c:v>43563.385520833333</c:v>
                </c:pt>
                <c:pt idx="16">
                  <c:v>43563.389004629629</c:v>
                </c:pt>
                <c:pt idx="17">
                  <c:v>43563.392511574071</c:v>
                </c:pt>
                <c:pt idx="18">
                  <c:v>43563.395995370367</c:v>
                </c:pt>
                <c:pt idx="19">
                  <c:v>43563.399456018517</c:v>
                </c:pt>
                <c:pt idx="20">
                  <c:v>43563.402939814812</c:v>
                </c:pt>
                <c:pt idx="21">
                  <c:v>43563.406400462962</c:v>
                </c:pt>
                <c:pt idx="22">
                  <c:v>43563.409872685188</c:v>
                </c:pt>
                <c:pt idx="23">
                  <c:v>43563.413344907407</c:v>
                </c:pt>
                <c:pt idx="24">
                  <c:v>43563.416886574072</c:v>
                </c:pt>
                <c:pt idx="25">
                  <c:v>43563.420300925929</c:v>
                </c:pt>
                <c:pt idx="26">
                  <c:v>43563.423750000002</c:v>
                </c:pt>
                <c:pt idx="27">
                  <c:v>43563.427256944444</c:v>
                </c:pt>
                <c:pt idx="28">
                  <c:v>43563.430717592593</c:v>
                </c:pt>
                <c:pt idx="29">
                  <c:v>43563.434166666666</c:v>
                </c:pt>
                <c:pt idx="30">
                  <c:v>43563.437650462962</c:v>
                </c:pt>
                <c:pt idx="31">
                  <c:v>43563.441111111111</c:v>
                </c:pt>
                <c:pt idx="32">
                  <c:v>43563.44458333333</c:v>
                </c:pt>
                <c:pt idx="33">
                  <c:v>43563.448055555556</c:v>
                </c:pt>
                <c:pt idx="34">
                  <c:v>43563.451585648145</c:v>
                </c:pt>
                <c:pt idx="35">
                  <c:v>43563.455000000002</c:v>
                </c:pt>
                <c:pt idx="36">
                  <c:v>43563.45853009259</c:v>
                </c:pt>
                <c:pt idx="37">
                  <c:v>43563.461956018517</c:v>
                </c:pt>
                <c:pt idx="38">
                  <c:v>43563.465497685182</c:v>
                </c:pt>
                <c:pt idx="39">
                  <c:v>43563.468877314815</c:v>
                </c:pt>
                <c:pt idx="40">
                  <c:v>43563.472361111111</c:v>
                </c:pt>
                <c:pt idx="41">
                  <c:v>43563.47583333333</c:v>
                </c:pt>
                <c:pt idx="42">
                  <c:v>43563.479317129626</c:v>
                </c:pt>
                <c:pt idx="43">
                  <c:v>43563.482777777775</c:v>
                </c:pt>
                <c:pt idx="44">
                  <c:v>43563.486250000002</c:v>
                </c:pt>
                <c:pt idx="45">
                  <c:v>43563.489803240744</c:v>
                </c:pt>
                <c:pt idx="46">
                  <c:v>43563.493194444447</c:v>
                </c:pt>
                <c:pt idx="47">
                  <c:v>43563.496666666666</c:v>
                </c:pt>
                <c:pt idx="48">
                  <c:v>43563.500208333331</c:v>
                </c:pt>
                <c:pt idx="49">
                  <c:v>43563.503634259258</c:v>
                </c:pt>
                <c:pt idx="50">
                  <c:v>43563.50708333333</c:v>
                </c:pt>
                <c:pt idx="51">
                  <c:v>43563.510578703703</c:v>
                </c:pt>
                <c:pt idx="52">
                  <c:v>43563.514027777775</c:v>
                </c:pt>
                <c:pt idx="53">
                  <c:v>43563.517488425925</c:v>
                </c:pt>
                <c:pt idx="54">
                  <c:v>43563.520995370367</c:v>
                </c:pt>
                <c:pt idx="55">
                  <c:v>43563.524444444447</c:v>
                </c:pt>
                <c:pt idx="56">
                  <c:v>43563.527905092589</c:v>
                </c:pt>
                <c:pt idx="57">
                  <c:v>43563.531400462962</c:v>
                </c:pt>
                <c:pt idx="58">
                  <c:v>43563.534872685188</c:v>
                </c:pt>
                <c:pt idx="59">
                  <c:v>43563.538344907407</c:v>
                </c:pt>
                <c:pt idx="60">
                  <c:v>43563.541875000003</c:v>
                </c:pt>
                <c:pt idx="61">
                  <c:v>43563.545300925929</c:v>
                </c:pt>
                <c:pt idx="62">
                  <c:v>43563.548761574071</c:v>
                </c:pt>
                <c:pt idx="63">
                  <c:v>43563.552233796298</c:v>
                </c:pt>
                <c:pt idx="64">
                  <c:v>43563.555706018517</c:v>
                </c:pt>
                <c:pt idx="65">
                  <c:v>43563.559166666666</c:v>
                </c:pt>
                <c:pt idx="66">
                  <c:v>43563.562708333331</c:v>
                </c:pt>
                <c:pt idx="67">
                  <c:v>43563.566111111111</c:v>
                </c:pt>
                <c:pt idx="68">
                  <c:v>43563.569594907407</c:v>
                </c:pt>
                <c:pt idx="69">
                  <c:v>43563.573067129626</c:v>
                </c:pt>
                <c:pt idx="70">
                  <c:v>43563.576539351852</c:v>
                </c:pt>
                <c:pt idx="71">
                  <c:v>43563.580011574071</c:v>
                </c:pt>
                <c:pt idx="72">
                  <c:v>43563.58353009259</c:v>
                </c:pt>
                <c:pt idx="73">
                  <c:v>43563.586956018517</c:v>
                </c:pt>
                <c:pt idx="74">
                  <c:v>43563.590416666666</c:v>
                </c:pt>
                <c:pt idx="75">
                  <c:v>43563.593900462962</c:v>
                </c:pt>
                <c:pt idx="76">
                  <c:v>43563.597384259258</c:v>
                </c:pt>
                <c:pt idx="77">
                  <c:v>43563.60083333333</c:v>
                </c:pt>
                <c:pt idx="78">
                  <c:v>43563.604328703703</c:v>
                </c:pt>
                <c:pt idx="79">
                  <c:v>43563.607777777775</c:v>
                </c:pt>
                <c:pt idx="80">
                  <c:v>43563.611250000002</c:v>
                </c:pt>
                <c:pt idx="81">
                  <c:v>43563.614722222221</c:v>
                </c:pt>
                <c:pt idx="82">
                  <c:v>43563.618206018517</c:v>
                </c:pt>
                <c:pt idx="83">
                  <c:v>43563.621689814812</c:v>
                </c:pt>
                <c:pt idx="84">
                  <c:v>43563.625196759262</c:v>
                </c:pt>
                <c:pt idx="85">
                  <c:v>43563.628611111111</c:v>
                </c:pt>
                <c:pt idx="86">
                  <c:v>43563.63208333333</c:v>
                </c:pt>
                <c:pt idx="87">
                  <c:v>43563.635578703703</c:v>
                </c:pt>
                <c:pt idx="88">
                  <c:v>43563.639039351852</c:v>
                </c:pt>
                <c:pt idx="89">
                  <c:v>43563.642511574071</c:v>
                </c:pt>
                <c:pt idx="90">
                  <c:v>43563.645995370367</c:v>
                </c:pt>
                <c:pt idx="91">
                  <c:v>43563.649444444447</c:v>
                </c:pt>
                <c:pt idx="92">
                  <c:v>43563.652916666666</c:v>
                </c:pt>
                <c:pt idx="93">
                  <c:v>43563.656400462962</c:v>
                </c:pt>
                <c:pt idx="94">
                  <c:v>43563.659861111111</c:v>
                </c:pt>
                <c:pt idx="95">
                  <c:v>43563.663344907407</c:v>
                </c:pt>
                <c:pt idx="96">
                  <c:v>43563.666886574072</c:v>
                </c:pt>
                <c:pt idx="97">
                  <c:v>43563.670300925929</c:v>
                </c:pt>
                <c:pt idx="98">
                  <c:v>43563.673761574071</c:v>
                </c:pt>
                <c:pt idx="99">
                  <c:v>43563.677233796298</c:v>
                </c:pt>
                <c:pt idx="100">
                  <c:v>43563.680706018517</c:v>
                </c:pt>
                <c:pt idx="101">
                  <c:v>43563.684166666666</c:v>
                </c:pt>
                <c:pt idx="102">
                  <c:v>43563.687673611108</c:v>
                </c:pt>
                <c:pt idx="103">
                  <c:v>43563.691134259258</c:v>
                </c:pt>
                <c:pt idx="104">
                  <c:v>43563.694594907407</c:v>
                </c:pt>
                <c:pt idx="105">
                  <c:v>43563.698078703703</c:v>
                </c:pt>
                <c:pt idx="106">
                  <c:v>43563.701539351852</c:v>
                </c:pt>
                <c:pt idx="107">
                  <c:v>43563.705023148148</c:v>
                </c:pt>
                <c:pt idx="108">
                  <c:v>43563.708541666667</c:v>
                </c:pt>
                <c:pt idx="109">
                  <c:v>43563.71197916667</c:v>
                </c:pt>
                <c:pt idx="110">
                  <c:v>43563.715428240743</c:v>
                </c:pt>
                <c:pt idx="111">
                  <c:v>43563.718877314815</c:v>
                </c:pt>
                <c:pt idx="112">
                  <c:v>43563.722372685188</c:v>
                </c:pt>
                <c:pt idx="113">
                  <c:v>43563.725821759261</c:v>
                </c:pt>
                <c:pt idx="114">
                  <c:v>43563.729328703703</c:v>
                </c:pt>
                <c:pt idx="115">
                  <c:v>43563.732789351852</c:v>
                </c:pt>
                <c:pt idx="116">
                  <c:v>43563.736250000002</c:v>
                </c:pt>
                <c:pt idx="117">
                  <c:v>43563.739745370367</c:v>
                </c:pt>
                <c:pt idx="118">
                  <c:v>43563.743206018517</c:v>
                </c:pt>
                <c:pt idx="119">
                  <c:v>43563.746689814812</c:v>
                </c:pt>
                <c:pt idx="120">
                  <c:v>43563.750208333331</c:v>
                </c:pt>
                <c:pt idx="121">
                  <c:v>43563.753611111111</c:v>
                </c:pt>
                <c:pt idx="122">
                  <c:v>43563.75708333333</c:v>
                </c:pt>
                <c:pt idx="123">
                  <c:v>43563.760567129626</c:v>
                </c:pt>
                <c:pt idx="124">
                  <c:v>43563.764027777775</c:v>
                </c:pt>
                <c:pt idx="125">
                  <c:v>43563.767500000002</c:v>
                </c:pt>
                <c:pt idx="126">
                  <c:v>43563.770995370367</c:v>
                </c:pt>
                <c:pt idx="127">
                  <c:v>43563.774444444447</c:v>
                </c:pt>
                <c:pt idx="128">
                  <c:v>43563.777939814812</c:v>
                </c:pt>
                <c:pt idx="129">
                  <c:v>43563.781388888892</c:v>
                </c:pt>
                <c:pt idx="130">
                  <c:v>43563.784861111111</c:v>
                </c:pt>
                <c:pt idx="131">
                  <c:v>43563.788310185184</c:v>
                </c:pt>
                <c:pt idx="132">
                  <c:v>43563.79184027778</c:v>
                </c:pt>
              </c:numCache>
            </c:numRef>
          </c:cat>
          <c:val>
            <c:numRef>
              <c:f>'SQL Results'!$E$2:$E$289</c:f>
              <c:numCache>
                <c:formatCode>General</c:formatCode>
                <c:ptCount val="133"/>
                <c:pt idx="0">
                  <c:v>26.1620903015137</c:v>
                </c:pt>
                <c:pt idx="1">
                  <c:v>27.701831817626999</c:v>
                </c:pt>
                <c:pt idx="2">
                  <c:v>27.432794570922901</c:v>
                </c:pt>
                <c:pt idx="3">
                  <c:v>26.624942779541001</c:v>
                </c:pt>
                <c:pt idx="4">
                  <c:v>26.439064025878899</c:v>
                </c:pt>
                <c:pt idx="5">
                  <c:v>25.727542877197301</c:v>
                </c:pt>
                <c:pt idx="6">
                  <c:v>26.553775787353501</c:v>
                </c:pt>
                <c:pt idx="7">
                  <c:v>27.870367050170898</c:v>
                </c:pt>
                <c:pt idx="8">
                  <c:v>27.973863601684599</c:v>
                </c:pt>
                <c:pt idx="9">
                  <c:v>27.6312370300293</c:v>
                </c:pt>
                <c:pt idx="10">
                  <c:v>27.760198593139599</c:v>
                </c:pt>
                <c:pt idx="11">
                  <c:v>27.454216003418001</c:v>
                </c:pt>
                <c:pt idx="12">
                  <c:v>27.713678359985401</c:v>
                </c:pt>
                <c:pt idx="13">
                  <c:v>28.258726119995099</c:v>
                </c:pt>
                <c:pt idx="14">
                  <c:v>28.6291618347168</c:v>
                </c:pt>
                <c:pt idx="15">
                  <c:v>29.522823333740199</c:v>
                </c:pt>
                <c:pt idx="16">
                  <c:v>40.500389099121101</c:v>
                </c:pt>
                <c:pt idx="17">
                  <c:v>42.337100982666001</c:v>
                </c:pt>
                <c:pt idx="18">
                  <c:v>29.852180480956999</c:v>
                </c:pt>
                <c:pt idx="19">
                  <c:v>29.190921783447301</c:v>
                </c:pt>
                <c:pt idx="20">
                  <c:v>29.1871528625488</c:v>
                </c:pt>
                <c:pt idx="21">
                  <c:v>39.317012786865199</c:v>
                </c:pt>
                <c:pt idx="22">
                  <c:v>113.89833831787099</c:v>
                </c:pt>
                <c:pt idx="23">
                  <c:v>29.939872741699201</c:v>
                </c:pt>
                <c:pt idx="24">
                  <c:v>29.188648223876999</c:v>
                </c:pt>
                <c:pt idx="25">
                  <c:v>113.44131469726599</c:v>
                </c:pt>
                <c:pt idx="26">
                  <c:v>112.553421020508</c:v>
                </c:pt>
                <c:pt idx="27">
                  <c:v>110.76869964599599</c:v>
                </c:pt>
                <c:pt idx="28">
                  <c:v>28.008823394775401</c:v>
                </c:pt>
                <c:pt idx="29">
                  <c:v>28.9069213867188</c:v>
                </c:pt>
                <c:pt idx="30">
                  <c:v>29.400680541992202</c:v>
                </c:pt>
                <c:pt idx="31">
                  <c:v>29.195018768310501</c:v>
                </c:pt>
                <c:pt idx="32">
                  <c:v>29.190818786621101</c:v>
                </c:pt>
                <c:pt idx="33">
                  <c:v>29.190780639648398</c:v>
                </c:pt>
                <c:pt idx="34">
                  <c:v>29.192188262939499</c:v>
                </c:pt>
                <c:pt idx="35">
                  <c:v>46.798622131347699</c:v>
                </c:pt>
                <c:pt idx="36">
                  <c:v>29.194911956787099</c:v>
                </c:pt>
                <c:pt idx="37">
                  <c:v>35.444469451904297</c:v>
                </c:pt>
                <c:pt idx="38">
                  <c:v>40.461856842041001</c:v>
                </c:pt>
                <c:pt idx="39">
                  <c:v>36.606174468994098</c:v>
                </c:pt>
                <c:pt idx="40">
                  <c:v>29.417675018310501</c:v>
                </c:pt>
                <c:pt idx="41">
                  <c:v>29.7530326843262</c:v>
                </c:pt>
                <c:pt idx="42">
                  <c:v>30.407987594604499</c:v>
                </c:pt>
                <c:pt idx="43">
                  <c:v>34.1715698242188</c:v>
                </c:pt>
                <c:pt idx="44">
                  <c:v>30.791133880615199</c:v>
                </c:pt>
                <c:pt idx="45">
                  <c:v>29.710638046264599</c:v>
                </c:pt>
                <c:pt idx="46">
                  <c:v>28.768627166748001</c:v>
                </c:pt>
                <c:pt idx="47">
                  <c:v>27.7305297851563</c:v>
                </c:pt>
                <c:pt idx="48">
                  <c:v>29.172990798950199</c:v>
                </c:pt>
                <c:pt idx="49">
                  <c:v>28.7292289733887</c:v>
                </c:pt>
                <c:pt idx="50">
                  <c:v>28.658790588378899</c:v>
                </c:pt>
                <c:pt idx="51">
                  <c:v>28.408164978027301</c:v>
                </c:pt>
                <c:pt idx="52">
                  <c:v>28.806810379028299</c:v>
                </c:pt>
                <c:pt idx="53">
                  <c:v>29.176660537719702</c:v>
                </c:pt>
                <c:pt idx="54">
                  <c:v>29.106813430786101</c:v>
                </c:pt>
                <c:pt idx="55">
                  <c:v>29.240360260009801</c:v>
                </c:pt>
                <c:pt idx="56">
                  <c:v>29.225212097168001</c:v>
                </c:pt>
                <c:pt idx="57">
                  <c:v>30.259017944335898</c:v>
                </c:pt>
                <c:pt idx="58">
                  <c:v>30.570161819458001</c:v>
                </c:pt>
                <c:pt idx="59">
                  <c:v>29.927452087402301</c:v>
                </c:pt>
                <c:pt idx="60">
                  <c:v>30.511623382568398</c:v>
                </c:pt>
                <c:pt idx="61">
                  <c:v>29.953090667724599</c:v>
                </c:pt>
                <c:pt idx="62">
                  <c:v>30.4243679046631</c:v>
                </c:pt>
                <c:pt idx="63">
                  <c:v>35.489009857177699</c:v>
                </c:pt>
                <c:pt idx="64">
                  <c:v>32.8636665344238</c:v>
                </c:pt>
                <c:pt idx="65">
                  <c:v>35.510856628417997</c:v>
                </c:pt>
                <c:pt idx="66">
                  <c:v>32.594795227050803</c:v>
                </c:pt>
                <c:pt idx="67">
                  <c:v>32.0111274719238</c:v>
                </c:pt>
                <c:pt idx="68">
                  <c:v>35.564102172851598</c:v>
                </c:pt>
                <c:pt idx="69">
                  <c:v>35.559211730957003</c:v>
                </c:pt>
                <c:pt idx="70">
                  <c:v>45.4711723327637</c:v>
                </c:pt>
                <c:pt idx="71">
                  <c:v>60.268180847167997</c:v>
                </c:pt>
                <c:pt idx="72">
                  <c:v>58.555702209472699</c:v>
                </c:pt>
                <c:pt idx="73">
                  <c:v>40.204917907714801</c:v>
                </c:pt>
                <c:pt idx="74">
                  <c:v>57.7378120422363</c:v>
                </c:pt>
                <c:pt idx="75">
                  <c:v>58.013481140136697</c:v>
                </c:pt>
                <c:pt idx="76">
                  <c:v>58.128452301025398</c:v>
                </c:pt>
                <c:pt idx="77">
                  <c:v>61.773075103759801</c:v>
                </c:pt>
                <c:pt idx="78">
                  <c:v>61.877059936523402</c:v>
                </c:pt>
                <c:pt idx="79">
                  <c:v>62.058952331542997</c:v>
                </c:pt>
                <c:pt idx="80">
                  <c:v>61.501045227050803</c:v>
                </c:pt>
                <c:pt idx="81">
                  <c:v>67.081565856933594</c:v>
                </c:pt>
                <c:pt idx="82">
                  <c:v>53.2268676757813</c:v>
                </c:pt>
                <c:pt idx="83">
                  <c:v>66.114471435546903</c:v>
                </c:pt>
                <c:pt idx="84">
                  <c:v>58.551239013671903</c:v>
                </c:pt>
                <c:pt idx="85">
                  <c:v>31.3260402679443</c:v>
                </c:pt>
                <c:pt idx="86">
                  <c:v>31.656744003295898</c:v>
                </c:pt>
                <c:pt idx="87">
                  <c:v>36.381561279296903</c:v>
                </c:pt>
                <c:pt idx="88">
                  <c:v>38.806854248046903</c:v>
                </c:pt>
                <c:pt idx="89">
                  <c:v>36.750175476074197</c:v>
                </c:pt>
                <c:pt idx="90">
                  <c:v>36.374351501464801</c:v>
                </c:pt>
                <c:pt idx="91">
                  <c:v>42.440414428710902</c:v>
                </c:pt>
                <c:pt idx="92">
                  <c:v>42.619838714599602</c:v>
                </c:pt>
                <c:pt idx="93">
                  <c:v>74.935638427734403</c:v>
                </c:pt>
                <c:pt idx="94">
                  <c:v>74.931938171386705</c:v>
                </c:pt>
                <c:pt idx="95">
                  <c:v>45.718727111816399</c:v>
                </c:pt>
                <c:pt idx="96">
                  <c:v>45.3875122070313</c:v>
                </c:pt>
                <c:pt idx="97">
                  <c:v>42.486476898193402</c:v>
                </c:pt>
                <c:pt idx="98">
                  <c:v>42.455516815185497</c:v>
                </c:pt>
                <c:pt idx="99">
                  <c:v>42.554985046386697</c:v>
                </c:pt>
                <c:pt idx="100">
                  <c:v>74.955749511718807</c:v>
                </c:pt>
                <c:pt idx="101">
                  <c:v>74.958587646484403</c:v>
                </c:pt>
                <c:pt idx="102">
                  <c:v>74.958312988281307</c:v>
                </c:pt>
                <c:pt idx="103">
                  <c:v>74.958801269531307</c:v>
                </c:pt>
                <c:pt idx="104">
                  <c:v>74.956840515136705</c:v>
                </c:pt>
                <c:pt idx="105">
                  <c:v>74.955482482910199</c:v>
                </c:pt>
                <c:pt idx="106">
                  <c:v>75.000717163085895</c:v>
                </c:pt>
                <c:pt idx="107">
                  <c:v>75.000953674316406</c:v>
                </c:pt>
                <c:pt idx="108">
                  <c:v>74.958572387695298</c:v>
                </c:pt>
                <c:pt idx="109">
                  <c:v>53.841266632080099</c:v>
                </c:pt>
                <c:pt idx="110">
                  <c:v>42.3265380859375</c:v>
                </c:pt>
                <c:pt idx="111">
                  <c:v>74.9581298828125</c:v>
                </c:pt>
                <c:pt idx="112">
                  <c:v>74.959098815917997</c:v>
                </c:pt>
                <c:pt idx="113">
                  <c:v>82.005950927734403</c:v>
                </c:pt>
                <c:pt idx="114">
                  <c:v>80.000572204589801</c:v>
                </c:pt>
                <c:pt idx="115">
                  <c:v>75.000686645507798</c:v>
                </c:pt>
                <c:pt idx="116">
                  <c:v>74.956932067871094</c:v>
                </c:pt>
                <c:pt idx="117">
                  <c:v>74.960464477539105</c:v>
                </c:pt>
                <c:pt idx="118">
                  <c:v>75.000755310058594</c:v>
                </c:pt>
                <c:pt idx="119">
                  <c:v>75.000022888183594</c:v>
                </c:pt>
                <c:pt idx="120">
                  <c:v>75.000869750976605</c:v>
                </c:pt>
                <c:pt idx="121">
                  <c:v>75.000465393066406</c:v>
                </c:pt>
                <c:pt idx="122">
                  <c:v>75.000251770019503</c:v>
                </c:pt>
                <c:pt idx="123">
                  <c:v>75.000099182128906</c:v>
                </c:pt>
                <c:pt idx="124">
                  <c:v>75.000114440917997</c:v>
                </c:pt>
                <c:pt idx="125">
                  <c:v>75.000572204589801</c:v>
                </c:pt>
                <c:pt idx="126">
                  <c:v>75.000465393066406</c:v>
                </c:pt>
                <c:pt idx="127">
                  <c:v>182.66004943847699</c:v>
                </c:pt>
                <c:pt idx="128">
                  <c:v>183.79519653320301</c:v>
                </c:pt>
                <c:pt idx="129">
                  <c:v>87.741226196289105</c:v>
                </c:pt>
                <c:pt idx="130">
                  <c:v>75.000282287597699</c:v>
                </c:pt>
                <c:pt idx="131">
                  <c:v>54.820095062255902</c:v>
                </c:pt>
                <c:pt idx="132">
                  <c:v>75.000282287597699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'SQL Results'!$K$1</c:f>
              <c:strCache>
                <c:ptCount val="1"/>
                <c:pt idx="0">
                  <c:v>HB_SOUTH_LMP</c:v>
                </c:pt>
              </c:strCache>
            </c:strRef>
          </c:tx>
          <c:spPr>
            <a:ln w="28575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33"/>
                <c:pt idx="0">
                  <c:v>43563.333518518521</c:v>
                </c:pt>
                <c:pt idx="1">
                  <c:v>43563.336921296293</c:v>
                </c:pt>
                <c:pt idx="2">
                  <c:v>43563.34039351852</c:v>
                </c:pt>
                <c:pt idx="3">
                  <c:v>43563.343877314815</c:v>
                </c:pt>
                <c:pt idx="4">
                  <c:v>43563.347337962965</c:v>
                </c:pt>
                <c:pt idx="5">
                  <c:v>43563.350798611114</c:v>
                </c:pt>
                <c:pt idx="6">
                  <c:v>43563.35428240741</c:v>
                </c:pt>
                <c:pt idx="7">
                  <c:v>43563.357754629629</c:v>
                </c:pt>
                <c:pt idx="8">
                  <c:v>43563.361226851855</c:v>
                </c:pt>
                <c:pt idx="9">
                  <c:v>43563.364687499998</c:v>
                </c:pt>
                <c:pt idx="10">
                  <c:v>43563.368171296293</c:v>
                </c:pt>
                <c:pt idx="11">
                  <c:v>43563.371655092589</c:v>
                </c:pt>
                <c:pt idx="12">
                  <c:v>43563.375162037039</c:v>
                </c:pt>
                <c:pt idx="13">
                  <c:v>43563.378611111111</c:v>
                </c:pt>
                <c:pt idx="14">
                  <c:v>43563.382048611114</c:v>
                </c:pt>
                <c:pt idx="15">
                  <c:v>43563.385520833333</c:v>
                </c:pt>
                <c:pt idx="16">
                  <c:v>43563.389004629629</c:v>
                </c:pt>
                <c:pt idx="17">
                  <c:v>43563.392511574071</c:v>
                </c:pt>
                <c:pt idx="18">
                  <c:v>43563.395995370367</c:v>
                </c:pt>
                <c:pt idx="19">
                  <c:v>43563.399456018517</c:v>
                </c:pt>
                <c:pt idx="20">
                  <c:v>43563.402939814812</c:v>
                </c:pt>
                <c:pt idx="21">
                  <c:v>43563.406400462962</c:v>
                </c:pt>
                <c:pt idx="22">
                  <c:v>43563.409872685188</c:v>
                </c:pt>
                <c:pt idx="23">
                  <c:v>43563.413344907407</c:v>
                </c:pt>
                <c:pt idx="24">
                  <c:v>43563.416886574072</c:v>
                </c:pt>
                <c:pt idx="25">
                  <c:v>43563.420300925929</c:v>
                </c:pt>
                <c:pt idx="26">
                  <c:v>43563.423750000002</c:v>
                </c:pt>
                <c:pt idx="27">
                  <c:v>43563.427256944444</c:v>
                </c:pt>
                <c:pt idx="28">
                  <c:v>43563.430717592593</c:v>
                </c:pt>
                <c:pt idx="29">
                  <c:v>43563.434166666666</c:v>
                </c:pt>
                <c:pt idx="30">
                  <c:v>43563.437650462962</c:v>
                </c:pt>
                <c:pt idx="31">
                  <c:v>43563.441111111111</c:v>
                </c:pt>
                <c:pt idx="32">
                  <c:v>43563.44458333333</c:v>
                </c:pt>
                <c:pt idx="33">
                  <c:v>43563.448055555556</c:v>
                </c:pt>
                <c:pt idx="34">
                  <c:v>43563.451585648145</c:v>
                </c:pt>
                <c:pt idx="35">
                  <c:v>43563.455000000002</c:v>
                </c:pt>
                <c:pt idx="36">
                  <c:v>43563.45853009259</c:v>
                </c:pt>
                <c:pt idx="37">
                  <c:v>43563.461956018517</c:v>
                </c:pt>
                <c:pt idx="38">
                  <c:v>43563.465497685182</c:v>
                </c:pt>
                <c:pt idx="39">
                  <c:v>43563.468877314815</c:v>
                </c:pt>
                <c:pt idx="40">
                  <c:v>43563.472361111111</c:v>
                </c:pt>
                <c:pt idx="41">
                  <c:v>43563.47583333333</c:v>
                </c:pt>
                <c:pt idx="42">
                  <c:v>43563.479317129626</c:v>
                </c:pt>
                <c:pt idx="43">
                  <c:v>43563.482777777775</c:v>
                </c:pt>
                <c:pt idx="44">
                  <c:v>43563.486250000002</c:v>
                </c:pt>
                <c:pt idx="45">
                  <c:v>43563.489803240744</c:v>
                </c:pt>
                <c:pt idx="46">
                  <c:v>43563.493194444447</c:v>
                </c:pt>
                <c:pt idx="47">
                  <c:v>43563.496666666666</c:v>
                </c:pt>
                <c:pt idx="48">
                  <c:v>43563.500208333331</c:v>
                </c:pt>
                <c:pt idx="49">
                  <c:v>43563.503634259258</c:v>
                </c:pt>
                <c:pt idx="50">
                  <c:v>43563.50708333333</c:v>
                </c:pt>
                <c:pt idx="51">
                  <c:v>43563.510578703703</c:v>
                </c:pt>
                <c:pt idx="52">
                  <c:v>43563.514027777775</c:v>
                </c:pt>
                <c:pt idx="53">
                  <c:v>43563.517488425925</c:v>
                </c:pt>
                <c:pt idx="54">
                  <c:v>43563.520995370367</c:v>
                </c:pt>
                <c:pt idx="55">
                  <c:v>43563.524444444447</c:v>
                </c:pt>
                <c:pt idx="56">
                  <c:v>43563.527905092589</c:v>
                </c:pt>
                <c:pt idx="57">
                  <c:v>43563.531400462962</c:v>
                </c:pt>
                <c:pt idx="58">
                  <c:v>43563.534872685188</c:v>
                </c:pt>
                <c:pt idx="59">
                  <c:v>43563.538344907407</c:v>
                </c:pt>
                <c:pt idx="60">
                  <c:v>43563.541875000003</c:v>
                </c:pt>
                <c:pt idx="61">
                  <c:v>43563.545300925929</c:v>
                </c:pt>
                <c:pt idx="62">
                  <c:v>43563.548761574071</c:v>
                </c:pt>
                <c:pt idx="63">
                  <c:v>43563.552233796298</c:v>
                </c:pt>
                <c:pt idx="64">
                  <c:v>43563.555706018517</c:v>
                </c:pt>
                <c:pt idx="65">
                  <c:v>43563.559166666666</c:v>
                </c:pt>
                <c:pt idx="66">
                  <c:v>43563.562708333331</c:v>
                </c:pt>
                <c:pt idx="67">
                  <c:v>43563.566111111111</c:v>
                </c:pt>
                <c:pt idx="68">
                  <c:v>43563.569594907407</c:v>
                </c:pt>
                <c:pt idx="69">
                  <c:v>43563.573067129626</c:v>
                </c:pt>
                <c:pt idx="70">
                  <c:v>43563.576539351852</c:v>
                </c:pt>
                <c:pt idx="71">
                  <c:v>43563.580011574071</c:v>
                </c:pt>
                <c:pt idx="72">
                  <c:v>43563.58353009259</c:v>
                </c:pt>
                <c:pt idx="73">
                  <c:v>43563.586956018517</c:v>
                </c:pt>
                <c:pt idx="74">
                  <c:v>43563.590416666666</c:v>
                </c:pt>
                <c:pt idx="75">
                  <c:v>43563.593900462962</c:v>
                </c:pt>
                <c:pt idx="76">
                  <c:v>43563.597384259258</c:v>
                </c:pt>
                <c:pt idx="77">
                  <c:v>43563.60083333333</c:v>
                </c:pt>
                <c:pt idx="78">
                  <c:v>43563.604328703703</c:v>
                </c:pt>
                <c:pt idx="79">
                  <c:v>43563.607777777775</c:v>
                </c:pt>
                <c:pt idx="80">
                  <c:v>43563.611250000002</c:v>
                </c:pt>
                <c:pt idx="81">
                  <c:v>43563.614722222221</c:v>
                </c:pt>
                <c:pt idx="82">
                  <c:v>43563.618206018517</c:v>
                </c:pt>
                <c:pt idx="83">
                  <c:v>43563.621689814812</c:v>
                </c:pt>
                <c:pt idx="84">
                  <c:v>43563.625196759262</c:v>
                </c:pt>
                <c:pt idx="85">
                  <c:v>43563.628611111111</c:v>
                </c:pt>
                <c:pt idx="86">
                  <c:v>43563.63208333333</c:v>
                </c:pt>
                <c:pt idx="87">
                  <c:v>43563.635578703703</c:v>
                </c:pt>
                <c:pt idx="88">
                  <c:v>43563.639039351852</c:v>
                </c:pt>
                <c:pt idx="89">
                  <c:v>43563.642511574071</c:v>
                </c:pt>
                <c:pt idx="90">
                  <c:v>43563.645995370367</c:v>
                </c:pt>
                <c:pt idx="91">
                  <c:v>43563.649444444447</c:v>
                </c:pt>
                <c:pt idx="92">
                  <c:v>43563.652916666666</c:v>
                </c:pt>
                <c:pt idx="93">
                  <c:v>43563.656400462962</c:v>
                </c:pt>
                <c:pt idx="94">
                  <c:v>43563.659861111111</c:v>
                </c:pt>
                <c:pt idx="95">
                  <c:v>43563.663344907407</c:v>
                </c:pt>
                <c:pt idx="96">
                  <c:v>43563.666886574072</c:v>
                </c:pt>
                <c:pt idx="97">
                  <c:v>43563.670300925929</c:v>
                </c:pt>
                <c:pt idx="98">
                  <c:v>43563.673761574071</c:v>
                </c:pt>
                <c:pt idx="99">
                  <c:v>43563.677233796298</c:v>
                </c:pt>
                <c:pt idx="100">
                  <c:v>43563.680706018517</c:v>
                </c:pt>
                <c:pt idx="101">
                  <c:v>43563.684166666666</c:v>
                </c:pt>
                <c:pt idx="102">
                  <c:v>43563.687673611108</c:v>
                </c:pt>
                <c:pt idx="103">
                  <c:v>43563.691134259258</c:v>
                </c:pt>
                <c:pt idx="104">
                  <c:v>43563.694594907407</c:v>
                </c:pt>
                <c:pt idx="105">
                  <c:v>43563.698078703703</c:v>
                </c:pt>
                <c:pt idx="106">
                  <c:v>43563.701539351852</c:v>
                </c:pt>
                <c:pt idx="107">
                  <c:v>43563.705023148148</c:v>
                </c:pt>
                <c:pt idx="108">
                  <c:v>43563.708541666667</c:v>
                </c:pt>
                <c:pt idx="109">
                  <c:v>43563.71197916667</c:v>
                </c:pt>
                <c:pt idx="110">
                  <c:v>43563.715428240743</c:v>
                </c:pt>
                <c:pt idx="111">
                  <c:v>43563.718877314815</c:v>
                </c:pt>
                <c:pt idx="112">
                  <c:v>43563.722372685188</c:v>
                </c:pt>
                <c:pt idx="113">
                  <c:v>43563.725821759261</c:v>
                </c:pt>
                <c:pt idx="114">
                  <c:v>43563.729328703703</c:v>
                </c:pt>
                <c:pt idx="115">
                  <c:v>43563.732789351852</c:v>
                </c:pt>
                <c:pt idx="116">
                  <c:v>43563.736250000002</c:v>
                </c:pt>
                <c:pt idx="117">
                  <c:v>43563.739745370367</c:v>
                </c:pt>
                <c:pt idx="118">
                  <c:v>43563.743206018517</c:v>
                </c:pt>
                <c:pt idx="119">
                  <c:v>43563.746689814812</c:v>
                </c:pt>
                <c:pt idx="120">
                  <c:v>43563.750208333331</c:v>
                </c:pt>
                <c:pt idx="121">
                  <c:v>43563.753611111111</c:v>
                </c:pt>
                <c:pt idx="122">
                  <c:v>43563.75708333333</c:v>
                </c:pt>
                <c:pt idx="123">
                  <c:v>43563.760567129626</c:v>
                </c:pt>
                <c:pt idx="124">
                  <c:v>43563.764027777775</c:v>
                </c:pt>
                <c:pt idx="125">
                  <c:v>43563.767500000002</c:v>
                </c:pt>
                <c:pt idx="126">
                  <c:v>43563.770995370367</c:v>
                </c:pt>
                <c:pt idx="127">
                  <c:v>43563.774444444447</c:v>
                </c:pt>
                <c:pt idx="128">
                  <c:v>43563.777939814812</c:v>
                </c:pt>
                <c:pt idx="129">
                  <c:v>43563.781388888892</c:v>
                </c:pt>
                <c:pt idx="130">
                  <c:v>43563.784861111111</c:v>
                </c:pt>
                <c:pt idx="131">
                  <c:v>43563.788310185184</c:v>
                </c:pt>
                <c:pt idx="132">
                  <c:v>43563.79184027778</c:v>
                </c:pt>
              </c:numCache>
            </c:numRef>
          </c:cat>
          <c:val>
            <c:numRef>
              <c:f>'SQL Results'!$K$2:$K$289</c:f>
              <c:numCache>
                <c:formatCode>General</c:formatCode>
                <c:ptCount val="133"/>
                <c:pt idx="0">
                  <c:v>26.1620903015137</c:v>
                </c:pt>
                <c:pt idx="1">
                  <c:v>27.701831817626999</c:v>
                </c:pt>
                <c:pt idx="2">
                  <c:v>27.432794570922901</c:v>
                </c:pt>
                <c:pt idx="3">
                  <c:v>26.624942779541001</c:v>
                </c:pt>
                <c:pt idx="4">
                  <c:v>26.439064025878899</c:v>
                </c:pt>
                <c:pt idx="5">
                  <c:v>25.727542877197301</c:v>
                </c:pt>
                <c:pt idx="6">
                  <c:v>26.553775787353501</c:v>
                </c:pt>
                <c:pt idx="7">
                  <c:v>27.870367050170898</c:v>
                </c:pt>
                <c:pt idx="8">
                  <c:v>27.973863601684599</c:v>
                </c:pt>
                <c:pt idx="9">
                  <c:v>27.6312370300293</c:v>
                </c:pt>
                <c:pt idx="10">
                  <c:v>27.760198593139599</c:v>
                </c:pt>
                <c:pt idx="11">
                  <c:v>27.454216003418001</c:v>
                </c:pt>
                <c:pt idx="12">
                  <c:v>27.713678359985401</c:v>
                </c:pt>
                <c:pt idx="13">
                  <c:v>28.258726119995099</c:v>
                </c:pt>
                <c:pt idx="14">
                  <c:v>28.6291618347168</c:v>
                </c:pt>
                <c:pt idx="15">
                  <c:v>29.522823333740199</c:v>
                </c:pt>
                <c:pt idx="16">
                  <c:v>40.500389099121101</c:v>
                </c:pt>
                <c:pt idx="17">
                  <c:v>42.379179117431597</c:v>
                </c:pt>
                <c:pt idx="18">
                  <c:v>29.856609829026201</c:v>
                </c:pt>
                <c:pt idx="19">
                  <c:v>29.205473904146299</c:v>
                </c:pt>
                <c:pt idx="20">
                  <c:v>29.200975341874699</c:v>
                </c:pt>
                <c:pt idx="21">
                  <c:v>30.9591527359091</c:v>
                </c:pt>
                <c:pt idx="22">
                  <c:v>44.661142821123697</c:v>
                </c:pt>
                <c:pt idx="23">
                  <c:v>29.9385493850926</c:v>
                </c:pt>
                <c:pt idx="24">
                  <c:v>29.202530553272101</c:v>
                </c:pt>
                <c:pt idx="25">
                  <c:v>44.154518200368599</c:v>
                </c:pt>
                <c:pt idx="26">
                  <c:v>43.508351131854297</c:v>
                </c:pt>
                <c:pt idx="27">
                  <c:v>41.377002349748501</c:v>
                </c:pt>
                <c:pt idx="28">
                  <c:v>28.037238944206202</c:v>
                </c:pt>
                <c:pt idx="29">
                  <c:v>28.9356498822021</c:v>
                </c:pt>
                <c:pt idx="30">
                  <c:v>29.412972096634299</c:v>
                </c:pt>
                <c:pt idx="31">
                  <c:v>29.2087710782309</c:v>
                </c:pt>
                <c:pt idx="32">
                  <c:v>29.203842309475601</c:v>
                </c:pt>
                <c:pt idx="33">
                  <c:v>29.203737264902099</c:v>
                </c:pt>
                <c:pt idx="34">
                  <c:v>29.205115471057301</c:v>
                </c:pt>
                <c:pt idx="35">
                  <c:v>32.033086968625497</c:v>
                </c:pt>
                <c:pt idx="36">
                  <c:v>29.207782018470098</c:v>
                </c:pt>
                <c:pt idx="37">
                  <c:v>35.416013188799397</c:v>
                </c:pt>
                <c:pt idx="38">
                  <c:v>40.500395220336898</c:v>
                </c:pt>
                <c:pt idx="39">
                  <c:v>36.641798387069699</c:v>
                </c:pt>
                <c:pt idx="40">
                  <c:v>29.446301963424698</c:v>
                </c:pt>
                <c:pt idx="41">
                  <c:v>29.780752738571199</c:v>
                </c:pt>
                <c:pt idx="42">
                  <c:v>30.436947565765401</c:v>
                </c:pt>
                <c:pt idx="43">
                  <c:v>34.204114961090099</c:v>
                </c:pt>
                <c:pt idx="44">
                  <c:v>30.8204588086701</c:v>
                </c:pt>
                <c:pt idx="45">
                  <c:v>29.738318625259399</c:v>
                </c:pt>
                <c:pt idx="46">
                  <c:v>28.794833807372999</c:v>
                </c:pt>
                <c:pt idx="47">
                  <c:v>27.755790619812</c:v>
                </c:pt>
                <c:pt idx="48">
                  <c:v>29.200169960212701</c:v>
                </c:pt>
                <c:pt idx="49">
                  <c:v>28.755399790496899</c:v>
                </c:pt>
                <c:pt idx="50">
                  <c:v>28.684897398834199</c:v>
                </c:pt>
                <c:pt idx="51">
                  <c:v>28.434631444168101</c:v>
                </c:pt>
                <c:pt idx="52">
                  <c:v>28.833648303222599</c:v>
                </c:pt>
                <c:pt idx="53">
                  <c:v>29.203843097877499</c:v>
                </c:pt>
                <c:pt idx="54">
                  <c:v>29.133931398201</c:v>
                </c:pt>
                <c:pt idx="55">
                  <c:v>29.267602527427702</c:v>
                </c:pt>
                <c:pt idx="56">
                  <c:v>29.2524397939682</c:v>
                </c:pt>
                <c:pt idx="57">
                  <c:v>30.287209023666399</c:v>
                </c:pt>
                <c:pt idx="58">
                  <c:v>30.5942094207001</c:v>
                </c:pt>
                <c:pt idx="59">
                  <c:v>29.950993386306799</c:v>
                </c:pt>
                <c:pt idx="60">
                  <c:v>30.53562425354</c:v>
                </c:pt>
                <c:pt idx="61">
                  <c:v>29.976032024116499</c:v>
                </c:pt>
                <c:pt idx="62">
                  <c:v>30.451452068405199</c:v>
                </c:pt>
                <c:pt idx="63">
                  <c:v>35.520604503478999</c:v>
                </c:pt>
                <c:pt idx="64">
                  <c:v>32.892923305053699</c:v>
                </c:pt>
                <c:pt idx="65">
                  <c:v>35.543206544799801</c:v>
                </c:pt>
                <c:pt idx="66">
                  <c:v>32.623812638931298</c:v>
                </c:pt>
                <c:pt idx="67">
                  <c:v>32.038961902313197</c:v>
                </c:pt>
                <c:pt idx="68">
                  <c:v>35.595026726837197</c:v>
                </c:pt>
                <c:pt idx="69">
                  <c:v>35.590132077636703</c:v>
                </c:pt>
                <c:pt idx="70">
                  <c:v>32.457021311112896</c:v>
                </c:pt>
                <c:pt idx="71">
                  <c:v>28.2425862985558</c:v>
                </c:pt>
                <c:pt idx="72">
                  <c:v>26.4361722882457</c:v>
                </c:pt>
                <c:pt idx="73">
                  <c:v>28.9026603134065</c:v>
                </c:pt>
                <c:pt idx="74">
                  <c:v>25.800203832486901</c:v>
                </c:pt>
                <c:pt idx="75">
                  <c:v>26.024151675565999</c:v>
                </c:pt>
                <c:pt idx="76">
                  <c:v>25.992100656049999</c:v>
                </c:pt>
                <c:pt idx="77">
                  <c:v>29.850155919874499</c:v>
                </c:pt>
                <c:pt idx="78">
                  <c:v>29.973652706811599</c:v>
                </c:pt>
                <c:pt idx="79">
                  <c:v>30.090729505451201</c:v>
                </c:pt>
                <c:pt idx="80">
                  <c:v>29.711800602394</c:v>
                </c:pt>
                <c:pt idx="81">
                  <c:v>35.288788999154697</c:v>
                </c:pt>
                <c:pt idx="82">
                  <c:v>34.591570966184598</c:v>
                </c:pt>
                <c:pt idx="83">
                  <c:v>34.744595227573399</c:v>
                </c:pt>
                <c:pt idx="84">
                  <c:v>27.0573093938774</c:v>
                </c:pt>
                <c:pt idx="85">
                  <c:v>31.353927538833599</c:v>
                </c:pt>
                <c:pt idx="86">
                  <c:v>31.684925882186899</c:v>
                </c:pt>
                <c:pt idx="87">
                  <c:v>36.414704136962897</c:v>
                </c:pt>
                <c:pt idx="88">
                  <c:v>38.842206834106499</c:v>
                </c:pt>
                <c:pt idx="89">
                  <c:v>36.783654497070302</c:v>
                </c:pt>
                <c:pt idx="90">
                  <c:v>36.405979547119202</c:v>
                </c:pt>
                <c:pt idx="91">
                  <c:v>42.4781977031708</c:v>
                </c:pt>
                <c:pt idx="92">
                  <c:v>42.656899286193898</c:v>
                </c:pt>
                <c:pt idx="93">
                  <c:v>75.000804629516594</c:v>
                </c:pt>
                <c:pt idx="94">
                  <c:v>75.000207633056604</c:v>
                </c:pt>
                <c:pt idx="95">
                  <c:v>45.758482602233897</c:v>
                </c:pt>
                <c:pt idx="96">
                  <c:v>45.426979636383102</c:v>
                </c:pt>
                <c:pt idx="97">
                  <c:v>42.510220109710701</c:v>
                </c:pt>
                <c:pt idx="98">
                  <c:v>42.479242758254998</c:v>
                </c:pt>
                <c:pt idx="99">
                  <c:v>42.578765499496498</c:v>
                </c:pt>
                <c:pt idx="100">
                  <c:v>75.000743939209002</c:v>
                </c:pt>
                <c:pt idx="101">
                  <c:v>75.0004800646972</c:v>
                </c:pt>
                <c:pt idx="102">
                  <c:v>75.000203758544998</c:v>
                </c:pt>
                <c:pt idx="103">
                  <c:v>75.0006938072205</c:v>
                </c:pt>
                <c:pt idx="104">
                  <c:v>75.000283585815396</c:v>
                </c:pt>
                <c:pt idx="105">
                  <c:v>75.000477153777993</c:v>
                </c:pt>
                <c:pt idx="106">
                  <c:v>75.000717163085895</c:v>
                </c:pt>
                <c:pt idx="107">
                  <c:v>75.000953674316406</c:v>
                </c:pt>
                <c:pt idx="108">
                  <c:v>75.000465147857696</c:v>
                </c:pt>
                <c:pt idx="109">
                  <c:v>53.870241123962401</c:v>
                </c:pt>
                <c:pt idx="110">
                  <c:v>42.350191657257</c:v>
                </c:pt>
                <c:pt idx="111">
                  <c:v>75.000022012634304</c:v>
                </c:pt>
                <c:pt idx="112">
                  <c:v>75.000990735626203</c:v>
                </c:pt>
                <c:pt idx="113">
                  <c:v>82.005950927734403</c:v>
                </c:pt>
                <c:pt idx="114">
                  <c:v>80.000572204589801</c:v>
                </c:pt>
                <c:pt idx="115">
                  <c:v>75.000686645507798</c:v>
                </c:pt>
                <c:pt idx="116">
                  <c:v>75.000375164184604</c:v>
                </c:pt>
                <c:pt idx="117">
                  <c:v>75.002357373657304</c:v>
                </c:pt>
                <c:pt idx="118">
                  <c:v>75.000755310058594</c:v>
                </c:pt>
                <c:pt idx="119">
                  <c:v>75.000022888183594</c:v>
                </c:pt>
                <c:pt idx="120">
                  <c:v>75.000869750976605</c:v>
                </c:pt>
                <c:pt idx="121">
                  <c:v>75.000465393066406</c:v>
                </c:pt>
                <c:pt idx="122">
                  <c:v>75.000251770019503</c:v>
                </c:pt>
                <c:pt idx="123">
                  <c:v>75.000099182128906</c:v>
                </c:pt>
                <c:pt idx="124">
                  <c:v>75.000114440917997</c:v>
                </c:pt>
                <c:pt idx="125">
                  <c:v>75.000572204589801</c:v>
                </c:pt>
                <c:pt idx="126">
                  <c:v>75.000465393066406</c:v>
                </c:pt>
                <c:pt idx="127">
                  <c:v>-61.450316152921303</c:v>
                </c:pt>
                <c:pt idx="128">
                  <c:v>-59.603685187227001</c:v>
                </c:pt>
                <c:pt idx="129">
                  <c:v>6.9669491313396303</c:v>
                </c:pt>
                <c:pt idx="130">
                  <c:v>75.000282287597699</c:v>
                </c:pt>
                <c:pt idx="131">
                  <c:v>54.820095062255902</c:v>
                </c:pt>
                <c:pt idx="132">
                  <c:v>75.000282287597699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'SQL Results'!$L$1</c:f>
              <c:strCache>
                <c:ptCount val="1"/>
                <c:pt idx="0">
                  <c:v>LZ_SOUTH_LMP</c:v>
                </c:pt>
              </c:strCache>
            </c:strRef>
          </c:tx>
          <c:spPr>
            <a:ln w="28575" cap="rnd">
              <a:solidFill>
                <a:schemeClr val="tx2">
                  <a:lumMod val="7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33"/>
                <c:pt idx="0">
                  <c:v>43563.333518518521</c:v>
                </c:pt>
                <c:pt idx="1">
                  <c:v>43563.336921296293</c:v>
                </c:pt>
                <c:pt idx="2">
                  <c:v>43563.34039351852</c:v>
                </c:pt>
                <c:pt idx="3">
                  <c:v>43563.343877314815</c:v>
                </c:pt>
                <c:pt idx="4">
                  <c:v>43563.347337962965</c:v>
                </c:pt>
                <c:pt idx="5">
                  <c:v>43563.350798611114</c:v>
                </c:pt>
                <c:pt idx="6">
                  <c:v>43563.35428240741</c:v>
                </c:pt>
                <c:pt idx="7">
                  <c:v>43563.357754629629</c:v>
                </c:pt>
                <c:pt idx="8">
                  <c:v>43563.361226851855</c:v>
                </c:pt>
                <c:pt idx="9">
                  <c:v>43563.364687499998</c:v>
                </c:pt>
                <c:pt idx="10">
                  <c:v>43563.368171296293</c:v>
                </c:pt>
                <c:pt idx="11">
                  <c:v>43563.371655092589</c:v>
                </c:pt>
                <c:pt idx="12">
                  <c:v>43563.375162037039</c:v>
                </c:pt>
                <c:pt idx="13">
                  <c:v>43563.378611111111</c:v>
                </c:pt>
                <c:pt idx="14">
                  <c:v>43563.382048611114</c:v>
                </c:pt>
                <c:pt idx="15">
                  <c:v>43563.385520833333</c:v>
                </c:pt>
                <c:pt idx="16">
                  <c:v>43563.389004629629</c:v>
                </c:pt>
                <c:pt idx="17">
                  <c:v>43563.392511574071</c:v>
                </c:pt>
                <c:pt idx="18">
                  <c:v>43563.395995370367</c:v>
                </c:pt>
                <c:pt idx="19">
                  <c:v>43563.399456018517</c:v>
                </c:pt>
                <c:pt idx="20">
                  <c:v>43563.402939814812</c:v>
                </c:pt>
                <c:pt idx="21">
                  <c:v>43563.406400462962</c:v>
                </c:pt>
                <c:pt idx="22">
                  <c:v>43563.409872685188</c:v>
                </c:pt>
                <c:pt idx="23">
                  <c:v>43563.413344907407</c:v>
                </c:pt>
                <c:pt idx="24">
                  <c:v>43563.416886574072</c:v>
                </c:pt>
                <c:pt idx="25">
                  <c:v>43563.420300925929</c:v>
                </c:pt>
                <c:pt idx="26">
                  <c:v>43563.423750000002</c:v>
                </c:pt>
                <c:pt idx="27">
                  <c:v>43563.427256944444</c:v>
                </c:pt>
                <c:pt idx="28">
                  <c:v>43563.430717592593</c:v>
                </c:pt>
                <c:pt idx="29">
                  <c:v>43563.434166666666</c:v>
                </c:pt>
                <c:pt idx="30">
                  <c:v>43563.437650462962</c:v>
                </c:pt>
                <c:pt idx="31">
                  <c:v>43563.441111111111</c:v>
                </c:pt>
                <c:pt idx="32">
                  <c:v>43563.44458333333</c:v>
                </c:pt>
                <c:pt idx="33">
                  <c:v>43563.448055555556</c:v>
                </c:pt>
                <c:pt idx="34">
                  <c:v>43563.451585648145</c:v>
                </c:pt>
                <c:pt idx="35">
                  <c:v>43563.455000000002</c:v>
                </c:pt>
                <c:pt idx="36">
                  <c:v>43563.45853009259</c:v>
                </c:pt>
                <c:pt idx="37">
                  <c:v>43563.461956018517</c:v>
                </c:pt>
                <c:pt idx="38">
                  <c:v>43563.465497685182</c:v>
                </c:pt>
                <c:pt idx="39">
                  <c:v>43563.468877314815</c:v>
                </c:pt>
                <c:pt idx="40">
                  <c:v>43563.472361111111</c:v>
                </c:pt>
                <c:pt idx="41">
                  <c:v>43563.47583333333</c:v>
                </c:pt>
                <c:pt idx="42">
                  <c:v>43563.479317129626</c:v>
                </c:pt>
                <c:pt idx="43">
                  <c:v>43563.482777777775</c:v>
                </c:pt>
                <c:pt idx="44">
                  <c:v>43563.486250000002</c:v>
                </c:pt>
                <c:pt idx="45">
                  <c:v>43563.489803240744</c:v>
                </c:pt>
                <c:pt idx="46">
                  <c:v>43563.493194444447</c:v>
                </c:pt>
                <c:pt idx="47">
                  <c:v>43563.496666666666</c:v>
                </c:pt>
                <c:pt idx="48">
                  <c:v>43563.500208333331</c:v>
                </c:pt>
                <c:pt idx="49">
                  <c:v>43563.503634259258</c:v>
                </c:pt>
                <c:pt idx="50">
                  <c:v>43563.50708333333</c:v>
                </c:pt>
                <c:pt idx="51">
                  <c:v>43563.510578703703</c:v>
                </c:pt>
                <c:pt idx="52">
                  <c:v>43563.514027777775</c:v>
                </c:pt>
                <c:pt idx="53">
                  <c:v>43563.517488425925</c:v>
                </c:pt>
                <c:pt idx="54">
                  <c:v>43563.520995370367</c:v>
                </c:pt>
                <c:pt idx="55">
                  <c:v>43563.524444444447</c:v>
                </c:pt>
                <c:pt idx="56">
                  <c:v>43563.527905092589</c:v>
                </c:pt>
                <c:pt idx="57">
                  <c:v>43563.531400462962</c:v>
                </c:pt>
                <c:pt idx="58">
                  <c:v>43563.534872685188</c:v>
                </c:pt>
                <c:pt idx="59">
                  <c:v>43563.538344907407</c:v>
                </c:pt>
                <c:pt idx="60">
                  <c:v>43563.541875000003</c:v>
                </c:pt>
                <c:pt idx="61">
                  <c:v>43563.545300925929</c:v>
                </c:pt>
                <c:pt idx="62">
                  <c:v>43563.548761574071</c:v>
                </c:pt>
                <c:pt idx="63">
                  <c:v>43563.552233796298</c:v>
                </c:pt>
                <c:pt idx="64">
                  <c:v>43563.555706018517</c:v>
                </c:pt>
                <c:pt idx="65">
                  <c:v>43563.559166666666</c:v>
                </c:pt>
                <c:pt idx="66">
                  <c:v>43563.562708333331</c:v>
                </c:pt>
                <c:pt idx="67">
                  <c:v>43563.566111111111</c:v>
                </c:pt>
                <c:pt idx="68">
                  <c:v>43563.569594907407</c:v>
                </c:pt>
                <c:pt idx="69">
                  <c:v>43563.573067129626</c:v>
                </c:pt>
                <c:pt idx="70">
                  <c:v>43563.576539351852</c:v>
                </c:pt>
                <c:pt idx="71">
                  <c:v>43563.580011574071</c:v>
                </c:pt>
                <c:pt idx="72">
                  <c:v>43563.58353009259</c:v>
                </c:pt>
                <c:pt idx="73">
                  <c:v>43563.586956018517</c:v>
                </c:pt>
                <c:pt idx="74">
                  <c:v>43563.590416666666</c:v>
                </c:pt>
                <c:pt idx="75">
                  <c:v>43563.593900462962</c:v>
                </c:pt>
                <c:pt idx="76">
                  <c:v>43563.597384259258</c:v>
                </c:pt>
                <c:pt idx="77">
                  <c:v>43563.60083333333</c:v>
                </c:pt>
                <c:pt idx="78">
                  <c:v>43563.604328703703</c:v>
                </c:pt>
                <c:pt idx="79">
                  <c:v>43563.607777777775</c:v>
                </c:pt>
                <c:pt idx="80">
                  <c:v>43563.611250000002</c:v>
                </c:pt>
                <c:pt idx="81">
                  <c:v>43563.614722222221</c:v>
                </c:pt>
                <c:pt idx="82">
                  <c:v>43563.618206018517</c:v>
                </c:pt>
                <c:pt idx="83">
                  <c:v>43563.621689814812</c:v>
                </c:pt>
                <c:pt idx="84">
                  <c:v>43563.625196759262</c:v>
                </c:pt>
                <c:pt idx="85">
                  <c:v>43563.628611111111</c:v>
                </c:pt>
                <c:pt idx="86">
                  <c:v>43563.63208333333</c:v>
                </c:pt>
                <c:pt idx="87">
                  <c:v>43563.635578703703</c:v>
                </c:pt>
                <c:pt idx="88">
                  <c:v>43563.639039351852</c:v>
                </c:pt>
                <c:pt idx="89">
                  <c:v>43563.642511574071</c:v>
                </c:pt>
                <c:pt idx="90">
                  <c:v>43563.645995370367</c:v>
                </c:pt>
                <c:pt idx="91">
                  <c:v>43563.649444444447</c:v>
                </c:pt>
                <c:pt idx="92">
                  <c:v>43563.652916666666</c:v>
                </c:pt>
                <c:pt idx="93">
                  <c:v>43563.656400462962</c:v>
                </c:pt>
                <c:pt idx="94">
                  <c:v>43563.659861111111</c:v>
                </c:pt>
                <c:pt idx="95">
                  <c:v>43563.663344907407</c:v>
                </c:pt>
                <c:pt idx="96">
                  <c:v>43563.666886574072</c:v>
                </c:pt>
                <c:pt idx="97">
                  <c:v>43563.670300925929</c:v>
                </c:pt>
                <c:pt idx="98">
                  <c:v>43563.673761574071</c:v>
                </c:pt>
                <c:pt idx="99">
                  <c:v>43563.677233796298</c:v>
                </c:pt>
                <c:pt idx="100">
                  <c:v>43563.680706018517</c:v>
                </c:pt>
                <c:pt idx="101">
                  <c:v>43563.684166666666</c:v>
                </c:pt>
                <c:pt idx="102">
                  <c:v>43563.687673611108</c:v>
                </c:pt>
                <c:pt idx="103">
                  <c:v>43563.691134259258</c:v>
                </c:pt>
                <c:pt idx="104">
                  <c:v>43563.694594907407</c:v>
                </c:pt>
                <c:pt idx="105">
                  <c:v>43563.698078703703</c:v>
                </c:pt>
                <c:pt idx="106">
                  <c:v>43563.701539351852</c:v>
                </c:pt>
                <c:pt idx="107">
                  <c:v>43563.705023148148</c:v>
                </c:pt>
                <c:pt idx="108">
                  <c:v>43563.708541666667</c:v>
                </c:pt>
                <c:pt idx="109">
                  <c:v>43563.71197916667</c:v>
                </c:pt>
                <c:pt idx="110">
                  <c:v>43563.715428240743</c:v>
                </c:pt>
                <c:pt idx="111">
                  <c:v>43563.718877314815</c:v>
                </c:pt>
                <c:pt idx="112">
                  <c:v>43563.722372685188</c:v>
                </c:pt>
                <c:pt idx="113">
                  <c:v>43563.725821759261</c:v>
                </c:pt>
                <c:pt idx="114">
                  <c:v>43563.729328703703</c:v>
                </c:pt>
                <c:pt idx="115">
                  <c:v>43563.732789351852</c:v>
                </c:pt>
                <c:pt idx="116">
                  <c:v>43563.736250000002</c:v>
                </c:pt>
                <c:pt idx="117">
                  <c:v>43563.739745370367</c:v>
                </c:pt>
                <c:pt idx="118">
                  <c:v>43563.743206018517</c:v>
                </c:pt>
                <c:pt idx="119">
                  <c:v>43563.746689814812</c:v>
                </c:pt>
                <c:pt idx="120">
                  <c:v>43563.750208333331</c:v>
                </c:pt>
                <c:pt idx="121">
                  <c:v>43563.753611111111</c:v>
                </c:pt>
                <c:pt idx="122">
                  <c:v>43563.75708333333</c:v>
                </c:pt>
                <c:pt idx="123">
                  <c:v>43563.760567129626</c:v>
                </c:pt>
                <c:pt idx="124">
                  <c:v>43563.764027777775</c:v>
                </c:pt>
                <c:pt idx="125">
                  <c:v>43563.767500000002</c:v>
                </c:pt>
                <c:pt idx="126">
                  <c:v>43563.770995370367</c:v>
                </c:pt>
                <c:pt idx="127">
                  <c:v>43563.774444444447</c:v>
                </c:pt>
                <c:pt idx="128">
                  <c:v>43563.777939814812</c:v>
                </c:pt>
                <c:pt idx="129">
                  <c:v>43563.781388888892</c:v>
                </c:pt>
                <c:pt idx="130">
                  <c:v>43563.784861111111</c:v>
                </c:pt>
                <c:pt idx="131">
                  <c:v>43563.788310185184</c:v>
                </c:pt>
                <c:pt idx="132">
                  <c:v>43563.79184027778</c:v>
                </c:pt>
              </c:numCache>
            </c:numRef>
          </c:cat>
          <c:val>
            <c:numRef>
              <c:f>'SQL Results'!$L$2:$L$289</c:f>
              <c:numCache>
                <c:formatCode>General</c:formatCode>
                <c:ptCount val="133"/>
                <c:pt idx="0">
                  <c:v>26.1620903015137</c:v>
                </c:pt>
                <c:pt idx="1">
                  <c:v>27.701831817626999</c:v>
                </c:pt>
                <c:pt idx="2">
                  <c:v>27.432794570922901</c:v>
                </c:pt>
                <c:pt idx="3">
                  <c:v>26.624942779541001</c:v>
                </c:pt>
                <c:pt idx="4">
                  <c:v>26.439064025878899</c:v>
                </c:pt>
                <c:pt idx="5">
                  <c:v>25.727542877197301</c:v>
                </c:pt>
                <c:pt idx="6">
                  <c:v>26.553775787353601</c:v>
                </c:pt>
                <c:pt idx="7">
                  <c:v>27.870367050170898</c:v>
                </c:pt>
                <c:pt idx="8">
                  <c:v>27.973863601684599</c:v>
                </c:pt>
                <c:pt idx="9">
                  <c:v>27.6312370300293</c:v>
                </c:pt>
                <c:pt idx="10">
                  <c:v>27.760198593139599</c:v>
                </c:pt>
                <c:pt idx="11">
                  <c:v>27.454216003418001</c:v>
                </c:pt>
                <c:pt idx="12">
                  <c:v>27.713678359985401</c:v>
                </c:pt>
                <c:pt idx="13">
                  <c:v>28.258726119995099</c:v>
                </c:pt>
                <c:pt idx="14">
                  <c:v>28.6291618347168</c:v>
                </c:pt>
                <c:pt idx="15">
                  <c:v>29.522823333740298</c:v>
                </c:pt>
                <c:pt idx="16">
                  <c:v>40.500389099121101</c:v>
                </c:pt>
                <c:pt idx="17">
                  <c:v>42.379179117431498</c:v>
                </c:pt>
                <c:pt idx="18">
                  <c:v>30.037267406153202</c:v>
                </c:pt>
                <c:pt idx="19">
                  <c:v>29.311630527483601</c:v>
                </c:pt>
                <c:pt idx="20">
                  <c:v>29.305758159078302</c:v>
                </c:pt>
                <c:pt idx="21">
                  <c:v>88.901464706739603</c:v>
                </c:pt>
                <c:pt idx="22">
                  <c:v>522.70246447930901</c:v>
                </c:pt>
                <c:pt idx="23">
                  <c:v>30.156932231508002</c:v>
                </c:pt>
                <c:pt idx="24">
                  <c:v>29.308643447874399</c:v>
                </c:pt>
                <c:pt idx="25">
                  <c:v>520.91153715912196</c:v>
                </c:pt>
                <c:pt idx="26">
                  <c:v>528.517348075271</c:v>
                </c:pt>
                <c:pt idx="27">
                  <c:v>525.89418376291803</c:v>
                </c:pt>
                <c:pt idx="28">
                  <c:v>28.037238944206202</c:v>
                </c:pt>
                <c:pt idx="29">
                  <c:v>28.935649882202199</c:v>
                </c:pt>
                <c:pt idx="30">
                  <c:v>29.527800713545702</c:v>
                </c:pt>
                <c:pt idx="31">
                  <c:v>29.311734499801499</c:v>
                </c:pt>
                <c:pt idx="32">
                  <c:v>29.307406361635699</c:v>
                </c:pt>
                <c:pt idx="33">
                  <c:v>29.3077620810047</c:v>
                </c:pt>
                <c:pt idx="34">
                  <c:v>29.308979551840299</c:v>
                </c:pt>
                <c:pt idx="35">
                  <c:v>131.57801154202599</c:v>
                </c:pt>
                <c:pt idx="36">
                  <c:v>29.311872019223902</c:v>
                </c:pt>
                <c:pt idx="37">
                  <c:v>35.832940872920297</c:v>
                </c:pt>
                <c:pt idx="38">
                  <c:v>40.500395220336799</c:v>
                </c:pt>
                <c:pt idx="39">
                  <c:v>36.641798387069699</c:v>
                </c:pt>
                <c:pt idx="40">
                  <c:v>29.446301963424698</c:v>
                </c:pt>
                <c:pt idx="41">
                  <c:v>29.780752738571199</c:v>
                </c:pt>
                <c:pt idx="42">
                  <c:v>30.436947565765301</c:v>
                </c:pt>
                <c:pt idx="43">
                  <c:v>34.204114961090099</c:v>
                </c:pt>
                <c:pt idx="44">
                  <c:v>30.820458808670001</c:v>
                </c:pt>
                <c:pt idx="45">
                  <c:v>29.738318625259399</c:v>
                </c:pt>
                <c:pt idx="46">
                  <c:v>28.794833807372999</c:v>
                </c:pt>
                <c:pt idx="47">
                  <c:v>27.755790619812</c:v>
                </c:pt>
                <c:pt idx="48">
                  <c:v>29.200169960212602</c:v>
                </c:pt>
                <c:pt idx="49">
                  <c:v>28.755399790496799</c:v>
                </c:pt>
                <c:pt idx="50">
                  <c:v>28.684897398834298</c:v>
                </c:pt>
                <c:pt idx="51">
                  <c:v>28.434631444168101</c:v>
                </c:pt>
                <c:pt idx="52">
                  <c:v>28.833648303222599</c:v>
                </c:pt>
                <c:pt idx="53">
                  <c:v>29.203843097877499</c:v>
                </c:pt>
                <c:pt idx="54">
                  <c:v>29.133931398201</c:v>
                </c:pt>
                <c:pt idx="55">
                  <c:v>29.267602527427599</c:v>
                </c:pt>
                <c:pt idx="56">
                  <c:v>29.2524397939683</c:v>
                </c:pt>
                <c:pt idx="57">
                  <c:v>30.287209023666399</c:v>
                </c:pt>
                <c:pt idx="58">
                  <c:v>30.5942094207001</c:v>
                </c:pt>
                <c:pt idx="59">
                  <c:v>29.950993386306699</c:v>
                </c:pt>
                <c:pt idx="60">
                  <c:v>30.53562425354</c:v>
                </c:pt>
                <c:pt idx="61">
                  <c:v>29.976032024116599</c:v>
                </c:pt>
                <c:pt idx="62">
                  <c:v>30.4514520684051</c:v>
                </c:pt>
                <c:pt idx="63">
                  <c:v>35.520604503478999</c:v>
                </c:pt>
                <c:pt idx="64">
                  <c:v>32.892923305053699</c:v>
                </c:pt>
                <c:pt idx="65">
                  <c:v>35.543206544799801</c:v>
                </c:pt>
                <c:pt idx="66">
                  <c:v>32.623812638931199</c:v>
                </c:pt>
                <c:pt idx="67">
                  <c:v>32.038961902313297</c:v>
                </c:pt>
                <c:pt idx="68">
                  <c:v>35.595026726837197</c:v>
                </c:pt>
                <c:pt idx="69">
                  <c:v>35.590132077636703</c:v>
                </c:pt>
                <c:pt idx="70">
                  <c:v>103.771032227052</c:v>
                </c:pt>
                <c:pt idx="71">
                  <c:v>205.15400523818201</c:v>
                </c:pt>
                <c:pt idx="72">
                  <c:v>202.39033216535299</c:v>
                </c:pt>
                <c:pt idx="73">
                  <c:v>91.241931875099993</c:v>
                </c:pt>
                <c:pt idx="74">
                  <c:v>201.728284140857</c:v>
                </c:pt>
                <c:pt idx="75">
                  <c:v>202.40854851082599</c:v>
                </c:pt>
                <c:pt idx="76">
                  <c:v>204.53243920065199</c:v>
                </c:pt>
                <c:pt idx="77">
                  <c:v>209.21527298023301</c:v>
                </c:pt>
                <c:pt idx="78">
                  <c:v>207.444435285125</c:v>
                </c:pt>
                <c:pt idx="79">
                  <c:v>207.20402896027301</c:v>
                </c:pt>
                <c:pt idx="80">
                  <c:v>207.58242246064</c:v>
                </c:pt>
                <c:pt idx="81">
                  <c:v>214.10404118672301</c:v>
                </c:pt>
                <c:pt idx="82">
                  <c:v>141.77520661243199</c:v>
                </c:pt>
                <c:pt idx="83">
                  <c:v>213.748776370619</c:v>
                </c:pt>
                <c:pt idx="84">
                  <c:v>206.34008458005599</c:v>
                </c:pt>
                <c:pt idx="85">
                  <c:v>31.353927538833599</c:v>
                </c:pt>
                <c:pt idx="86">
                  <c:v>31.684925882186899</c:v>
                </c:pt>
                <c:pt idx="87">
                  <c:v>36.414704136962897</c:v>
                </c:pt>
                <c:pt idx="88">
                  <c:v>38.842206834106399</c:v>
                </c:pt>
                <c:pt idx="89">
                  <c:v>36.783654497070401</c:v>
                </c:pt>
                <c:pt idx="90">
                  <c:v>36.405979547119202</c:v>
                </c:pt>
                <c:pt idx="91">
                  <c:v>42.4781977031708</c:v>
                </c:pt>
                <c:pt idx="92">
                  <c:v>42.656899286193699</c:v>
                </c:pt>
                <c:pt idx="93">
                  <c:v>75.000804629516594</c:v>
                </c:pt>
                <c:pt idx="94">
                  <c:v>75.000207633056704</c:v>
                </c:pt>
                <c:pt idx="95">
                  <c:v>45.758482602233897</c:v>
                </c:pt>
                <c:pt idx="96">
                  <c:v>45.426979636383003</c:v>
                </c:pt>
                <c:pt idx="97">
                  <c:v>42.510220109710701</c:v>
                </c:pt>
                <c:pt idx="98">
                  <c:v>42.479242758254998</c:v>
                </c:pt>
                <c:pt idx="99">
                  <c:v>42.578765499496399</c:v>
                </c:pt>
                <c:pt idx="100">
                  <c:v>75.000743939209002</c:v>
                </c:pt>
                <c:pt idx="101">
                  <c:v>75.000480064697399</c:v>
                </c:pt>
                <c:pt idx="102">
                  <c:v>75.000203758544799</c:v>
                </c:pt>
                <c:pt idx="103">
                  <c:v>75.0006938072205</c:v>
                </c:pt>
                <c:pt idx="104">
                  <c:v>75.000283585815396</c:v>
                </c:pt>
                <c:pt idx="105">
                  <c:v>75.000477153778107</c:v>
                </c:pt>
                <c:pt idx="106">
                  <c:v>75.000717163085895</c:v>
                </c:pt>
                <c:pt idx="107">
                  <c:v>75.000953674316506</c:v>
                </c:pt>
                <c:pt idx="108">
                  <c:v>75.000465147857597</c:v>
                </c:pt>
                <c:pt idx="109">
                  <c:v>53.870241123962401</c:v>
                </c:pt>
                <c:pt idx="110">
                  <c:v>42.350191657257099</c:v>
                </c:pt>
                <c:pt idx="111">
                  <c:v>75.000022012634204</c:v>
                </c:pt>
                <c:pt idx="112">
                  <c:v>75.000990735626203</c:v>
                </c:pt>
                <c:pt idx="113">
                  <c:v>82.005950927734304</c:v>
                </c:pt>
                <c:pt idx="114">
                  <c:v>80.000572204589801</c:v>
                </c:pt>
                <c:pt idx="115">
                  <c:v>75.000686645507898</c:v>
                </c:pt>
                <c:pt idx="116">
                  <c:v>75.000375164184504</c:v>
                </c:pt>
                <c:pt idx="117">
                  <c:v>75.002357373657404</c:v>
                </c:pt>
                <c:pt idx="118">
                  <c:v>75.000755310058693</c:v>
                </c:pt>
                <c:pt idx="119">
                  <c:v>75.000022888183594</c:v>
                </c:pt>
                <c:pt idx="120">
                  <c:v>75.000869750976406</c:v>
                </c:pt>
                <c:pt idx="121">
                  <c:v>75.000465393066506</c:v>
                </c:pt>
                <c:pt idx="122">
                  <c:v>75.000251770019602</c:v>
                </c:pt>
                <c:pt idx="123">
                  <c:v>75.000099182129006</c:v>
                </c:pt>
                <c:pt idx="124">
                  <c:v>75.000114440917898</c:v>
                </c:pt>
                <c:pt idx="125">
                  <c:v>75.000572204589702</c:v>
                </c:pt>
                <c:pt idx="126">
                  <c:v>75.000465393066406</c:v>
                </c:pt>
                <c:pt idx="127">
                  <c:v>171.06876044207101</c:v>
                </c:pt>
                <c:pt idx="128">
                  <c:v>172.735830300468</c:v>
                </c:pt>
                <c:pt idx="129">
                  <c:v>84.091129226725897</c:v>
                </c:pt>
                <c:pt idx="130">
                  <c:v>75.000282287597699</c:v>
                </c:pt>
                <c:pt idx="131">
                  <c:v>54.820095062256001</c:v>
                </c:pt>
                <c:pt idx="132">
                  <c:v>75.000282287597699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'SQL Results'!$J$1</c:f>
              <c:strCache>
                <c:ptCount val="1"/>
                <c:pt idx="0">
                  <c:v>DCTIE_LMP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'SQL Results'!$J$87:$J$259</c:f>
              <c:numCache>
                <c:formatCode>General</c:formatCode>
                <c:ptCount val="133"/>
                <c:pt idx="0">
                  <c:v>26.1620903015137</c:v>
                </c:pt>
                <c:pt idx="1">
                  <c:v>27.701831817626999</c:v>
                </c:pt>
                <c:pt idx="2">
                  <c:v>27.432794570922901</c:v>
                </c:pt>
                <c:pt idx="3">
                  <c:v>26.624942779541001</c:v>
                </c:pt>
                <c:pt idx="4">
                  <c:v>26.439064025878899</c:v>
                </c:pt>
                <c:pt idx="5">
                  <c:v>25.727542877197301</c:v>
                </c:pt>
                <c:pt idx="6">
                  <c:v>26.553775787353501</c:v>
                </c:pt>
                <c:pt idx="7">
                  <c:v>27.870367050170898</c:v>
                </c:pt>
                <c:pt idx="8">
                  <c:v>27.973863601684599</c:v>
                </c:pt>
                <c:pt idx="9">
                  <c:v>27.6312370300293</c:v>
                </c:pt>
                <c:pt idx="10">
                  <c:v>27.760198593139599</c:v>
                </c:pt>
                <c:pt idx="11">
                  <c:v>27.454216003418001</c:v>
                </c:pt>
                <c:pt idx="12">
                  <c:v>27.713678359985401</c:v>
                </c:pt>
                <c:pt idx="13">
                  <c:v>28.258726119995099</c:v>
                </c:pt>
                <c:pt idx="14">
                  <c:v>28.6291618347168</c:v>
                </c:pt>
                <c:pt idx="15">
                  <c:v>29.522823333740199</c:v>
                </c:pt>
                <c:pt idx="16">
                  <c:v>40.500389099121101</c:v>
                </c:pt>
                <c:pt idx="17">
                  <c:v>42.379179117431597</c:v>
                </c:pt>
                <c:pt idx="18">
                  <c:v>29.970611722726801</c:v>
                </c:pt>
                <c:pt idx="19">
                  <c:v>29.2715894513255</c:v>
                </c:pt>
                <c:pt idx="20">
                  <c:v>29.266897400646201</c:v>
                </c:pt>
                <c:pt idx="21">
                  <c:v>67.498443103637698</c:v>
                </c:pt>
                <c:pt idx="22">
                  <c:v>344.73082024047801</c:v>
                </c:pt>
                <c:pt idx="23">
                  <c:v>30.073906097097399</c:v>
                </c:pt>
                <c:pt idx="24">
                  <c:v>29.268427074165299</c:v>
                </c:pt>
                <c:pt idx="25">
                  <c:v>344.23830852294901</c:v>
                </c:pt>
                <c:pt idx="26">
                  <c:v>343.594775863037</c:v>
                </c:pt>
                <c:pt idx="27">
                  <c:v>341.45793245727498</c:v>
                </c:pt>
                <c:pt idx="28">
                  <c:v>28.037238944206202</c:v>
                </c:pt>
                <c:pt idx="29">
                  <c:v>28.9356498822021</c:v>
                </c:pt>
                <c:pt idx="30">
                  <c:v>29.483629284762099</c:v>
                </c:pt>
                <c:pt idx="31">
                  <c:v>29.272311096380399</c:v>
                </c:pt>
                <c:pt idx="32">
                  <c:v>29.267519755684098</c:v>
                </c:pt>
                <c:pt idx="33">
                  <c:v>29.2675139224446</c:v>
                </c:pt>
                <c:pt idx="34">
                  <c:v>29.268939249327801</c:v>
                </c:pt>
                <c:pt idx="35">
                  <c:v>93.001788253860497</c:v>
                </c:pt>
                <c:pt idx="36">
                  <c:v>29.271556988822201</c:v>
                </c:pt>
                <c:pt idx="37">
                  <c:v>35.672219305114702</c:v>
                </c:pt>
                <c:pt idx="38">
                  <c:v>40.500395220336898</c:v>
                </c:pt>
                <c:pt idx="39">
                  <c:v>36.641798387069699</c:v>
                </c:pt>
                <c:pt idx="40">
                  <c:v>29.446301963424698</c:v>
                </c:pt>
                <c:pt idx="41">
                  <c:v>29.780752738571199</c:v>
                </c:pt>
                <c:pt idx="42">
                  <c:v>30.436947565765401</c:v>
                </c:pt>
                <c:pt idx="43">
                  <c:v>34.204114961090099</c:v>
                </c:pt>
                <c:pt idx="44">
                  <c:v>30.820458808670001</c:v>
                </c:pt>
                <c:pt idx="45">
                  <c:v>29.738318625259399</c:v>
                </c:pt>
                <c:pt idx="46">
                  <c:v>28.794833807372999</c:v>
                </c:pt>
                <c:pt idx="47">
                  <c:v>27.755790619812</c:v>
                </c:pt>
                <c:pt idx="48">
                  <c:v>29.200169960212701</c:v>
                </c:pt>
                <c:pt idx="49">
                  <c:v>28.755399790496799</c:v>
                </c:pt>
                <c:pt idx="50">
                  <c:v>28.684897398834199</c:v>
                </c:pt>
                <c:pt idx="51">
                  <c:v>28.434631444168101</c:v>
                </c:pt>
                <c:pt idx="52">
                  <c:v>28.833648303222699</c:v>
                </c:pt>
                <c:pt idx="53">
                  <c:v>29.203843097877499</c:v>
                </c:pt>
                <c:pt idx="54">
                  <c:v>29.133931398201</c:v>
                </c:pt>
                <c:pt idx="55">
                  <c:v>29.267602527427702</c:v>
                </c:pt>
                <c:pt idx="56">
                  <c:v>29.2524397939682</c:v>
                </c:pt>
                <c:pt idx="57">
                  <c:v>30.287209023666399</c:v>
                </c:pt>
                <c:pt idx="58">
                  <c:v>30.5942094207001</c:v>
                </c:pt>
                <c:pt idx="59">
                  <c:v>29.950993386306799</c:v>
                </c:pt>
                <c:pt idx="60">
                  <c:v>30.53562425354</c:v>
                </c:pt>
                <c:pt idx="61">
                  <c:v>29.976032024116499</c:v>
                </c:pt>
                <c:pt idx="62">
                  <c:v>30.4514520684051</c:v>
                </c:pt>
                <c:pt idx="63">
                  <c:v>35.520604503478999</c:v>
                </c:pt>
                <c:pt idx="64">
                  <c:v>32.892923305053699</c:v>
                </c:pt>
                <c:pt idx="65">
                  <c:v>35.543206544799801</c:v>
                </c:pt>
                <c:pt idx="66">
                  <c:v>32.623812638931298</c:v>
                </c:pt>
                <c:pt idx="67">
                  <c:v>32.038961902313197</c:v>
                </c:pt>
                <c:pt idx="68">
                  <c:v>35.595026726837197</c:v>
                </c:pt>
                <c:pt idx="69">
                  <c:v>35.590132077636703</c:v>
                </c:pt>
                <c:pt idx="70">
                  <c:v>356.690865084991</c:v>
                </c:pt>
                <c:pt idx="71">
                  <c:v>821.44495188995404</c:v>
                </c:pt>
                <c:pt idx="72">
                  <c:v>819.62589271835304</c:v>
                </c:pt>
                <c:pt idx="73">
                  <c:v>310.48775722206102</c:v>
                </c:pt>
                <c:pt idx="74">
                  <c:v>818.98315006904602</c:v>
                </c:pt>
                <c:pt idx="75">
                  <c:v>819.224033395996</c:v>
                </c:pt>
                <c:pt idx="76">
                  <c:v>819.19898237647999</c:v>
                </c:pt>
                <c:pt idx="77">
                  <c:v>823.057037640305</c:v>
                </c:pt>
                <c:pt idx="78">
                  <c:v>823.12611507240297</c:v>
                </c:pt>
                <c:pt idx="79">
                  <c:v>823.23890154846197</c:v>
                </c:pt>
                <c:pt idx="80">
                  <c:v>822.85564468841596</c:v>
                </c:pt>
                <c:pt idx="81">
                  <c:v>828.44125136474599</c:v>
                </c:pt>
                <c:pt idx="82">
                  <c:v>506.457462288513</c:v>
                </c:pt>
                <c:pt idx="83">
                  <c:v>827.89276727058405</c:v>
                </c:pt>
                <c:pt idx="84">
                  <c:v>820.21767498527504</c:v>
                </c:pt>
                <c:pt idx="85">
                  <c:v>31.353927538833599</c:v>
                </c:pt>
                <c:pt idx="86">
                  <c:v>31.684925882186899</c:v>
                </c:pt>
                <c:pt idx="87">
                  <c:v>36.414704136962897</c:v>
                </c:pt>
                <c:pt idx="88">
                  <c:v>38.842206834106399</c:v>
                </c:pt>
                <c:pt idx="89">
                  <c:v>36.783654497070302</c:v>
                </c:pt>
                <c:pt idx="90">
                  <c:v>36.405979547119102</c:v>
                </c:pt>
                <c:pt idx="91">
                  <c:v>42.4781977031708</c:v>
                </c:pt>
                <c:pt idx="92">
                  <c:v>42.656899286193799</c:v>
                </c:pt>
                <c:pt idx="93">
                  <c:v>75.000804629516594</c:v>
                </c:pt>
                <c:pt idx="94">
                  <c:v>75.000207633056604</c:v>
                </c:pt>
                <c:pt idx="95">
                  <c:v>45.758482602233897</c:v>
                </c:pt>
                <c:pt idx="96">
                  <c:v>45.426979636383102</c:v>
                </c:pt>
                <c:pt idx="97">
                  <c:v>42.510220109710701</c:v>
                </c:pt>
                <c:pt idx="98">
                  <c:v>42.479242758254998</c:v>
                </c:pt>
                <c:pt idx="99">
                  <c:v>42.578765499496498</c:v>
                </c:pt>
                <c:pt idx="100">
                  <c:v>75.000743939209002</c:v>
                </c:pt>
                <c:pt idx="101">
                  <c:v>75.0004800646973</c:v>
                </c:pt>
                <c:pt idx="102">
                  <c:v>75.000203758544899</c:v>
                </c:pt>
                <c:pt idx="103">
                  <c:v>75.0006938072205</c:v>
                </c:pt>
                <c:pt idx="104">
                  <c:v>75.000283585815396</c:v>
                </c:pt>
                <c:pt idx="105">
                  <c:v>75.000477153778107</c:v>
                </c:pt>
                <c:pt idx="106">
                  <c:v>75.000717163085895</c:v>
                </c:pt>
                <c:pt idx="107">
                  <c:v>75.000953674316406</c:v>
                </c:pt>
                <c:pt idx="108">
                  <c:v>75.000465147857696</c:v>
                </c:pt>
                <c:pt idx="109">
                  <c:v>53.870241123962401</c:v>
                </c:pt>
                <c:pt idx="110">
                  <c:v>42.350191657257099</c:v>
                </c:pt>
                <c:pt idx="111">
                  <c:v>75.000022012634304</c:v>
                </c:pt>
                <c:pt idx="112">
                  <c:v>75.000990735626203</c:v>
                </c:pt>
                <c:pt idx="113">
                  <c:v>82.005950927734403</c:v>
                </c:pt>
                <c:pt idx="114">
                  <c:v>80.000572204589801</c:v>
                </c:pt>
                <c:pt idx="115">
                  <c:v>75.000686645507798</c:v>
                </c:pt>
                <c:pt idx="116">
                  <c:v>75.000375164184604</c:v>
                </c:pt>
                <c:pt idx="117">
                  <c:v>75.002357373657205</c:v>
                </c:pt>
                <c:pt idx="118">
                  <c:v>75.000755310058594</c:v>
                </c:pt>
                <c:pt idx="119">
                  <c:v>75.000022888183594</c:v>
                </c:pt>
                <c:pt idx="120">
                  <c:v>75.000869750976605</c:v>
                </c:pt>
                <c:pt idx="121">
                  <c:v>75.000465393066406</c:v>
                </c:pt>
                <c:pt idx="122">
                  <c:v>75.000251770019503</c:v>
                </c:pt>
                <c:pt idx="123">
                  <c:v>75.000099182128906</c:v>
                </c:pt>
                <c:pt idx="124">
                  <c:v>75.000114440917997</c:v>
                </c:pt>
                <c:pt idx="125">
                  <c:v>75.000572204589901</c:v>
                </c:pt>
                <c:pt idx="126">
                  <c:v>75.000465393066406</c:v>
                </c:pt>
                <c:pt idx="127">
                  <c:v>130.26004943847701</c:v>
                </c:pt>
                <c:pt idx="128">
                  <c:v>131.875196533203</c:v>
                </c:pt>
                <c:pt idx="129">
                  <c:v>70.514730148925807</c:v>
                </c:pt>
                <c:pt idx="130">
                  <c:v>75.000282287597699</c:v>
                </c:pt>
                <c:pt idx="131">
                  <c:v>54.820095062255902</c:v>
                </c:pt>
                <c:pt idx="132">
                  <c:v>75.000282287597699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7858184"/>
        <c:axId val="367858576"/>
      </c:lineChart>
      <c:catAx>
        <c:axId val="367858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h:mm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7858576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367858576"/>
        <c:scaling>
          <c:orientation val="minMax"/>
          <c:max val="900"/>
          <c:min val="-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Price ($/MWh)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7858184"/>
        <c:crossesAt val="1"/>
        <c:crossBetween val="between"/>
        <c:majorUnit val="100"/>
      </c:valAx>
      <c:spPr>
        <a:noFill/>
        <a:ln w="2540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903260671173605"/>
          <c:y val="2.8200348238597447E-2"/>
          <c:w val="0.768885913971183"/>
          <c:h val="0.65898331472226546"/>
        </c:manualLayout>
      </c:layout>
      <c:barChart>
        <c:barDir val="col"/>
        <c:grouping val="clustered"/>
        <c:varyColors val="0"/>
        <c:ser>
          <c:idx val="0"/>
          <c:order val="2"/>
          <c:tx>
            <c:strRef>
              <c:f>'SQL Results'!$D$1</c:f>
              <c:strCache>
                <c:ptCount val="1"/>
                <c:pt idx="0">
                  <c:v>DC_R Export</c:v>
                </c:pt>
              </c:strCache>
            </c:strRef>
          </c:tx>
          <c:spPr>
            <a:solidFill>
              <a:srgbClr val="5B6770">
                <a:alpha val="30000"/>
              </a:srgbClr>
            </a:solidFill>
            <a:ln>
              <a:noFill/>
            </a:ln>
            <a:effectLst/>
          </c:spPr>
          <c:invertIfNegative val="0"/>
          <c:cat>
            <c:numRef>
              <c:f>'SQL Results'!$B$2:$B$291</c:f>
              <c:numCache>
                <c:formatCode>m\/d\/yyyy\ h:mm:ss\ AM/PM</c:formatCode>
                <c:ptCount val="145"/>
                <c:pt idx="0">
                  <c:v>43564.500231481485</c:v>
                </c:pt>
                <c:pt idx="1">
                  <c:v>43564.503622685188</c:v>
                </c:pt>
                <c:pt idx="2">
                  <c:v>43564.507094907407</c:v>
                </c:pt>
                <c:pt idx="3">
                  <c:v>43564.510578703703</c:v>
                </c:pt>
                <c:pt idx="4">
                  <c:v>43564.514039351852</c:v>
                </c:pt>
                <c:pt idx="5">
                  <c:v>43564.517569444448</c:v>
                </c:pt>
                <c:pt idx="6">
                  <c:v>43564.521006944444</c:v>
                </c:pt>
                <c:pt idx="7">
                  <c:v>43564.524467592593</c:v>
                </c:pt>
                <c:pt idx="8">
                  <c:v>43564.527928240743</c:v>
                </c:pt>
                <c:pt idx="9">
                  <c:v>43564.531400462962</c:v>
                </c:pt>
                <c:pt idx="10">
                  <c:v>43564.53497685185</c:v>
                </c:pt>
                <c:pt idx="11">
                  <c:v>43564.538356481484</c:v>
                </c:pt>
                <c:pt idx="12">
                  <c:v>43564.541886574072</c:v>
                </c:pt>
                <c:pt idx="13">
                  <c:v>43564.545300925929</c:v>
                </c:pt>
                <c:pt idx="14">
                  <c:v>43564.548761574071</c:v>
                </c:pt>
                <c:pt idx="15">
                  <c:v>43564.552256944444</c:v>
                </c:pt>
                <c:pt idx="16">
                  <c:v>43564.555752314816</c:v>
                </c:pt>
                <c:pt idx="17">
                  <c:v>43564.559212962966</c:v>
                </c:pt>
                <c:pt idx="18">
                  <c:v>43564.562685185185</c:v>
                </c:pt>
                <c:pt idx="19">
                  <c:v>43564.566145833334</c:v>
                </c:pt>
                <c:pt idx="20">
                  <c:v>43564.569618055553</c:v>
                </c:pt>
                <c:pt idx="21">
                  <c:v>43564.57309027778</c:v>
                </c:pt>
                <c:pt idx="22">
                  <c:v>43564.576550925929</c:v>
                </c:pt>
                <c:pt idx="23">
                  <c:v>43564.580034722225</c:v>
                </c:pt>
                <c:pt idx="24">
                  <c:v>43564.58357638889</c:v>
                </c:pt>
                <c:pt idx="25">
                  <c:v>43564.586967592593</c:v>
                </c:pt>
                <c:pt idx="26">
                  <c:v>43564.590462962966</c:v>
                </c:pt>
                <c:pt idx="27">
                  <c:v>43564.593923611108</c:v>
                </c:pt>
                <c:pt idx="28">
                  <c:v>43564.597384259258</c:v>
                </c:pt>
                <c:pt idx="29">
                  <c:v>43564.60083333333</c:v>
                </c:pt>
                <c:pt idx="30">
                  <c:v>43564.604351851849</c:v>
                </c:pt>
                <c:pt idx="31">
                  <c:v>43564.607789351852</c:v>
                </c:pt>
                <c:pt idx="32">
                  <c:v>43564.611273148148</c:v>
                </c:pt>
                <c:pt idx="33">
                  <c:v>43564.614733796298</c:v>
                </c:pt>
                <c:pt idx="34">
                  <c:v>43564.618206018517</c:v>
                </c:pt>
                <c:pt idx="35">
                  <c:v>43564.621689814812</c:v>
                </c:pt>
                <c:pt idx="36">
                  <c:v>43564.625243055554</c:v>
                </c:pt>
                <c:pt idx="37">
                  <c:v>43564.628645833334</c:v>
                </c:pt>
                <c:pt idx="38">
                  <c:v>43564.632106481484</c:v>
                </c:pt>
                <c:pt idx="39">
                  <c:v>43564.635567129626</c:v>
                </c:pt>
                <c:pt idx="40">
                  <c:v>43564.639050925929</c:v>
                </c:pt>
                <c:pt idx="41">
                  <c:v>43564.642523148148</c:v>
                </c:pt>
                <c:pt idx="42">
                  <c:v>43564.646041666667</c:v>
                </c:pt>
                <c:pt idx="43">
                  <c:v>43564.649456018517</c:v>
                </c:pt>
                <c:pt idx="44">
                  <c:v>43564.652939814812</c:v>
                </c:pt>
                <c:pt idx="45">
                  <c:v>43564.656400462962</c:v>
                </c:pt>
                <c:pt idx="46">
                  <c:v>43564.659895833334</c:v>
                </c:pt>
                <c:pt idx="47">
                  <c:v>43564.663356481484</c:v>
                </c:pt>
                <c:pt idx="48">
                  <c:v>43564.666909722226</c:v>
                </c:pt>
                <c:pt idx="49">
                  <c:v>43564.670289351852</c:v>
                </c:pt>
                <c:pt idx="50">
                  <c:v>43564.673773148148</c:v>
                </c:pt>
                <c:pt idx="51">
                  <c:v>43564.67728009259</c:v>
                </c:pt>
                <c:pt idx="52">
                  <c:v>43564.68072916667</c:v>
                </c:pt>
                <c:pt idx="53">
                  <c:v>43564.684189814812</c:v>
                </c:pt>
                <c:pt idx="54">
                  <c:v>43564.687696759262</c:v>
                </c:pt>
                <c:pt idx="55">
                  <c:v>43564.691134259258</c:v>
                </c:pt>
                <c:pt idx="56">
                  <c:v>43564.694606481484</c:v>
                </c:pt>
                <c:pt idx="57">
                  <c:v>43564.69809027778</c:v>
                </c:pt>
                <c:pt idx="58">
                  <c:v>43564.701562499999</c:v>
                </c:pt>
                <c:pt idx="59">
                  <c:v>43564.705023148148</c:v>
                </c:pt>
                <c:pt idx="60">
                  <c:v>43564.708564814813</c:v>
                </c:pt>
                <c:pt idx="61">
                  <c:v>43564.71199074074</c:v>
                </c:pt>
                <c:pt idx="62">
                  <c:v>43564.715451388889</c:v>
                </c:pt>
                <c:pt idx="63">
                  <c:v>43564.718900462962</c:v>
                </c:pt>
                <c:pt idx="64">
                  <c:v>43564.722395833334</c:v>
                </c:pt>
                <c:pt idx="65">
                  <c:v>43564.725844907407</c:v>
                </c:pt>
                <c:pt idx="66">
                  <c:v>43564.729363425926</c:v>
                </c:pt>
                <c:pt idx="67">
                  <c:v>43564.732800925929</c:v>
                </c:pt>
                <c:pt idx="68">
                  <c:v>43564.736273148148</c:v>
                </c:pt>
                <c:pt idx="69">
                  <c:v>43564.739756944444</c:v>
                </c:pt>
                <c:pt idx="70">
                  <c:v>43564.74322916667</c:v>
                </c:pt>
                <c:pt idx="71">
                  <c:v>43564.746701388889</c:v>
                </c:pt>
                <c:pt idx="72">
                  <c:v>43564.750243055554</c:v>
                </c:pt>
                <c:pt idx="73">
                  <c:v>43564.753645833334</c:v>
                </c:pt>
                <c:pt idx="74">
                  <c:v>43564.757106481484</c:v>
                </c:pt>
                <c:pt idx="75">
                  <c:v>43564.760601851849</c:v>
                </c:pt>
                <c:pt idx="76">
                  <c:v>43564.764062499999</c:v>
                </c:pt>
                <c:pt idx="77">
                  <c:v>43564.767511574071</c:v>
                </c:pt>
                <c:pt idx="78">
                  <c:v>43564.771018518521</c:v>
                </c:pt>
                <c:pt idx="79">
                  <c:v>43564.77447916667</c:v>
                </c:pt>
                <c:pt idx="80">
                  <c:v>43564.777939814812</c:v>
                </c:pt>
                <c:pt idx="81">
                  <c:v>43564.781400462962</c:v>
                </c:pt>
                <c:pt idx="82">
                  <c:v>43564.784895833334</c:v>
                </c:pt>
                <c:pt idx="83">
                  <c:v>43564.788368055553</c:v>
                </c:pt>
                <c:pt idx="84">
                  <c:v>43564.791898148149</c:v>
                </c:pt>
                <c:pt idx="85">
                  <c:v>43564.795312499999</c:v>
                </c:pt>
                <c:pt idx="86">
                  <c:v>43564.798784722225</c:v>
                </c:pt>
                <c:pt idx="87">
                  <c:v>43564.802233796298</c:v>
                </c:pt>
                <c:pt idx="88">
                  <c:v>43564.805706018517</c:v>
                </c:pt>
                <c:pt idx="89">
                  <c:v>43564.809201388889</c:v>
                </c:pt>
                <c:pt idx="90">
                  <c:v>43564.812673611108</c:v>
                </c:pt>
                <c:pt idx="91">
                  <c:v>43564.816122685188</c:v>
                </c:pt>
                <c:pt idx="92">
                  <c:v>43564.819594907407</c:v>
                </c:pt>
                <c:pt idx="93">
                  <c:v>43564.823078703703</c:v>
                </c:pt>
                <c:pt idx="94">
                  <c:v>43564.826539351852</c:v>
                </c:pt>
                <c:pt idx="95">
                  <c:v>43564.830046296294</c:v>
                </c:pt>
                <c:pt idx="96">
                  <c:v>43564.83353009259</c:v>
                </c:pt>
                <c:pt idx="97">
                  <c:v>43564.836967592593</c:v>
                </c:pt>
                <c:pt idx="98">
                  <c:v>43564.840439814812</c:v>
                </c:pt>
                <c:pt idx="99">
                  <c:v>43564.843912037039</c:v>
                </c:pt>
                <c:pt idx="100">
                  <c:v>43564.847372685188</c:v>
                </c:pt>
                <c:pt idx="101">
                  <c:v>43564.850856481484</c:v>
                </c:pt>
                <c:pt idx="102">
                  <c:v>43564.854328703703</c:v>
                </c:pt>
                <c:pt idx="103">
                  <c:v>43564.857800925929</c:v>
                </c:pt>
                <c:pt idx="104">
                  <c:v>43564.861273148148</c:v>
                </c:pt>
                <c:pt idx="105">
                  <c:v>43564.864745370367</c:v>
                </c:pt>
                <c:pt idx="106">
                  <c:v>43564.868217592593</c:v>
                </c:pt>
                <c:pt idx="107">
                  <c:v>43564.871701388889</c:v>
                </c:pt>
                <c:pt idx="108">
                  <c:v>43564.875208333331</c:v>
                </c:pt>
                <c:pt idx="109">
                  <c:v>43564.878634259258</c:v>
                </c:pt>
                <c:pt idx="110">
                  <c:v>43564.882094907407</c:v>
                </c:pt>
                <c:pt idx="111">
                  <c:v>43564.885578703703</c:v>
                </c:pt>
                <c:pt idx="112">
                  <c:v>43564.889050925929</c:v>
                </c:pt>
                <c:pt idx="113">
                  <c:v>43564.892511574071</c:v>
                </c:pt>
                <c:pt idx="114">
                  <c:v>43564.895995370367</c:v>
                </c:pt>
                <c:pt idx="115">
                  <c:v>43564.899467592593</c:v>
                </c:pt>
                <c:pt idx="116">
                  <c:v>43564.902939814812</c:v>
                </c:pt>
                <c:pt idx="117">
                  <c:v>43564.906400462962</c:v>
                </c:pt>
                <c:pt idx="118">
                  <c:v>43564.909884259258</c:v>
                </c:pt>
                <c:pt idx="119">
                  <c:v>43564.913344907407</c:v>
                </c:pt>
                <c:pt idx="120">
                  <c:v>43564.916921296295</c:v>
                </c:pt>
                <c:pt idx="121">
                  <c:v>43564.920300925929</c:v>
                </c:pt>
                <c:pt idx="122">
                  <c:v>43564.923773148148</c:v>
                </c:pt>
                <c:pt idx="123">
                  <c:v>43564.927268518521</c:v>
                </c:pt>
                <c:pt idx="124">
                  <c:v>43564.93074074074</c:v>
                </c:pt>
                <c:pt idx="125">
                  <c:v>43564.934189814812</c:v>
                </c:pt>
                <c:pt idx="126">
                  <c:v>43564.937685185185</c:v>
                </c:pt>
                <c:pt idx="127">
                  <c:v>43564.941134259258</c:v>
                </c:pt>
                <c:pt idx="128">
                  <c:v>43564.944606481484</c:v>
                </c:pt>
                <c:pt idx="129">
                  <c:v>43564.948078703703</c:v>
                </c:pt>
                <c:pt idx="130">
                  <c:v>43564.951550925929</c:v>
                </c:pt>
                <c:pt idx="131">
                  <c:v>43564.955034722225</c:v>
                </c:pt>
                <c:pt idx="132">
                  <c:v>43564.958587962959</c:v>
                </c:pt>
                <c:pt idx="133">
                  <c:v>43564.961956018517</c:v>
                </c:pt>
                <c:pt idx="134">
                  <c:v>43564.965428240743</c:v>
                </c:pt>
                <c:pt idx="135">
                  <c:v>43564.968900462962</c:v>
                </c:pt>
                <c:pt idx="136">
                  <c:v>43564.972384259258</c:v>
                </c:pt>
                <c:pt idx="137">
                  <c:v>43564.975844907407</c:v>
                </c:pt>
                <c:pt idx="138">
                  <c:v>43564.979351851849</c:v>
                </c:pt>
                <c:pt idx="139">
                  <c:v>43564.982800925929</c:v>
                </c:pt>
                <c:pt idx="140">
                  <c:v>43564.986261574071</c:v>
                </c:pt>
                <c:pt idx="141">
                  <c:v>43564.989733796298</c:v>
                </c:pt>
                <c:pt idx="142">
                  <c:v>43564.993217592593</c:v>
                </c:pt>
                <c:pt idx="143">
                  <c:v>43564.996678240743</c:v>
                </c:pt>
              </c:numCache>
            </c:numRef>
          </c:cat>
          <c:val>
            <c:numRef>
              <c:f>'SQL Results'!$D$2:$D$290</c:f>
              <c:numCache>
                <c:formatCode>0.0</c:formatCode>
                <c:ptCount val="144"/>
                <c:pt idx="0">
                  <c:v>291.39999999999998</c:v>
                </c:pt>
                <c:pt idx="1">
                  <c:v>291.60000000000002</c:v>
                </c:pt>
                <c:pt idx="2">
                  <c:v>291.39999999999998</c:v>
                </c:pt>
                <c:pt idx="3">
                  <c:v>291.39999999999998</c:v>
                </c:pt>
                <c:pt idx="4">
                  <c:v>291.39999999999998</c:v>
                </c:pt>
                <c:pt idx="5">
                  <c:v>291.60000000000002</c:v>
                </c:pt>
                <c:pt idx="6">
                  <c:v>291.39999999999998</c:v>
                </c:pt>
                <c:pt idx="7">
                  <c:v>291.5</c:v>
                </c:pt>
                <c:pt idx="8">
                  <c:v>291.39999999999998</c:v>
                </c:pt>
                <c:pt idx="9">
                  <c:v>291.39999999999998</c:v>
                </c:pt>
                <c:pt idx="10">
                  <c:v>291.3</c:v>
                </c:pt>
                <c:pt idx="11">
                  <c:v>291.39999999999998</c:v>
                </c:pt>
                <c:pt idx="12">
                  <c:v>225</c:v>
                </c:pt>
                <c:pt idx="13">
                  <c:v>153.80000000000001</c:v>
                </c:pt>
                <c:pt idx="14">
                  <c:v>153.80000000000001</c:v>
                </c:pt>
                <c:pt idx="15">
                  <c:v>153.80000000000001</c:v>
                </c:pt>
                <c:pt idx="16">
                  <c:v>153.69999999999999</c:v>
                </c:pt>
                <c:pt idx="17">
                  <c:v>153.80000000000001</c:v>
                </c:pt>
                <c:pt idx="18">
                  <c:v>153.69999999999999</c:v>
                </c:pt>
                <c:pt idx="19">
                  <c:v>153.69999999999999</c:v>
                </c:pt>
                <c:pt idx="20">
                  <c:v>153.80000000000001</c:v>
                </c:pt>
                <c:pt idx="21">
                  <c:v>153.69999999999999</c:v>
                </c:pt>
                <c:pt idx="22">
                  <c:v>153.9</c:v>
                </c:pt>
                <c:pt idx="23">
                  <c:v>153.69999999999999</c:v>
                </c:pt>
                <c:pt idx="24">
                  <c:v>122.9</c:v>
                </c:pt>
                <c:pt idx="25">
                  <c:v>48.3</c:v>
                </c:pt>
                <c:pt idx="26">
                  <c:v>48.3</c:v>
                </c:pt>
                <c:pt idx="27">
                  <c:v>48.3</c:v>
                </c:pt>
                <c:pt idx="28">
                  <c:v>48.4</c:v>
                </c:pt>
                <c:pt idx="29">
                  <c:v>48.3</c:v>
                </c:pt>
                <c:pt idx="30">
                  <c:v>48.4</c:v>
                </c:pt>
                <c:pt idx="31">
                  <c:v>48.3</c:v>
                </c:pt>
                <c:pt idx="32">
                  <c:v>48.3</c:v>
                </c:pt>
                <c:pt idx="33">
                  <c:v>48.3</c:v>
                </c:pt>
                <c:pt idx="34">
                  <c:v>48.4</c:v>
                </c:pt>
                <c:pt idx="35">
                  <c:v>48.3</c:v>
                </c:pt>
                <c:pt idx="36">
                  <c:v>-0.1</c:v>
                </c:pt>
                <c:pt idx="37">
                  <c:v>-0.1</c:v>
                </c:pt>
                <c:pt idx="38">
                  <c:v>-0.1</c:v>
                </c:pt>
                <c:pt idx="39">
                  <c:v>-0.1</c:v>
                </c:pt>
                <c:pt idx="40">
                  <c:v>-0.1</c:v>
                </c:pt>
                <c:pt idx="41">
                  <c:v>-0.1</c:v>
                </c:pt>
                <c:pt idx="42">
                  <c:v>-0.1</c:v>
                </c:pt>
                <c:pt idx="43">
                  <c:v>-0.1</c:v>
                </c:pt>
                <c:pt idx="44">
                  <c:v>-0.1</c:v>
                </c:pt>
                <c:pt idx="45">
                  <c:v>-0.1</c:v>
                </c:pt>
                <c:pt idx="46">
                  <c:v>-0.1</c:v>
                </c:pt>
                <c:pt idx="47">
                  <c:v>-0.1</c:v>
                </c:pt>
                <c:pt idx="48">
                  <c:v>-50.1</c:v>
                </c:pt>
                <c:pt idx="49">
                  <c:v>-65.599999999999994</c:v>
                </c:pt>
                <c:pt idx="50">
                  <c:v>-65.599999999999994</c:v>
                </c:pt>
                <c:pt idx="51">
                  <c:v>-65.7</c:v>
                </c:pt>
                <c:pt idx="52">
                  <c:v>-65.599999999999994</c:v>
                </c:pt>
                <c:pt idx="53">
                  <c:v>-65.7</c:v>
                </c:pt>
                <c:pt idx="54">
                  <c:v>-65.599999999999994</c:v>
                </c:pt>
                <c:pt idx="55">
                  <c:v>-65.599999999999994</c:v>
                </c:pt>
                <c:pt idx="56">
                  <c:v>-65.7</c:v>
                </c:pt>
                <c:pt idx="57">
                  <c:v>-65.7</c:v>
                </c:pt>
                <c:pt idx="58">
                  <c:v>-65.7</c:v>
                </c:pt>
                <c:pt idx="59">
                  <c:v>-65.599999999999994</c:v>
                </c:pt>
                <c:pt idx="60">
                  <c:v>-24.3</c:v>
                </c:pt>
                <c:pt idx="61">
                  <c:v>-0.1</c:v>
                </c:pt>
                <c:pt idx="62">
                  <c:v>-0.1</c:v>
                </c:pt>
                <c:pt idx="63">
                  <c:v>-0.1</c:v>
                </c:pt>
                <c:pt idx="64">
                  <c:v>-0.1</c:v>
                </c:pt>
                <c:pt idx="65">
                  <c:v>-0.1</c:v>
                </c:pt>
                <c:pt idx="66">
                  <c:v>-0.1</c:v>
                </c:pt>
                <c:pt idx="67">
                  <c:v>-0.1</c:v>
                </c:pt>
                <c:pt idx="68">
                  <c:v>-0.1</c:v>
                </c:pt>
                <c:pt idx="69">
                  <c:v>-0.1</c:v>
                </c:pt>
                <c:pt idx="70">
                  <c:v>-0.1</c:v>
                </c:pt>
                <c:pt idx="71">
                  <c:v>-0.1</c:v>
                </c:pt>
                <c:pt idx="72">
                  <c:v>-0.1</c:v>
                </c:pt>
                <c:pt idx="73">
                  <c:v>25.1</c:v>
                </c:pt>
                <c:pt idx="74">
                  <c:v>25.1</c:v>
                </c:pt>
                <c:pt idx="75">
                  <c:v>25.1</c:v>
                </c:pt>
                <c:pt idx="76">
                  <c:v>25.1</c:v>
                </c:pt>
                <c:pt idx="77">
                  <c:v>25.1</c:v>
                </c:pt>
                <c:pt idx="78">
                  <c:v>25.1</c:v>
                </c:pt>
                <c:pt idx="79">
                  <c:v>25.1</c:v>
                </c:pt>
                <c:pt idx="80">
                  <c:v>25.1</c:v>
                </c:pt>
                <c:pt idx="81">
                  <c:v>25.1</c:v>
                </c:pt>
                <c:pt idx="82">
                  <c:v>25.1</c:v>
                </c:pt>
                <c:pt idx="83">
                  <c:v>25.1</c:v>
                </c:pt>
                <c:pt idx="84">
                  <c:v>25.1</c:v>
                </c:pt>
                <c:pt idx="85">
                  <c:v>75.3</c:v>
                </c:pt>
                <c:pt idx="86">
                  <c:v>75.2</c:v>
                </c:pt>
                <c:pt idx="87">
                  <c:v>75.2</c:v>
                </c:pt>
                <c:pt idx="88">
                  <c:v>75.3</c:v>
                </c:pt>
                <c:pt idx="89">
                  <c:v>75.3</c:v>
                </c:pt>
                <c:pt idx="90">
                  <c:v>75.3</c:v>
                </c:pt>
                <c:pt idx="91">
                  <c:v>75.3</c:v>
                </c:pt>
                <c:pt idx="92">
                  <c:v>75.2</c:v>
                </c:pt>
                <c:pt idx="93">
                  <c:v>75.3</c:v>
                </c:pt>
                <c:pt idx="94">
                  <c:v>75.2</c:v>
                </c:pt>
                <c:pt idx="95">
                  <c:v>75.3</c:v>
                </c:pt>
                <c:pt idx="96">
                  <c:v>75.3</c:v>
                </c:pt>
                <c:pt idx="97">
                  <c:v>75.3</c:v>
                </c:pt>
                <c:pt idx="98">
                  <c:v>75.2</c:v>
                </c:pt>
                <c:pt idx="99">
                  <c:v>75.3</c:v>
                </c:pt>
                <c:pt idx="100">
                  <c:v>274.2</c:v>
                </c:pt>
                <c:pt idx="101">
                  <c:v>274.2</c:v>
                </c:pt>
                <c:pt idx="102">
                  <c:v>274.2</c:v>
                </c:pt>
                <c:pt idx="103">
                  <c:v>274.10000000000002</c:v>
                </c:pt>
                <c:pt idx="104">
                  <c:v>75.400000000000006</c:v>
                </c:pt>
                <c:pt idx="105">
                  <c:v>75.400000000000006</c:v>
                </c:pt>
                <c:pt idx="106">
                  <c:v>75.5</c:v>
                </c:pt>
                <c:pt idx="107">
                  <c:v>75.400000000000006</c:v>
                </c:pt>
                <c:pt idx="108">
                  <c:v>75.5</c:v>
                </c:pt>
                <c:pt idx="109">
                  <c:v>115</c:v>
                </c:pt>
                <c:pt idx="110">
                  <c:v>150.80000000000001</c:v>
                </c:pt>
                <c:pt idx="111">
                  <c:v>150.80000000000001</c:v>
                </c:pt>
                <c:pt idx="112">
                  <c:v>150.80000000000001</c:v>
                </c:pt>
                <c:pt idx="113">
                  <c:v>150.80000000000001</c:v>
                </c:pt>
                <c:pt idx="114">
                  <c:v>150.9</c:v>
                </c:pt>
                <c:pt idx="115">
                  <c:v>150.80000000000001</c:v>
                </c:pt>
                <c:pt idx="116">
                  <c:v>150.80000000000001</c:v>
                </c:pt>
                <c:pt idx="117">
                  <c:v>150.69999999999999</c:v>
                </c:pt>
                <c:pt idx="118">
                  <c:v>150.80000000000001</c:v>
                </c:pt>
                <c:pt idx="119">
                  <c:v>150.80000000000001</c:v>
                </c:pt>
                <c:pt idx="120">
                  <c:v>150.80000000000001</c:v>
                </c:pt>
                <c:pt idx="121">
                  <c:v>199.7</c:v>
                </c:pt>
                <c:pt idx="122">
                  <c:v>199.8</c:v>
                </c:pt>
                <c:pt idx="123">
                  <c:v>199.7</c:v>
                </c:pt>
                <c:pt idx="124">
                  <c:v>199.8</c:v>
                </c:pt>
                <c:pt idx="125">
                  <c:v>199.8</c:v>
                </c:pt>
                <c:pt idx="126">
                  <c:v>199.7</c:v>
                </c:pt>
                <c:pt idx="127">
                  <c:v>199.8</c:v>
                </c:pt>
                <c:pt idx="128">
                  <c:v>199.8</c:v>
                </c:pt>
                <c:pt idx="129">
                  <c:v>199.9</c:v>
                </c:pt>
                <c:pt idx="130">
                  <c:v>199.7</c:v>
                </c:pt>
                <c:pt idx="131">
                  <c:v>199.7</c:v>
                </c:pt>
                <c:pt idx="132">
                  <c:v>199.8</c:v>
                </c:pt>
                <c:pt idx="133">
                  <c:v>199.6</c:v>
                </c:pt>
                <c:pt idx="134">
                  <c:v>199.8</c:v>
                </c:pt>
                <c:pt idx="135">
                  <c:v>199.6</c:v>
                </c:pt>
                <c:pt idx="136">
                  <c:v>199.8</c:v>
                </c:pt>
                <c:pt idx="137">
                  <c:v>199.8</c:v>
                </c:pt>
                <c:pt idx="138">
                  <c:v>199.8</c:v>
                </c:pt>
                <c:pt idx="139">
                  <c:v>199.7</c:v>
                </c:pt>
                <c:pt idx="140">
                  <c:v>199.8</c:v>
                </c:pt>
                <c:pt idx="141">
                  <c:v>199.7</c:v>
                </c:pt>
                <c:pt idx="142">
                  <c:v>199.7</c:v>
                </c:pt>
                <c:pt idx="143" formatCode="General">
                  <c:v>199.7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64581768"/>
        <c:axId val="364581376"/>
      </c:barChart>
      <c:lineChart>
        <c:grouping val="standard"/>
        <c:varyColors val="0"/>
        <c:ser>
          <c:idx val="3"/>
          <c:order val="0"/>
          <c:tx>
            <c:strRef>
              <c:f>'SQL Results'!$I$1</c:f>
              <c:strCache>
                <c:ptCount val="1"/>
                <c:pt idx="0">
                  <c:v>Final Advisory Limit</c:v>
                </c:pt>
              </c:strCache>
            </c:strRef>
          </c:tx>
          <c:spPr>
            <a:ln w="28575" cap="rnd">
              <a:solidFill>
                <a:srgbClr val="003865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43186.000173611101</c:v>
                </c:pt>
                <c:pt idx="1">
                  <c:v>43186.003599536998</c:v>
                </c:pt>
                <c:pt idx="2">
                  <c:v>43186.007060185198</c:v>
                </c:pt>
                <c:pt idx="3">
                  <c:v>43186.010543981502</c:v>
                </c:pt>
                <c:pt idx="4">
                  <c:v>43186.014016203699</c:v>
                </c:pt>
                <c:pt idx="5">
                  <c:v>43186.017476851899</c:v>
                </c:pt>
                <c:pt idx="6">
                  <c:v>43186.020937499998</c:v>
                </c:pt>
                <c:pt idx="7">
                  <c:v>43186.024432870399</c:v>
                </c:pt>
                <c:pt idx="8">
                  <c:v>43186.027916666702</c:v>
                </c:pt>
                <c:pt idx="9">
                  <c:v>43186.031377314801</c:v>
                </c:pt>
                <c:pt idx="10">
                  <c:v>43186.034849536998</c:v>
                </c:pt>
                <c:pt idx="11">
                  <c:v>43186.038321759297</c:v>
                </c:pt>
                <c:pt idx="12">
                  <c:v>43186.0418055556</c:v>
                </c:pt>
                <c:pt idx="13">
                  <c:v>43186.045266203699</c:v>
                </c:pt>
                <c:pt idx="14">
                  <c:v>43186.048726851899</c:v>
                </c:pt>
                <c:pt idx="15">
                  <c:v>43186.052199074104</c:v>
                </c:pt>
                <c:pt idx="16">
                  <c:v>43186.055682870399</c:v>
                </c:pt>
                <c:pt idx="17">
                  <c:v>43186.059143518498</c:v>
                </c:pt>
                <c:pt idx="18">
                  <c:v>43186.062615740702</c:v>
                </c:pt>
                <c:pt idx="19">
                  <c:v>43186.066099536998</c:v>
                </c:pt>
                <c:pt idx="20">
                  <c:v>43186.069560185198</c:v>
                </c:pt>
                <c:pt idx="21">
                  <c:v>43186.073032407403</c:v>
                </c:pt>
                <c:pt idx="22">
                  <c:v>43186.076516203699</c:v>
                </c:pt>
                <c:pt idx="23">
                  <c:v>43186.079976851899</c:v>
                </c:pt>
                <c:pt idx="24">
                  <c:v>43186.083483796298</c:v>
                </c:pt>
                <c:pt idx="25">
                  <c:v>43186.086944444403</c:v>
                </c:pt>
                <c:pt idx="26">
                  <c:v>43186.090416666702</c:v>
                </c:pt>
                <c:pt idx="27">
                  <c:v>43186.093877314801</c:v>
                </c:pt>
                <c:pt idx="28">
                  <c:v>43186.097361111097</c:v>
                </c:pt>
                <c:pt idx="29">
                  <c:v>43186.100821759297</c:v>
                </c:pt>
                <c:pt idx="30">
                  <c:v>43186.104282407403</c:v>
                </c:pt>
                <c:pt idx="31">
                  <c:v>43186.1077546296</c:v>
                </c:pt>
                <c:pt idx="32">
                  <c:v>43186.111226851899</c:v>
                </c:pt>
                <c:pt idx="33">
                  <c:v>43186.114699074104</c:v>
                </c:pt>
                <c:pt idx="34">
                  <c:v>43186.118194444403</c:v>
                </c:pt>
                <c:pt idx="35">
                  <c:v>43186.121643518498</c:v>
                </c:pt>
                <c:pt idx="36">
                  <c:v>43186.125150462998</c:v>
                </c:pt>
                <c:pt idx="37">
                  <c:v>43186.128599536998</c:v>
                </c:pt>
                <c:pt idx="38">
                  <c:v>43186.132071759297</c:v>
                </c:pt>
                <c:pt idx="39">
                  <c:v>43186.135543981502</c:v>
                </c:pt>
                <c:pt idx="40">
                  <c:v>43186.139016203699</c:v>
                </c:pt>
                <c:pt idx="41">
                  <c:v>43186.142465277801</c:v>
                </c:pt>
                <c:pt idx="42">
                  <c:v>43186.145949074104</c:v>
                </c:pt>
                <c:pt idx="43">
                  <c:v>43186.149409722202</c:v>
                </c:pt>
                <c:pt idx="44">
                  <c:v>43186.152893518498</c:v>
                </c:pt>
                <c:pt idx="45">
                  <c:v>43186.156365740702</c:v>
                </c:pt>
                <c:pt idx="46">
                  <c:v>43186.159861111097</c:v>
                </c:pt>
                <c:pt idx="47">
                  <c:v>43186.163321759297</c:v>
                </c:pt>
                <c:pt idx="48">
                  <c:v>43186.1668055556</c:v>
                </c:pt>
                <c:pt idx="49">
                  <c:v>43186.170266203699</c:v>
                </c:pt>
                <c:pt idx="50">
                  <c:v>43186.173726851899</c:v>
                </c:pt>
                <c:pt idx="51">
                  <c:v>43186.177199074104</c:v>
                </c:pt>
                <c:pt idx="52">
                  <c:v>43186.180682870399</c:v>
                </c:pt>
                <c:pt idx="53">
                  <c:v>43186.184155092596</c:v>
                </c:pt>
                <c:pt idx="54">
                  <c:v>43186.1876388889</c:v>
                </c:pt>
                <c:pt idx="55">
                  <c:v>43186.191099536998</c:v>
                </c:pt>
                <c:pt idx="56">
                  <c:v>43186.194571759297</c:v>
                </c:pt>
                <c:pt idx="57">
                  <c:v>43186.198032407403</c:v>
                </c:pt>
                <c:pt idx="58">
                  <c:v>43186.201527777797</c:v>
                </c:pt>
                <c:pt idx="59">
                  <c:v>43186.204988425903</c:v>
                </c:pt>
                <c:pt idx="60">
                  <c:v>43186.208495370403</c:v>
                </c:pt>
                <c:pt idx="61">
                  <c:v>43186.211921296301</c:v>
                </c:pt>
                <c:pt idx="62">
                  <c:v>43186.215381944399</c:v>
                </c:pt>
                <c:pt idx="63">
                  <c:v>43186.218865740702</c:v>
                </c:pt>
                <c:pt idx="64">
                  <c:v>43186.222349536998</c:v>
                </c:pt>
                <c:pt idx="65">
                  <c:v>43186.225810185198</c:v>
                </c:pt>
                <c:pt idx="66">
                  <c:v>43186.229293981502</c:v>
                </c:pt>
                <c:pt idx="67">
                  <c:v>43186.232766203699</c:v>
                </c:pt>
                <c:pt idx="68">
                  <c:v>43186.236238425903</c:v>
                </c:pt>
                <c:pt idx="69">
                  <c:v>43186.239699074104</c:v>
                </c:pt>
                <c:pt idx="70">
                  <c:v>43186.243182870399</c:v>
                </c:pt>
                <c:pt idx="71">
                  <c:v>43186.246655092596</c:v>
                </c:pt>
                <c:pt idx="72">
                  <c:v>43186.250162037002</c:v>
                </c:pt>
                <c:pt idx="73">
                  <c:v>43186.253611111097</c:v>
                </c:pt>
                <c:pt idx="74">
                  <c:v>43186.257060185198</c:v>
                </c:pt>
                <c:pt idx="75">
                  <c:v>43186.260532407403</c:v>
                </c:pt>
                <c:pt idx="76">
                  <c:v>43186.264016203699</c:v>
                </c:pt>
                <c:pt idx="77">
                  <c:v>43186.267488425903</c:v>
                </c:pt>
                <c:pt idx="78">
                  <c:v>43186.270960648202</c:v>
                </c:pt>
                <c:pt idx="79">
                  <c:v>43186.274432870399</c:v>
                </c:pt>
                <c:pt idx="80">
                  <c:v>43186.277905092596</c:v>
                </c:pt>
                <c:pt idx="81">
                  <c:v>43186.281377314801</c:v>
                </c:pt>
                <c:pt idx="82">
                  <c:v>43186.284849536998</c:v>
                </c:pt>
                <c:pt idx="83">
                  <c:v>43186.288321759297</c:v>
                </c:pt>
                <c:pt idx="84">
                  <c:v>43186.291817129597</c:v>
                </c:pt>
                <c:pt idx="85">
                  <c:v>43186.295266203699</c:v>
                </c:pt>
                <c:pt idx="86">
                  <c:v>43186.298715277801</c:v>
                </c:pt>
                <c:pt idx="87">
                  <c:v>43186.302199074104</c:v>
                </c:pt>
                <c:pt idx="88">
                  <c:v>43186.305682870399</c:v>
                </c:pt>
                <c:pt idx="89">
                  <c:v>43186.309155092596</c:v>
                </c:pt>
                <c:pt idx="90">
                  <c:v>43186.312627314801</c:v>
                </c:pt>
                <c:pt idx="91">
                  <c:v>43186.316099536998</c:v>
                </c:pt>
                <c:pt idx="92">
                  <c:v>43186.319583333301</c:v>
                </c:pt>
                <c:pt idx="93">
                  <c:v>43186.323032407403</c:v>
                </c:pt>
                <c:pt idx="94">
                  <c:v>43186.326516203699</c:v>
                </c:pt>
                <c:pt idx="95">
                  <c:v>43186.329976851899</c:v>
                </c:pt>
                <c:pt idx="96">
                  <c:v>43186.333483796298</c:v>
                </c:pt>
                <c:pt idx="97">
                  <c:v>43186.336932870399</c:v>
                </c:pt>
                <c:pt idx="98">
                  <c:v>43186.340393518498</c:v>
                </c:pt>
                <c:pt idx="99">
                  <c:v>43186.343877314801</c:v>
                </c:pt>
                <c:pt idx="100">
                  <c:v>43186.347349536998</c:v>
                </c:pt>
                <c:pt idx="101">
                  <c:v>43186.3507986111</c:v>
                </c:pt>
                <c:pt idx="102">
                  <c:v>43186.354293981502</c:v>
                </c:pt>
                <c:pt idx="103">
                  <c:v>43186.357766203699</c:v>
                </c:pt>
                <c:pt idx="104">
                  <c:v>43186.361226851899</c:v>
                </c:pt>
                <c:pt idx="105">
                  <c:v>43186.364710648202</c:v>
                </c:pt>
                <c:pt idx="106">
                  <c:v>43186.368194444403</c:v>
                </c:pt>
                <c:pt idx="107">
                  <c:v>43186.371655092596</c:v>
                </c:pt>
                <c:pt idx="108">
                  <c:v>43186.375162037002</c:v>
                </c:pt>
                <c:pt idx="109">
                  <c:v>43186.378599536998</c:v>
                </c:pt>
                <c:pt idx="110">
                  <c:v>43186.3820486111</c:v>
                </c:pt>
                <c:pt idx="111">
                  <c:v>43186.385543981502</c:v>
                </c:pt>
                <c:pt idx="112">
                  <c:v>43186.389016203699</c:v>
                </c:pt>
                <c:pt idx="113">
                  <c:v>43186.392488425903</c:v>
                </c:pt>
                <c:pt idx="114">
                  <c:v>43186.395972222199</c:v>
                </c:pt>
                <c:pt idx="115">
                  <c:v>43186.399432870399</c:v>
                </c:pt>
                <c:pt idx="116">
                  <c:v>43186.402905092596</c:v>
                </c:pt>
                <c:pt idx="117">
                  <c:v>43186.406365740702</c:v>
                </c:pt>
                <c:pt idx="118">
                  <c:v>43186.409849536998</c:v>
                </c:pt>
                <c:pt idx="119">
                  <c:v>43186.413321759297</c:v>
                </c:pt>
                <c:pt idx="120">
                  <c:v>43186.416817129597</c:v>
                </c:pt>
                <c:pt idx="121">
                  <c:v>43186.420266203699</c:v>
                </c:pt>
                <c:pt idx="122">
                  <c:v>43186.423750000002</c:v>
                </c:pt>
                <c:pt idx="123">
                  <c:v>43186.427199074104</c:v>
                </c:pt>
                <c:pt idx="124">
                  <c:v>43186.430706018502</c:v>
                </c:pt>
                <c:pt idx="125">
                  <c:v>43186.434131944399</c:v>
                </c:pt>
                <c:pt idx="126">
                  <c:v>43186.437743055598</c:v>
                </c:pt>
                <c:pt idx="127">
                  <c:v>43186.441099536998</c:v>
                </c:pt>
                <c:pt idx="128">
                  <c:v>43186.444560185198</c:v>
                </c:pt>
                <c:pt idx="129">
                  <c:v>43186.448020833297</c:v>
                </c:pt>
                <c:pt idx="130">
                  <c:v>43186.451516203699</c:v>
                </c:pt>
                <c:pt idx="131">
                  <c:v>43186.454988425903</c:v>
                </c:pt>
                <c:pt idx="132">
                  <c:v>43186.458495370403</c:v>
                </c:pt>
                <c:pt idx="133">
                  <c:v>43186.461932870399</c:v>
                </c:pt>
                <c:pt idx="134">
                  <c:v>43186.465393518498</c:v>
                </c:pt>
                <c:pt idx="135">
                  <c:v>43186.468981481499</c:v>
                </c:pt>
                <c:pt idx="136">
                  <c:v>43186.472349536998</c:v>
                </c:pt>
                <c:pt idx="137">
                  <c:v>43186.475810185198</c:v>
                </c:pt>
                <c:pt idx="138">
                  <c:v>43186.479293981502</c:v>
                </c:pt>
                <c:pt idx="139">
                  <c:v>43186.482766203699</c:v>
                </c:pt>
                <c:pt idx="140">
                  <c:v>43186.486226851899</c:v>
                </c:pt>
                <c:pt idx="141">
                  <c:v>43186.489687499998</c:v>
                </c:pt>
                <c:pt idx="142">
                  <c:v>43186.493287037003</c:v>
                </c:pt>
                <c:pt idx="143">
                  <c:v>43186.496643518498</c:v>
                </c:pt>
                <c:pt idx="144">
                  <c:v>43186.500150462998</c:v>
                </c:pt>
                <c:pt idx="145">
                  <c:v>43186.503692129598</c:v>
                </c:pt>
                <c:pt idx="146">
                  <c:v>43186.507060185198</c:v>
                </c:pt>
                <c:pt idx="147">
                  <c:v>43186.510532407403</c:v>
                </c:pt>
                <c:pt idx="148">
                  <c:v>43186.5141435185</c:v>
                </c:pt>
                <c:pt idx="149">
                  <c:v>43186.517488425903</c:v>
                </c:pt>
                <c:pt idx="150">
                  <c:v>43186.520960648202</c:v>
                </c:pt>
                <c:pt idx="151">
                  <c:v>43186.524432870399</c:v>
                </c:pt>
                <c:pt idx="152">
                  <c:v>43186.527893518498</c:v>
                </c:pt>
                <c:pt idx="153">
                  <c:v>43186.531365740702</c:v>
                </c:pt>
                <c:pt idx="154">
                  <c:v>43186.534849536998</c:v>
                </c:pt>
                <c:pt idx="155">
                  <c:v>43186.538310185198</c:v>
                </c:pt>
                <c:pt idx="156">
                  <c:v>43186.541828703703</c:v>
                </c:pt>
                <c:pt idx="157">
                  <c:v>43186.545266203699</c:v>
                </c:pt>
                <c:pt idx="158">
                  <c:v>43186.548738425903</c:v>
                </c:pt>
                <c:pt idx="159">
                  <c:v>43186.552210648202</c:v>
                </c:pt>
                <c:pt idx="160">
                  <c:v>43186.555682870399</c:v>
                </c:pt>
                <c:pt idx="161">
                  <c:v>43186.559143518498</c:v>
                </c:pt>
                <c:pt idx="162">
                  <c:v>43186.562627314801</c:v>
                </c:pt>
                <c:pt idx="163">
                  <c:v>43186.566099536998</c:v>
                </c:pt>
                <c:pt idx="164">
                  <c:v>43186.569571759297</c:v>
                </c:pt>
                <c:pt idx="165">
                  <c:v>43186.573043981502</c:v>
                </c:pt>
                <c:pt idx="166">
                  <c:v>43186.576527777797</c:v>
                </c:pt>
                <c:pt idx="167">
                  <c:v>43186.579988425903</c:v>
                </c:pt>
                <c:pt idx="168">
                  <c:v>43186.583483796298</c:v>
                </c:pt>
                <c:pt idx="169">
                  <c:v>43186.586944444403</c:v>
                </c:pt>
                <c:pt idx="170">
                  <c:v>43186.590405092596</c:v>
                </c:pt>
                <c:pt idx="171">
                  <c:v>43186.593877314801</c:v>
                </c:pt>
                <c:pt idx="172">
                  <c:v>43186.597349536998</c:v>
                </c:pt>
                <c:pt idx="173">
                  <c:v>43186.600810185198</c:v>
                </c:pt>
                <c:pt idx="174">
                  <c:v>43186.6043055556</c:v>
                </c:pt>
                <c:pt idx="175">
                  <c:v>43186.607766203699</c:v>
                </c:pt>
                <c:pt idx="176">
                  <c:v>43186.611226851899</c:v>
                </c:pt>
                <c:pt idx="177">
                  <c:v>43186.614699074104</c:v>
                </c:pt>
                <c:pt idx="178">
                  <c:v>43186.618182870399</c:v>
                </c:pt>
                <c:pt idx="179">
                  <c:v>43186.621631944399</c:v>
                </c:pt>
                <c:pt idx="180">
                  <c:v>43186.625150462998</c:v>
                </c:pt>
                <c:pt idx="181">
                  <c:v>43186.628587963001</c:v>
                </c:pt>
                <c:pt idx="182">
                  <c:v>43186.632071759297</c:v>
                </c:pt>
                <c:pt idx="183">
                  <c:v>43186.635543981502</c:v>
                </c:pt>
                <c:pt idx="184">
                  <c:v>43186.639016203699</c:v>
                </c:pt>
                <c:pt idx="185">
                  <c:v>43186.642488425903</c:v>
                </c:pt>
                <c:pt idx="186">
                  <c:v>43186.645960648202</c:v>
                </c:pt>
                <c:pt idx="187">
                  <c:v>43186.649432870399</c:v>
                </c:pt>
                <c:pt idx="188">
                  <c:v>43186.652893518498</c:v>
                </c:pt>
                <c:pt idx="189">
                  <c:v>43186.656377314801</c:v>
                </c:pt>
                <c:pt idx="190">
                  <c:v>43186.659849536998</c:v>
                </c:pt>
                <c:pt idx="191">
                  <c:v>43186.663333333301</c:v>
                </c:pt>
                <c:pt idx="192">
                  <c:v>43186.666840277801</c:v>
                </c:pt>
                <c:pt idx="193">
                  <c:v>43186.670266203699</c:v>
                </c:pt>
                <c:pt idx="194">
                  <c:v>43186.673726851899</c:v>
                </c:pt>
                <c:pt idx="195">
                  <c:v>43186.677210648202</c:v>
                </c:pt>
                <c:pt idx="196">
                  <c:v>43186.680682870399</c:v>
                </c:pt>
                <c:pt idx="197">
                  <c:v>43186.684155092596</c:v>
                </c:pt>
                <c:pt idx="198">
                  <c:v>43186.687627314801</c:v>
                </c:pt>
                <c:pt idx="199">
                  <c:v>43186.691099536998</c:v>
                </c:pt>
                <c:pt idx="200">
                  <c:v>43186.694571759297</c:v>
                </c:pt>
                <c:pt idx="201">
                  <c:v>43186.698032407403</c:v>
                </c:pt>
                <c:pt idx="202">
                  <c:v>43186.701516203699</c:v>
                </c:pt>
                <c:pt idx="203">
                  <c:v>43186.704965277801</c:v>
                </c:pt>
                <c:pt idx="204">
                  <c:v>43186.708483796298</c:v>
                </c:pt>
                <c:pt idx="205">
                  <c:v>43186.711932870399</c:v>
                </c:pt>
                <c:pt idx="206">
                  <c:v>43186.715381944399</c:v>
                </c:pt>
                <c:pt idx="207">
                  <c:v>43186.718865740702</c:v>
                </c:pt>
                <c:pt idx="208">
                  <c:v>43186.722349536998</c:v>
                </c:pt>
                <c:pt idx="209">
                  <c:v>43186.725833333301</c:v>
                </c:pt>
                <c:pt idx="210">
                  <c:v>43186.729293981502</c:v>
                </c:pt>
                <c:pt idx="211">
                  <c:v>43186.732766203699</c:v>
                </c:pt>
                <c:pt idx="212">
                  <c:v>43186.736226851899</c:v>
                </c:pt>
                <c:pt idx="213">
                  <c:v>43186.739699074104</c:v>
                </c:pt>
                <c:pt idx="214">
                  <c:v>43186.743171296301</c:v>
                </c:pt>
                <c:pt idx="215">
                  <c:v>43186.746655092596</c:v>
                </c:pt>
                <c:pt idx="216">
                  <c:v>43186.750162037002</c:v>
                </c:pt>
                <c:pt idx="217">
                  <c:v>43186.753599536998</c:v>
                </c:pt>
                <c:pt idx="218">
                  <c:v>43186.757060185198</c:v>
                </c:pt>
                <c:pt idx="219">
                  <c:v>43186.760543981502</c:v>
                </c:pt>
                <c:pt idx="220">
                  <c:v>43186.764016203699</c:v>
                </c:pt>
                <c:pt idx="221">
                  <c:v>43186.767488425903</c:v>
                </c:pt>
                <c:pt idx="222">
                  <c:v>43186.770960648202</c:v>
                </c:pt>
                <c:pt idx="223">
                  <c:v>43186.774432870399</c:v>
                </c:pt>
                <c:pt idx="224">
                  <c:v>43186.777905092596</c:v>
                </c:pt>
                <c:pt idx="225">
                  <c:v>43186.779837962997</c:v>
                </c:pt>
                <c:pt idx="226">
                  <c:v>43186.780057870397</c:v>
                </c:pt>
                <c:pt idx="227">
                  <c:v>43186.781377314801</c:v>
                </c:pt>
                <c:pt idx="228">
                  <c:v>43186.784861111097</c:v>
                </c:pt>
                <c:pt idx="229">
                  <c:v>43186.788321759297</c:v>
                </c:pt>
                <c:pt idx="230">
                  <c:v>43186.7918055556</c:v>
                </c:pt>
                <c:pt idx="231">
                  <c:v>43186.795266203699</c:v>
                </c:pt>
                <c:pt idx="232">
                  <c:v>43186.798738425903</c:v>
                </c:pt>
                <c:pt idx="233">
                  <c:v>43186.802199074104</c:v>
                </c:pt>
                <c:pt idx="234">
                  <c:v>43186.805682870399</c:v>
                </c:pt>
                <c:pt idx="235">
                  <c:v>43186.809155092596</c:v>
                </c:pt>
                <c:pt idx="236">
                  <c:v>43186.812627314801</c:v>
                </c:pt>
                <c:pt idx="237">
                  <c:v>43186.816099536998</c:v>
                </c:pt>
                <c:pt idx="238">
                  <c:v>43186.819560185198</c:v>
                </c:pt>
                <c:pt idx="239">
                  <c:v>43186.823032407403</c:v>
                </c:pt>
                <c:pt idx="240">
                  <c:v>43186.826516203699</c:v>
                </c:pt>
                <c:pt idx="241">
                  <c:v>43186.829988425903</c:v>
                </c:pt>
                <c:pt idx="242">
                  <c:v>43186.8335069444</c:v>
                </c:pt>
                <c:pt idx="243">
                  <c:v>43186.836932870399</c:v>
                </c:pt>
                <c:pt idx="244">
                  <c:v>43186.840405092596</c:v>
                </c:pt>
                <c:pt idx="245">
                  <c:v>43186.843877314801</c:v>
                </c:pt>
                <c:pt idx="246">
                  <c:v>43186.847349536998</c:v>
                </c:pt>
                <c:pt idx="247">
                  <c:v>43186.850810185198</c:v>
                </c:pt>
                <c:pt idx="248">
                  <c:v>43186.854293981502</c:v>
                </c:pt>
                <c:pt idx="249">
                  <c:v>43186.857766203699</c:v>
                </c:pt>
                <c:pt idx="250">
                  <c:v>43186.861238425903</c:v>
                </c:pt>
                <c:pt idx="251">
                  <c:v>43186.864710648202</c:v>
                </c:pt>
                <c:pt idx="252">
                  <c:v>43186.868182870399</c:v>
                </c:pt>
                <c:pt idx="253">
                  <c:v>43186.871655092596</c:v>
                </c:pt>
                <c:pt idx="254">
                  <c:v>43186.875162037002</c:v>
                </c:pt>
                <c:pt idx="255">
                  <c:v>43186.878611111097</c:v>
                </c:pt>
                <c:pt idx="256">
                  <c:v>43186.882071759297</c:v>
                </c:pt>
                <c:pt idx="257">
                  <c:v>43186.885532407403</c:v>
                </c:pt>
                <c:pt idx="258">
                  <c:v>43186.888113425899</c:v>
                </c:pt>
                <c:pt idx="259">
                  <c:v>43186.889016203699</c:v>
                </c:pt>
                <c:pt idx="260">
                  <c:v>43186.891006944403</c:v>
                </c:pt>
                <c:pt idx="261">
                  <c:v>43186.892476851899</c:v>
                </c:pt>
                <c:pt idx="262">
                  <c:v>43186.895960648202</c:v>
                </c:pt>
                <c:pt idx="263">
                  <c:v>43186.8984837963</c:v>
                </c:pt>
                <c:pt idx="264">
                  <c:v>43186.899444444403</c:v>
                </c:pt>
                <c:pt idx="265">
                  <c:v>43186.902905092596</c:v>
                </c:pt>
                <c:pt idx="266">
                  <c:v>43186.906377314801</c:v>
                </c:pt>
                <c:pt idx="267">
                  <c:v>43186.909849536998</c:v>
                </c:pt>
                <c:pt idx="268">
                  <c:v>43186.913310185198</c:v>
                </c:pt>
                <c:pt idx="269">
                  <c:v>43186.916828703703</c:v>
                </c:pt>
                <c:pt idx="270">
                  <c:v>43186.920266203699</c:v>
                </c:pt>
                <c:pt idx="271">
                  <c:v>43186.923738425903</c:v>
                </c:pt>
                <c:pt idx="272">
                  <c:v>43186.927199074104</c:v>
                </c:pt>
                <c:pt idx="273">
                  <c:v>43186.930694444403</c:v>
                </c:pt>
                <c:pt idx="274">
                  <c:v>43186.934155092596</c:v>
                </c:pt>
                <c:pt idx="275">
                  <c:v>43186.937615740702</c:v>
                </c:pt>
                <c:pt idx="276">
                  <c:v>43186.941099536998</c:v>
                </c:pt>
                <c:pt idx="277">
                  <c:v>43186.944583333301</c:v>
                </c:pt>
                <c:pt idx="278">
                  <c:v>43186.948032407403</c:v>
                </c:pt>
                <c:pt idx="279">
                  <c:v>43186.951516203699</c:v>
                </c:pt>
                <c:pt idx="280">
                  <c:v>43186.954988425903</c:v>
                </c:pt>
                <c:pt idx="281">
                  <c:v>43186.958495370403</c:v>
                </c:pt>
                <c:pt idx="282">
                  <c:v>43186.961921296301</c:v>
                </c:pt>
                <c:pt idx="283">
                  <c:v>43186.965393518498</c:v>
                </c:pt>
                <c:pt idx="284">
                  <c:v>43186.968865740702</c:v>
                </c:pt>
                <c:pt idx="285">
                  <c:v>43186.972349536998</c:v>
                </c:pt>
                <c:pt idx="286">
                  <c:v>43186.9757986111</c:v>
                </c:pt>
                <c:pt idx="287">
                  <c:v>43186.979293981502</c:v>
                </c:pt>
                <c:pt idx="288">
                  <c:v>43186.982766203699</c:v>
                </c:pt>
                <c:pt idx="289">
                  <c:v>43186.986215277801</c:v>
                </c:pt>
                <c:pt idx="290">
                  <c:v>43186.989710648202</c:v>
                </c:pt>
                <c:pt idx="291">
                  <c:v>43186.993182870399</c:v>
                </c:pt>
                <c:pt idx="292">
                  <c:v>43186.996655092596</c:v>
                </c:pt>
              </c:numCache>
            </c:numRef>
          </c:cat>
          <c:val>
            <c:numRef>
              <c:f>'SQL Results'!$I$2:$I$290</c:f>
              <c:numCache>
                <c:formatCode>General</c:formatCode>
                <c:ptCount val="144"/>
                <c:pt idx="0">
                  <c:v>290</c:v>
                </c:pt>
                <c:pt idx="1">
                  <c:v>290</c:v>
                </c:pt>
                <c:pt idx="2">
                  <c:v>290</c:v>
                </c:pt>
                <c:pt idx="3">
                  <c:v>290</c:v>
                </c:pt>
                <c:pt idx="4">
                  <c:v>290</c:v>
                </c:pt>
                <c:pt idx="5">
                  <c:v>290</c:v>
                </c:pt>
                <c:pt idx="6">
                  <c:v>290</c:v>
                </c:pt>
                <c:pt idx="7">
                  <c:v>290</c:v>
                </c:pt>
                <c:pt idx="8">
                  <c:v>290</c:v>
                </c:pt>
                <c:pt idx="9">
                  <c:v>290</c:v>
                </c:pt>
                <c:pt idx="10">
                  <c:v>290</c:v>
                </c:pt>
                <c:pt idx="11">
                  <c:v>290</c:v>
                </c:pt>
                <c:pt idx="12">
                  <c:v>150</c:v>
                </c:pt>
                <c:pt idx="13">
                  <c:v>150</c:v>
                </c:pt>
                <c:pt idx="14">
                  <c:v>150</c:v>
                </c:pt>
                <c:pt idx="15">
                  <c:v>150</c:v>
                </c:pt>
                <c:pt idx="16">
                  <c:v>150</c:v>
                </c:pt>
                <c:pt idx="17">
                  <c:v>150</c:v>
                </c:pt>
                <c:pt idx="18">
                  <c:v>150</c:v>
                </c:pt>
                <c:pt idx="19">
                  <c:v>150</c:v>
                </c:pt>
                <c:pt idx="20">
                  <c:v>150</c:v>
                </c:pt>
                <c:pt idx="21">
                  <c:v>150</c:v>
                </c:pt>
                <c:pt idx="22">
                  <c:v>150</c:v>
                </c:pt>
                <c:pt idx="23">
                  <c:v>150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  <c:pt idx="39">
                  <c:v>100</c:v>
                </c:pt>
                <c:pt idx="40">
                  <c:v>100</c:v>
                </c:pt>
                <c:pt idx="41">
                  <c:v>100</c:v>
                </c:pt>
                <c:pt idx="42">
                  <c:v>100</c:v>
                </c:pt>
                <c:pt idx="43">
                  <c:v>100</c:v>
                </c:pt>
                <c:pt idx="44">
                  <c:v>100</c:v>
                </c:pt>
                <c:pt idx="45">
                  <c:v>100</c:v>
                </c:pt>
                <c:pt idx="46">
                  <c:v>100</c:v>
                </c:pt>
                <c:pt idx="47">
                  <c:v>100</c:v>
                </c:pt>
                <c:pt idx="48">
                  <c:v>100</c:v>
                </c:pt>
                <c:pt idx="49">
                  <c:v>100</c:v>
                </c:pt>
                <c:pt idx="50">
                  <c:v>100</c:v>
                </c:pt>
                <c:pt idx="51">
                  <c:v>100</c:v>
                </c:pt>
                <c:pt idx="52">
                  <c:v>100</c:v>
                </c:pt>
                <c:pt idx="53">
                  <c:v>100</c:v>
                </c:pt>
                <c:pt idx="54">
                  <c:v>100</c:v>
                </c:pt>
                <c:pt idx="55">
                  <c:v>100</c:v>
                </c:pt>
                <c:pt idx="56">
                  <c:v>100</c:v>
                </c:pt>
                <c:pt idx="57">
                  <c:v>100</c:v>
                </c:pt>
                <c:pt idx="58">
                  <c:v>100</c:v>
                </c:pt>
                <c:pt idx="59">
                  <c:v>100</c:v>
                </c:pt>
                <c:pt idx="60">
                  <c:v>100</c:v>
                </c:pt>
                <c:pt idx="61">
                  <c:v>100</c:v>
                </c:pt>
                <c:pt idx="62">
                  <c:v>100</c:v>
                </c:pt>
                <c:pt idx="63">
                  <c:v>100</c:v>
                </c:pt>
                <c:pt idx="64">
                  <c:v>100</c:v>
                </c:pt>
                <c:pt idx="65">
                  <c:v>100</c:v>
                </c:pt>
                <c:pt idx="66">
                  <c:v>100</c:v>
                </c:pt>
                <c:pt idx="67">
                  <c:v>100</c:v>
                </c:pt>
                <c:pt idx="68">
                  <c:v>100</c:v>
                </c:pt>
                <c:pt idx="69">
                  <c:v>100</c:v>
                </c:pt>
                <c:pt idx="70">
                  <c:v>100</c:v>
                </c:pt>
                <c:pt idx="71">
                  <c:v>100</c:v>
                </c:pt>
                <c:pt idx="72">
                  <c:v>100</c:v>
                </c:pt>
                <c:pt idx="73">
                  <c:v>100</c:v>
                </c:pt>
                <c:pt idx="74">
                  <c:v>100</c:v>
                </c:pt>
                <c:pt idx="75">
                  <c:v>100</c:v>
                </c:pt>
                <c:pt idx="76">
                  <c:v>100</c:v>
                </c:pt>
                <c:pt idx="77">
                  <c:v>100</c:v>
                </c:pt>
                <c:pt idx="78">
                  <c:v>100</c:v>
                </c:pt>
                <c:pt idx="79">
                  <c:v>100</c:v>
                </c:pt>
                <c:pt idx="80">
                  <c:v>100</c:v>
                </c:pt>
                <c:pt idx="81">
                  <c:v>100</c:v>
                </c:pt>
                <c:pt idx="82">
                  <c:v>100</c:v>
                </c:pt>
                <c:pt idx="83">
                  <c:v>100</c:v>
                </c:pt>
                <c:pt idx="84">
                  <c:v>100</c:v>
                </c:pt>
                <c:pt idx="85">
                  <c:v>100</c:v>
                </c:pt>
                <c:pt idx="86">
                  <c:v>100</c:v>
                </c:pt>
                <c:pt idx="87">
                  <c:v>100</c:v>
                </c:pt>
                <c:pt idx="88">
                  <c:v>100</c:v>
                </c:pt>
                <c:pt idx="89">
                  <c:v>100</c:v>
                </c:pt>
                <c:pt idx="90">
                  <c:v>100</c:v>
                </c:pt>
                <c:pt idx="91">
                  <c:v>100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150</c:v>
                </c:pt>
                <c:pt idx="97">
                  <c:v>150</c:v>
                </c:pt>
                <c:pt idx="98">
                  <c:v>150</c:v>
                </c:pt>
                <c:pt idx="99">
                  <c:v>150</c:v>
                </c:pt>
                <c:pt idx="100">
                  <c:v>150</c:v>
                </c:pt>
                <c:pt idx="101">
                  <c:v>150</c:v>
                </c:pt>
                <c:pt idx="102">
                  <c:v>150</c:v>
                </c:pt>
                <c:pt idx="103">
                  <c:v>150</c:v>
                </c:pt>
                <c:pt idx="104">
                  <c:v>150</c:v>
                </c:pt>
                <c:pt idx="105">
                  <c:v>150</c:v>
                </c:pt>
                <c:pt idx="106">
                  <c:v>150</c:v>
                </c:pt>
                <c:pt idx="107">
                  <c:v>150</c:v>
                </c:pt>
                <c:pt idx="108">
                  <c:v>290</c:v>
                </c:pt>
                <c:pt idx="109">
                  <c:v>290</c:v>
                </c:pt>
                <c:pt idx="110">
                  <c:v>290</c:v>
                </c:pt>
                <c:pt idx="111">
                  <c:v>290</c:v>
                </c:pt>
                <c:pt idx="112">
                  <c:v>290</c:v>
                </c:pt>
                <c:pt idx="113">
                  <c:v>290</c:v>
                </c:pt>
                <c:pt idx="114">
                  <c:v>290</c:v>
                </c:pt>
                <c:pt idx="115">
                  <c:v>290</c:v>
                </c:pt>
                <c:pt idx="116">
                  <c:v>290</c:v>
                </c:pt>
                <c:pt idx="117">
                  <c:v>290</c:v>
                </c:pt>
                <c:pt idx="118">
                  <c:v>290</c:v>
                </c:pt>
                <c:pt idx="119">
                  <c:v>290</c:v>
                </c:pt>
                <c:pt idx="120">
                  <c:v>290</c:v>
                </c:pt>
                <c:pt idx="121">
                  <c:v>290</c:v>
                </c:pt>
                <c:pt idx="122">
                  <c:v>290</c:v>
                </c:pt>
                <c:pt idx="123">
                  <c:v>290</c:v>
                </c:pt>
                <c:pt idx="124">
                  <c:v>290</c:v>
                </c:pt>
                <c:pt idx="125">
                  <c:v>290</c:v>
                </c:pt>
                <c:pt idx="126">
                  <c:v>290</c:v>
                </c:pt>
                <c:pt idx="127">
                  <c:v>290</c:v>
                </c:pt>
                <c:pt idx="128">
                  <c:v>290</c:v>
                </c:pt>
                <c:pt idx="129">
                  <c:v>290</c:v>
                </c:pt>
                <c:pt idx="130">
                  <c:v>290</c:v>
                </c:pt>
                <c:pt idx="131">
                  <c:v>290</c:v>
                </c:pt>
                <c:pt idx="132">
                  <c:v>290</c:v>
                </c:pt>
                <c:pt idx="133">
                  <c:v>290</c:v>
                </c:pt>
                <c:pt idx="134">
                  <c:v>290</c:v>
                </c:pt>
                <c:pt idx="135">
                  <c:v>290</c:v>
                </c:pt>
                <c:pt idx="136">
                  <c:v>290</c:v>
                </c:pt>
                <c:pt idx="137">
                  <c:v>290</c:v>
                </c:pt>
                <c:pt idx="138">
                  <c:v>290</c:v>
                </c:pt>
                <c:pt idx="139">
                  <c:v>290</c:v>
                </c:pt>
                <c:pt idx="140">
                  <c:v>290</c:v>
                </c:pt>
                <c:pt idx="141">
                  <c:v>290</c:v>
                </c:pt>
                <c:pt idx="142">
                  <c:v>290</c:v>
                </c:pt>
                <c:pt idx="143">
                  <c:v>290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'SQL Results'!$M$1</c:f>
              <c:strCache>
                <c:ptCount val="1"/>
                <c:pt idx="0">
                  <c:v>Limit @ 06:00 of OD - 1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'SQL Results'!$M$2:$M$290</c:f>
              <c:numCache>
                <c:formatCode>General</c:formatCode>
                <c:ptCount val="144"/>
                <c:pt idx="0">
                  <c:v>290</c:v>
                </c:pt>
                <c:pt idx="1">
                  <c:v>290</c:v>
                </c:pt>
                <c:pt idx="2">
                  <c:v>290</c:v>
                </c:pt>
                <c:pt idx="3">
                  <c:v>290</c:v>
                </c:pt>
                <c:pt idx="4">
                  <c:v>290</c:v>
                </c:pt>
                <c:pt idx="5">
                  <c:v>290</c:v>
                </c:pt>
                <c:pt idx="6">
                  <c:v>290</c:v>
                </c:pt>
                <c:pt idx="7">
                  <c:v>290</c:v>
                </c:pt>
                <c:pt idx="8">
                  <c:v>290</c:v>
                </c:pt>
                <c:pt idx="9">
                  <c:v>290</c:v>
                </c:pt>
                <c:pt idx="10">
                  <c:v>290</c:v>
                </c:pt>
                <c:pt idx="11">
                  <c:v>290</c:v>
                </c:pt>
                <c:pt idx="12">
                  <c:v>290</c:v>
                </c:pt>
                <c:pt idx="13">
                  <c:v>290</c:v>
                </c:pt>
                <c:pt idx="14">
                  <c:v>290</c:v>
                </c:pt>
                <c:pt idx="15">
                  <c:v>290</c:v>
                </c:pt>
                <c:pt idx="16">
                  <c:v>290</c:v>
                </c:pt>
                <c:pt idx="17">
                  <c:v>290</c:v>
                </c:pt>
                <c:pt idx="18">
                  <c:v>290</c:v>
                </c:pt>
                <c:pt idx="19">
                  <c:v>290</c:v>
                </c:pt>
                <c:pt idx="20">
                  <c:v>290</c:v>
                </c:pt>
                <c:pt idx="21">
                  <c:v>290</c:v>
                </c:pt>
                <c:pt idx="22">
                  <c:v>290</c:v>
                </c:pt>
                <c:pt idx="23">
                  <c:v>290</c:v>
                </c:pt>
                <c:pt idx="24">
                  <c:v>290</c:v>
                </c:pt>
                <c:pt idx="25">
                  <c:v>290</c:v>
                </c:pt>
                <c:pt idx="26">
                  <c:v>290</c:v>
                </c:pt>
                <c:pt idx="27">
                  <c:v>290</c:v>
                </c:pt>
                <c:pt idx="28">
                  <c:v>290</c:v>
                </c:pt>
                <c:pt idx="29">
                  <c:v>290</c:v>
                </c:pt>
                <c:pt idx="30">
                  <c:v>290</c:v>
                </c:pt>
                <c:pt idx="31">
                  <c:v>290</c:v>
                </c:pt>
                <c:pt idx="32">
                  <c:v>290</c:v>
                </c:pt>
                <c:pt idx="33">
                  <c:v>290</c:v>
                </c:pt>
                <c:pt idx="34">
                  <c:v>290</c:v>
                </c:pt>
                <c:pt idx="35">
                  <c:v>290</c:v>
                </c:pt>
                <c:pt idx="36">
                  <c:v>290</c:v>
                </c:pt>
                <c:pt idx="37">
                  <c:v>290</c:v>
                </c:pt>
                <c:pt idx="38">
                  <c:v>290</c:v>
                </c:pt>
                <c:pt idx="39">
                  <c:v>290</c:v>
                </c:pt>
                <c:pt idx="40">
                  <c:v>290</c:v>
                </c:pt>
                <c:pt idx="41">
                  <c:v>290</c:v>
                </c:pt>
                <c:pt idx="42">
                  <c:v>290</c:v>
                </c:pt>
                <c:pt idx="43">
                  <c:v>290</c:v>
                </c:pt>
                <c:pt idx="44">
                  <c:v>290</c:v>
                </c:pt>
                <c:pt idx="45">
                  <c:v>290</c:v>
                </c:pt>
                <c:pt idx="46">
                  <c:v>290</c:v>
                </c:pt>
                <c:pt idx="47">
                  <c:v>290</c:v>
                </c:pt>
                <c:pt idx="48">
                  <c:v>290</c:v>
                </c:pt>
                <c:pt idx="49">
                  <c:v>290</c:v>
                </c:pt>
                <c:pt idx="50">
                  <c:v>290</c:v>
                </c:pt>
                <c:pt idx="51">
                  <c:v>290</c:v>
                </c:pt>
                <c:pt idx="52">
                  <c:v>290</c:v>
                </c:pt>
                <c:pt idx="53">
                  <c:v>290</c:v>
                </c:pt>
                <c:pt idx="54">
                  <c:v>290</c:v>
                </c:pt>
                <c:pt idx="55">
                  <c:v>290</c:v>
                </c:pt>
                <c:pt idx="56">
                  <c:v>290</c:v>
                </c:pt>
                <c:pt idx="57">
                  <c:v>290</c:v>
                </c:pt>
                <c:pt idx="58">
                  <c:v>290</c:v>
                </c:pt>
                <c:pt idx="59">
                  <c:v>290</c:v>
                </c:pt>
                <c:pt idx="60">
                  <c:v>290</c:v>
                </c:pt>
                <c:pt idx="61">
                  <c:v>290</c:v>
                </c:pt>
                <c:pt idx="62">
                  <c:v>290</c:v>
                </c:pt>
                <c:pt idx="63">
                  <c:v>290</c:v>
                </c:pt>
                <c:pt idx="64">
                  <c:v>290</c:v>
                </c:pt>
                <c:pt idx="65">
                  <c:v>290</c:v>
                </c:pt>
                <c:pt idx="66">
                  <c:v>290</c:v>
                </c:pt>
                <c:pt idx="67">
                  <c:v>290</c:v>
                </c:pt>
                <c:pt idx="68">
                  <c:v>290</c:v>
                </c:pt>
                <c:pt idx="69">
                  <c:v>290</c:v>
                </c:pt>
                <c:pt idx="70">
                  <c:v>290</c:v>
                </c:pt>
                <c:pt idx="71">
                  <c:v>290</c:v>
                </c:pt>
                <c:pt idx="72">
                  <c:v>290</c:v>
                </c:pt>
                <c:pt idx="73">
                  <c:v>290</c:v>
                </c:pt>
                <c:pt idx="74">
                  <c:v>290</c:v>
                </c:pt>
                <c:pt idx="75">
                  <c:v>290</c:v>
                </c:pt>
                <c:pt idx="76">
                  <c:v>290</c:v>
                </c:pt>
                <c:pt idx="77">
                  <c:v>290</c:v>
                </c:pt>
                <c:pt idx="78">
                  <c:v>290</c:v>
                </c:pt>
                <c:pt idx="79">
                  <c:v>290</c:v>
                </c:pt>
                <c:pt idx="80">
                  <c:v>290</c:v>
                </c:pt>
                <c:pt idx="81">
                  <c:v>290</c:v>
                </c:pt>
                <c:pt idx="82">
                  <c:v>290</c:v>
                </c:pt>
                <c:pt idx="83">
                  <c:v>290</c:v>
                </c:pt>
                <c:pt idx="84">
                  <c:v>290</c:v>
                </c:pt>
                <c:pt idx="85">
                  <c:v>290</c:v>
                </c:pt>
                <c:pt idx="86">
                  <c:v>290</c:v>
                </c:pt>
                <c:pt idx="87">
                  <c:v>290</c:v>
                </c:pt>
                <c:pt idx="88">
                  <c:v>290</c:v>
                </c:pt>
                <c:pt idx="89">
                  <c:v>290</c:v>
                </c:pt>
                <c:pt idx="90">
                  <c:v>290</c:v>
                </c:pt>
                <c:pt idx="91">
                  <c:v>290</c:v>
                </c:pt>
                <c:pt idx="92">
                  <c:v>290</c:v>
                </c:pt>
                <c:pt idx="93">
                  <c:v>290</c:v>
                </c:pt>
                <c:pt idx="94">
                  <c:v>290</c:v>
                </c:pt>
                <c:pt idx="95">
                  <c:v>290</c:v>
                </c:pt>
                <c:pt idx="96">
                  <c:v>290</c:v>
                </c:pt>
                <c:pt idx="97">
                  <c:v>290</c:v>
                </c:pt>
                <c:pt idx="98">
                  <c:v>290</c:v>
                </c:pt>
                <c:pt idx="99">
                  <c:v>290</c:v>
                </c:pt>
                <c:pt idx="100">
                  <c:v>290</c:v>
                </c:pt>
                <c:pt idx="101">
                  <c:v>290</c:v>
                </c:pt>
                <c:pt idx="102">
                  <c:v>290</c:v>
                </c:pt>
                <c:pt idx="103">
                  <c:v>290</c:v>
                </c:pt>
                <c:pt idx="104">
                  <c:v>290</c:v>
                </c:pt>
                <c:pt idx="105">
                  <c:v>290</c:v>
                </c:pt>
                <c:pt idx="106">
                  <c:v>290</c:v>
                </c:pt>
                <c:pt idx="107">
                  <c:v>290</c:v>
                </c:pt>
                <c:pt idx="108">
                  <c:v>290</c:v>
                </c:pt>
                <c:pt idx="109">
                  <c:v>290</c:v>
                </c:pt>
                <c:pt idx="110">
                  <c:v>290</c:v>
                </c:pt>
                <c:pt idx="111">
                  <c:v>290</c:v>
                </c:pt>
                <c:pt idx="112">
                  <c:v>290</c:v>
                </c:pt>
                <c:pt idx="113">
                  <c:v>290</c:v>
                </c:pt>
                <c:pt idx="114">
                  <c:v>290</c:v>
                </c:pt>
                <c:pt idx="115">
                  <c:v>290</c:v>
                </c:pt>
                <c:pt idx="116">
                  <c:v>290</c:v>
                </c:pt>
                <c:pt idx="117">
                  <c:v>290</c:v>
                </c:pt>
                <c:pt idx="118">
                  <c:v>290</c:v>
                </c:pt>
                <c:pt idx="119">
                  <c:v>290</c:v>
                </c:pt>
                <c:pt idx="120">
                  <c:v>290</c:v>
                </c:pt>
                <c:pt idx="121">
                  <c:v>290</c:v>
                </c:pt>
                <c:pt idx="122">
                  <c:v>290</c:v>
                </c:pt>
                <c:pt idx="123">
                  <c:v>290</c:v>
                </c:pt>
                <c:pt idx="124">
                  <c:v>290</c:v>
                </c:pt>
                <c:pt idx="125">
                  <c:v>290</c:v>
                </c:pt>
                <c:pt idx="126">
                  <c:v>290</c:v>
                </c:pt>
                <c:pt idx="127">
                  <c:v>290</c:v>
                </c:pt>
                <c:pt idx="128">
                  <c:v>290</c:v>
                </c:pt>
                <c:pt idx="129">
                  <c:v>290</c:v>
                </c:pt>
                <c:pt idx="130">
                  <c:v>290</c:v>
                </c:pt>
                <c:pt idx="131">
                  <c:v>290</c:v>
                </c:pt>
                <c:pt idx="132">
                  <c:v>290</c:v>
                </c:pt>
                <c:pt idx="133">
                  <c:v>290</c:v>
                </c:pt>
                <c:pt idx="134">
                  <c:v>290</c:v>
                </c:pt>
                <c:pt idx="135">
                  <c:v>290</c:v>
                </c:pt>
                <c:pt idx="136">
                  <c:v>290</c:v>
                </c:pt>
                <c:pt idx="137">
                  <c:v>290</c:v>
                </c:pt>
                <c:pt idx="138">
                  <c:v>290</c:v>
                </c:pt>
                <c:pt idx="139">
                  <c:v>290</c:v>
                </c:pt>
                <c:pt idx="140">
                  <c:v>290</c:v>
                </c:pt>
                <c:pt idx="141">
                  <c:v>290</c:v>
                </c:pt>
                <c:pt idx="142">
                  <c:v>290</c:v>
                </c:pt>
                <c:pt idx="143">
                  <c:v>290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4581768"/>
        <c:axId val="364581376"/>
      </c:lineChart>
      <c:lineChart>
        <c:grouping val="standard"/>
        <c:varyColors val="0"/>
        <c:ser>
          <c:idx val="1"/>
          <c:order val="1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43186.000173611101</c:v>
                </c:pt>
                <c:pt idx="1">
                  <c:v>43186.003599536998</c:v>
                </c:pt>
                <c:pt idx="2">
                  <c:v>43186.007060185198</c:v>
                </c:pt>
                <c:pt idx="3">
                  <c:v>43186.010543981502</c:v>
                </c:pt>
                <c:pt idx="4">
                  <c:v>43186.014016203699</c:v>
                </c:pt>
                <c:pt idx="5">
                  <c:v>43186.017476851899</c:v>
                </c:pt>
                <c:pt idx="6">
                  <c:v>43186.020937499998</c:v>
                </c:pt>
                <c:pt idx="7">
                  <c:v>43186.024432870399</c:v>
                </c:pt>
                <c:pt idx="8">
                  <c:v>43186.027916666702</c:v>
                </c:pt>
                <c:pt idx="9">
                  <c:v>43186.031377314801</c:v>
                </c:pt>
                <c:pt idx="10">
                  <c:v>43186.034849536998</c:v>
                </c:pt>
                <c:pt idx="11">
                  <c:v>43186.038321759297</c:v>
                </c:pt>
                <c:pt idx="12">
                  <c:v>43186.0418055556</c:v>
                </c:pt>
                <c:pt idx="13">
                  <c:v>43186.045266203699</c:v>
                </c:pt>
                <c:pt idx="14">
                  <c:v>43186.048726851899</c:v>
                </c:pt>
                <c:pt idx="15">
                  <c:v>43186.052199074104</c:v>
                </c:pt>
                <c:pt idx="16">
                  <c:v>43186.055682870399</c:v>
                </c:pt>
                <c:pt idx="17">
                  <c:v>43186.059143518498</c:v>
                </c:pt>
                <c:pt idx="18">
                  <c:v>43186.062615740702</c:v>
                </c:pt>
                <c:pt idx="19">
                  <c:v>43186.066099536998</c:v>
                </c:pt>
                <c:pt idx="20">
                  <c:v>43186.069560185198</c:v>
                </c:pt>
                <c:pt idx="21">
                  <c:v>43186.073032407403</c:v>
                </c:pt>
                <c:pt idx="22">
                  <c:v>43186.076516203699</c:v>
                </c:pt>
                <c:pt idx="23">
                  <c:v>43186.079976851899</c:v>
                </c:pt>
                <c:pt idx="24">
                  <c:v>43186.083483796298</c:v>
                </c:pt>
                <c:pt idx="25">
                  <c:v>43186.086944444403</c:v>
                </c:pt>
                <c:pt idx="26">
                  <c:v>43186.090416666702</c:v>
                </c:pt>
                <c:pt idx="27">
                  <c:v>43186.093877314801</c:v>
                </c:pt>
                <c:pt idx="28">
                  <c:v>43186.097361111097</c:v>
                </c:pt>
                <c:pt idx="29">
                  <c:v>43186.100821759297</c:v>
                </c:pt>
                <c:pt idx="30">
                  <c:v>43186.104282407403</c:v>
                </c:pt>
                <c:pt idx="31">
                  <c:v>43186.1077546296</c:v>
                </c:pt>
                <c:pt idx="32">
                  <c:v>43186.111226851899</c:v>
                </c:pt>
                <c:pt idx="33">
                  <c:v>43186.114699074104</c:v>
                </c:pt>
                <c:pt idx="34">
                  <c:v>43186.118194444403</c:v>
                </c:pt>
                <c:pt idx="35">
                  <c:v>43186.121643518498</c:v>
                </c:pt>
                <c:pt idx="36">
                  <c:v>43186.125150462998</c:v>
                </c:pt>
                <c:pt idx="37">
                  <c:v>43186.128599536998</c:v>
                </c:pt>
                <c:pt idx="38">
                  <c:v>43186.132071759297</c:v>
                </c:pt>
                <c:pt idx="39">
                  <c:v>43186.135543981502</c:v>
                </c:pt>
                <c:pt idx="40">
                  <c:v>43186.139016203699</c:v>
                </c:pt>
                <c:pt idx="41">
                  <c:v>43186.142465277801</c:v>
                </c:pt>
                <c:pt idx="42">
                  <c:v>43186.145949074104</c:v>
                </c:pt>
                <c:pt idx="43">
                  <c:v>43186.149409722202</c:v>
                </c:pt>
                <c:pt idx="44">
                  <c:v>43186.152893518498</c:v>
                </c:pt>
                <c:pt idx="45">
                  <c:v>43186.156365740702</c:v>
                </c:pt>
                <c:pt idx="46">
                  <c:v>43186.159861111097</c:v>
                </c:pt>
                <c:pt idx="47">
                  <c:v>43186.163321759297</c:v>
                </c:pt>
                <c:pt idx="48">
                  <c:v>43186.1668055556</c:v>
                </c:pt>
                <c:pt idx="49">
                  <c:v>43186.170266203699</c:v>
                </c:pt>
                <c:pt idx="50">
                  <c:v>43186.173726851899</c:v>
                </c:pt>
                <c:pt idx="51">
                  <c:v>43186.177199074104</c:v>
                </c:pt>
                <c:pt idx="52">
                  <c:v>43186.180682870399</c:v>
                </c:pt>
                <c:pt idx="53">
                  <c:v>43186.184155092596</c:v>
                </c:pt>
                <c:pt idx="54">
                  <c:v>43186.1876388889</c:v>
                </c:pt>
                <c:pt idx="55">
                  <c:v>43186.191099536998</c:v>
                </c:pt>
                <c:pt idx="56">
                  <c:v>43186.194571759297</c:v>
                </c:pt>
                <c:pt idx="57">
                  <c:v>43186.198032407403</c:v>
                </c:pt>
                <c:pt idx="58">
                  <c:v>43186.201527777797</c:v>
                </c:pt>
                <c:pt idx="59">
                  <c:v>43186.204988425903</c:v>
                </c:pt>
                <c:pt idx="60">
                  <c:v>43186.208495370403</c:v>
                </c:pt>
                <c:pt idx="61">
                  <c:v>43186.211921296301</c:v>
                </c:pt>
                <c:pt idx="62">
                  <c:v>43186.215381944399</c:v>
                </c:pt>
                <c:pt idx="63">
                  <c:v>43186.218865740702</c:v>
                </c:pt>
                <c:pt idx="64">
                  <c:v>43186.222349536998</c:v>
                </c:pt>
                <c:pt idx="65">
                  <c:v>43186.225810185198</c:v>
                </c:pt>
                <c:pt idx="66">
                  <c:v>43186.229293981502</c:v>
                </c:pt>
                <c:pt idx="67">
                  <c:v>43186.232766203699</c:v>
                </c:pt>
                <c:pt idx="68">
                  <c:v>43186.236238425903</c:v>
                </c:pt>
                <c:pt idx="69">
                  <c:v>43186.239699074104</c:v>
                </c:pt>
                <c:pt idx="70">
                  <c:v>43186.243182870399</c:v>
                </c:pt>
                <c:pt idx="71">
                  <c:v>43186.246655092596</c:v>
                </c:pt>
                <c:pt idx="72">
                  <c:v>43186.250162037002</c:v>
                </c:pt>
                <c:pt idx="73">
                  <c:v>43186.253611111097</c:v>
                </c:pt>
                <c:pt idx="74">
                  <c:v>43186.257060185198</c:v>
                </c:pt>
                <c:pt idx="75">
                  <c:v>43186.260532407403</c:v>
                </c:pt>
                <c:pt idx="76">
                  <c:v>43186.264016203699</c:v>
                </c:pt>
                <c:pt idx="77">
                  <c:v>43186.267488425903</c:v>
                </c:pt>
                <c:pt idx="78">
                  <c:v>43186.270960648202</c:v>
                </c:pt>
                <c:pt idx="79">
                  <c:v>43186.274432870399</c:v>
                </c:pt>
                <c:pt idx="80">
                  <c:v>43186.277905092596</c:v>
                </c:pt>
                <c:pt idx="81">
                  <c:v>43186.281377314801</c:v>
                </c:pt>
                <c:pt idx="82">
                  <c:v>43186.284849536998</c:v>
                </c:pt>
                <c:pt idx="83">
                  <c:v>43186.288321759297</c:v>
                </c:pt>
                <c:pt idx="84">
                  <c:v>43186.291817129597</c:v>
                </c:pt>
                <c:pt idx="85">
                  <c:v>43186.295266203699</c:v>
                </c:pt>
                <c:pt idx="86">
                  <c:v>43186.298715277801</c:v>
                </c:pt>
                <c:pt idx="87">
                  <c:v>43186.302199074104</c:v>
                </c:pt>
                <c:pt idx="88">
                  <c:v>43186.305682870399</c:v>
                </c:pt>
                <c:pt idx="89">
                  <c:v>43186.309155092596</c:v>
                </c:pt>
                <c:pt idx="90">
                  <c:v>43186.312627314801</c:v>
                </c:pt>
                <c:pt idx="91">
                  <c:v>43186.316099536998</c:v>
                </c:pt>
                <c:pt idx="92">
                  <c:v>43186.319583333301</c:v>
                </c:pt>
                <c:pt idx="93">
                  <c:v>43186.323032407403</c:v>
                </c:pt>
                <c:pt idx="94">
                  <c:v>43186.326516203699</c:v>
                </c:pt>
                <c:pt idx="95">
                  <c:v>43186.329976851899</c:v>
                </c:pt>
                <c:pt idx="96">
                  <c:v>43186.333483796298</c:v>
                </c:pt>
                <c:pt idx="97">
                  <c:v>43186.336932870399</c:v>
                </c:pt>
                <c:pt idx="98">
                  <c:v>43186.340393518498</c:v>
                </c:pt>
                <c:pt idx="99">
                  <c:v>43186.343877314801</c:v>
                </c:pt>
                <c:pt idx="100">
                  <c:v>43186.347349536998</c:v>
                </c:pt>
                <c:pt idx="101">
                  <c:v>43186.3507986111</c:v>
                </c:pt>
                <c:pt idx="102">
                  <c:v>43186.354293981502</c:v>
                </c:pt>
                <c:pt idx="103">
                  <c:v>43186.357766203699</c:v>
                </c:pt>
                <c:pt idx="104">
                  <c:v>43186.361226851899</c:v>
                </c:pt>
                <c:pt idx="105">
                  <c:v>43186.364710648202</c:v>
                </c:pt>
                <c:pt idx="106">
                  <c:v>43186.368194444403</c:v>
                </c:pt>
                <c:pt idx="107">
                  <c:v>43186.371655092596</c:v>
                </c:pt>
                <c:pt idx="108">
                  <c:v>43186.375162037002</c:v>
                </c:pt>
                <c:pt idx="109">
                  <c:v>43186.378599536998</c:v>
                </c:pt>
                <c:pt idx="110">
                  <c:v>43186.3820486111</c:v>
                </c:pt>
                <c:pt idx="111">
                  <c:v>43186.385543981502</c:v>
                </c:pt>
                <c:pt idx="112">
                  <c:v>43186.389016203699</c:v>
                </c:pt>
                <c:pt idx="113">
                  <c:v>43186.392488425903</c:v>
                </c:pt>
                <c:pt idx="114">
                  <c:v>43186.395972222199</c:v>
                </c:pt>
                <c:pt idx="115">
                  <c:v>43186.399432870399</c:v>
                </c:pt>
                <c:pt idx="116">
                  <c:v>43186.402905092596</c:v>
                </c:pt>
                <c:pt idx="117">
                  <c:v>43186.406365740702</c:v>
                </c:pt>
                <c:pt idx="118">
                  <c:v>43186.409849536998</c:v>
                </c:pt>
                <c:pt idx="119">
                  <c:v>43186.413321759297</c:v>
                </c:pt>
                <c:pt idx="120">
                  <c:v>43186.416817129597</c:v>
                </c:pt>
                <c:pt idx="121">
                  <c:v>43186.420266203699</c:v>
                </c:pt>
                <c:pt idx="122">
                  <c:v>43186.423750000002</c:v>
                </c:pt>
                <c:pt idx="123">
                  <c:v>43186.427199074104</c:v>
                </c:pt>
                <c:pt idx="124">
                  <c:v>43186.430706018502</c:v>
                </c:pt>
                <c:pt idx="125">
                  <c:v>43186.434131944399</c:v>
                </c:pt>
                <c:pt idx="126">
                  <c:v>43186.437743055598</c:v>
                </c:pt>
                <c:pt idx="127">
                  <c:v>43186.441099536998</c:v>
                </c:pt>
                <c:pt idx="128">
                  <c:v>43186.444560185198</c:v>
                </c:pt>
                <c:pt idx="129">
                  <c:v>43186.448020833297</c:v>
                </c:pt>
                <c:pt idx="130">
                  <c:v>43186.451516203699</c:v>
                </c:pt>
                <c:pt idx="131">
                  <c:v>43186.454988425903</c:v>
                </c:pt>
                <c:pt idx="132">
                  <c:v>43186.458495370403</c:v>
                </c:pt>
                <c:pt idx="133">
                  <c:v>43186.461932870399</c:v>
                </c:pt>
                <c:pt idx="134">
                  <c:v>43186.465393518498</c:v>
                </c:pt>
                <c:pt idx="135">
                  <c:v>43186.468981481499</c:v>
                </c:pt>
                <c:pt idx="136">
                  <c:v>43186.472349536998</c:v>
                </c:pt>
                <c:pt idx="137">
                  <c:v>43186.475810185198</c:v>
                </c:pt>
                <c:pt idx="138">
                  <c:v>43186.479293981502</c:v>
                </c:pt>
                <c:pt idx="139">
                  <c:v>43186.482766203699</c:v>
                </c:pt>
                <c:pt idx="140">
                  <c:v>43186.486226851899</c:v>
                </c:pt>
                <c:pt idx="141">
                  <c:v>43186.489687499998</c:v>
                </c:pt>
                <c:pt idx="142">
                  <c:v>43186.493287037003</c:v>
                </c:pt>
                <c:pt idx="143">
                  <c:v>43186.496643518498</c:v>
                </c:pt>
                <c:pt idx="144">
                  <c:v>43186.500150462998</c:v>
                </c:pt>
                <c:pt idx="145">
                  <c:v>43186.503692129598</c:v>
                </c:pt>
                <c:pt idx="146">
                  <c:v>43186.507060185198</c:v>
                </c:pt>
                <c:pt idx="147">
                  <c:v>43186.510532407403</c:v>
                </c:pt>
                <c:pt idx="148">
                  <c:v>43186.5141435185</c:v>
                </c:pt>
                <c:pt idx="149">
                  <c:v>43186.517488425903</c:v>
                </c:pt>
                <c:pt idx="150">
                  <c:v>43186.520960648202</c:v>
                </c:pt>
                <c:pt idx="151">
                  <c:v>43186.524432870399</c:v>
                </c:pt>
                <c:pt idx="152">
                  <c:v>43186.527893518498</c:v>
                </c:pt>
                <c:pt idx="153">
                  <c:v>43186.531365740702</c:v>
                </c:pt>
                <c:pt idx="154">
                  <c:v>43186.534849536998</c:v>
                </c:pt>
                <c:pt idx="155">
                  <c:v>43186.538310185198</c:v>
                </c:pt>
                <c:pt idx="156">
                  <c:v>43186.541828703703</c:v>
                </c:pt>
                <c:pt idx="157">
                  <c:v>43186.545266203699</c:v>
                </c:pt>
                <c:pt idx="158">
                  <c:v>43186.548738425903</c:v>
                </c:pt>
                <c:pt idx="159">
                  <c:v>43186.552210648202</c:v>
                </c:pt>
                <c:pt idx="160">
                  <c:v>43186.555682870399</c:v>
                </c:pt>
                <c:pt idx="161">
                  <c:v>43186.559143518498</c:v>
                </c:pt>
                <c:pt idx="162">
                  <c:v>43186.562627314801</c:v>
                </c:pt>
                <c:pt idx="163">
                  <c:v>43186.566099536998</c:v>
                </c:pt>
                <c:pt idx="164">
                  <c:v>43186.569571759297</c:v>
                </c:pt>
                <c:pt idx="165">
                  <c:v>43186.573043981502</c:v>
                </c:pt>
                <c:pt idx="166">
                  <c:v>43186.576527777797</c:v>
                </c:pt>
                <c:pt idx="167">
                  <c:v>43186.579988425903</c:v>
                </c:pt>
                <c:pt idx="168">
                  <c:v>43186.583483796298</c:v>
                </c:pt>
                <c:pt idx="169">
                  <c:v>43186.586944444403</c:v>
                </c:pt>
                <c:pt idx="170">
                  <c:v>43186.590405092596</c:v>
                </c:pt>
                <c:pt idx="171">
                  <c:v>43186.593877314801</c:v>
                </c:pt>
                <c:pt idx="172">
                  <c:v>43186.597349536998</c:v>
                </c:pt>
                <c:pt idx="173">
                  <c:v>43186.600810185198</c:v>
                </c:pt>
                <c:pt idx="174">
                  <c:v>43186.6043055556</c:v>
                </c:pt>
                <c:pt idx="175">
                  <c:v>43186.607766203699</c:v>
                </c:pt>
                <c:pt idx="176">
                  <c:v>43186.611226851899</c:v>
                </c:pt>
                <c:pt idx="177">
                  <c:v>43186.614699074104</c:v>
                </c:pt>
                <c:pt idx="178">
                  <c:v>43186.618182870399</c:v>
                </c:pt>
                <c:pt idx="179">
                  <c:v>43186.621631944399</c:v>
                </c:pt>
                <c:pt idx="180">
                  <c:v>43186.625150462998</c:v>
                </c:pt>
                <c:pt idx="181">
                  <c:v>43186.628587963001</c:v>
                </c:pt>
                <c:pt idx="182">
                  <c:v>43186.632071759297</c:v>
                </c:pt>
                <c:pt idx="183">
                  <c:v>43186.635543981502</c:v>
                </c:pt>
                <c:pt idx="184">
                  <c:v>43186.639016203699</c:v>
                </c:pt>
                <c:pt idx="185">
                  <c:v>43186.642488425903</c:v>
                </c:pt>
                <c:pt idx="186">
                  <c:v>43186.645960648202</c:v>
                </c:pt>
                <c:pt idx="187">
                  <c:v>43186.649432870399</c:v>
                </c:pt>
                <c:pt idx="188">
                  <c:v>43186.652893518498</c:v>
                </c:pt>
                <c:pt idx="189">
                  <c:v>43186.656377314801</c:v>
                </c:pt>
                <c:pt idx="190">
                  <c:v>43186.659849536998</c:v>
                </c:pt>
                <c:pt idx="191">
                  <c:v>43186.663333333301</c:v>
                </c:pt>
                <c:pt idx="192">
                  <c:v>43186.666840277801</c:v>
                </c:pt>
                <c:pt idx="193">
                  <c:v>43186.670266203699</c:v>
                </c:pt>
                <c:pt idx="194">
                  <c:v>43186.673726851899</c:v>
                </c:pt>
                <c:pt idx="195">
                  <c:v>43186.677210648202</c:v>
                </c:pt>
                <c:pt idx="196">
                  <c:v>43186.680682870399</c:v>
                </c:pt>
                <c:pt idx="197">
                  <c:v>43186.684155092596</c:v>
                </c:pt>
                <c:pt idx="198">
                  <c:v>43186.687627314801</c:v>
                </c:pt>
                <c:pt idx="199">
                  <c:v>43186.691099536998</c:v>
                </c:pt>
                <c:pt idx="200">
                  <c:v>43186.694571759297</c:v>
                </c:pt>
                <c:pt idx="201">
                  <c:v>43186.698032407403</c:v>
                </c:pt>
                <c:pt idx="202">
                  <c:v>43186.701516203699</c:v>
                </c:pt>
                <c:pt idx="203">
                  <c:v>43186.704965277801</c:v>
                </c:pt>
                <c:pt idx="204">
                  <c:v>43186.708483796298</c:v>
                </c:pt>
                <c:pt idx="205">
                  <c:v>43186.711932870399</c:v>
                </c:pt>
                <c:pt idx="206">
                  <c:v>43186.715381944399</c:v>
                </c:pt>
                <c:pt idx="207">
                  <c:v>43186.718865740702</c:v>
                </c:pt>
                <c:pt idx="208">
                  <c:v>43186.722349536998</c:v>
                </c:pt>
                <c:pt idx="209">
                  <c:v>43186.725833333301</c:v>
                </c:pt>
                <c:pt idx="210">
                  <c:v>43186.729293981502</c:v>
                </c:pt>
                <c:pt idx="211">
                  <c:v>43186.732766203699</c:v>
                </c:pt>
                <c:pt idx="212">
                  <c:v>43186.736226851899</c:v>
                </c:pt>
                <c:pt idx="213">
                  <c:v>43186.739699074104</c:v>
                </c:pt>
                <c:pt idx="214">
                  <c:v>43186.743171296301</c:v>
                </c:pt>
                <c:pt idx="215">
                  <c:v>43186.746655092596</c:v>
                </c:pt>
                <c:pt idx="216">
                  <c:v>43186.750162037002</c:v>
                </c:pt>
                <c:pt idx="217">
                  <c:v>43186.753599536998</c:v>
                </c:pt>
                <c:pt idx="218">
                  <c:v>43186.757060185198</c:v>
                </c:pt>
                <c:pt idx="219">
                  <c:v>43186.760543981502</c:v>
                </c:pt>
                <c:pt idx="220">
                  <c:v>43186.764016203699</c:v>
                </c:pt>
                <c:pt idx="221">
                  <c:v>43186.767488425903</c:v>
                </c:pt>
                <c:pt idx="222">
                  <c:v>43186.770960648202</c:v>
                </c:pt>
                <c:pt idx="223">
                  <c:v>43186.774432870399</c:v>
                </c:pt>
                <c:pt idx="224">
                  <c:v>43186.777905092596</c:v>
                </c:pt>
                <c:pt idx="225">
                  <c:v>43186.779837962997</c:v>
                </c:pt>
                <c:pt idx="226">
                  <c:v>43186.780057870397</c:v>
                </c:pt>
                <c:pt idx="227">
                  <c:v>43186.781377314801</c:v>
                </c:pt>
                <c:pt idx="228">
                  <c:v>43186.784861111097</c:v>
                </c:pt>
                <c:pt idx="229">
                  <c:v>43186.788321759297</c:v>
                </c:pt>
                <c:pt idx="230">
                  <c:v>43186.7918055556</c:v>
                </c:pt>
                <c:pt idx="231">
                  <c:v>43186.795266203699</c:v>
                </c:pt>
                <c:pt idx="232">
                  <c:v>43186.798738425903</c:v>
                </c:pt>
                <c:pt idx="233">
                  <c:v>43186.802199074104</c:v>
                </c:pt>
                <c:pt idx="234">
                  <c:v>43186.805682870399</c:v>
                </c:pt>
                <c:pt idx="235">
                  <c:v>43186.809155092596</c:v>
                </c:pt>
                <c:pt idx="236">
                  <c:v>43186.812627314801</c:v>
                </c:pt>
                <c:pt idx="237">
                  <c:v>43186.816099536998</c:v>
                </c:pt>
                <c:pt idx="238">
                  <c:v>43186.819560185198</c:v>
                </c:pt>
                <c:pt idx="239">
                  <c:v>43186.823032407403</c:v>
                </c:pt>
                <c:pt idx="240">
                  <c:v>43186.826516203699</c:v>
                </c:pt>
                <c:pt idx="241">
                  <c:v>43186.829988425903</c:v>
                </c:pt>
                <c:pt idx="242">
                  <c:v>43186.8335069444</c:v>
                </c:pt>
                <c:pt idx="243">
                  <c:v>43186.836932870399</c:v>
                </c:pt>
                <c:pt idx="244">
                  <c:v>43186.840405092596</c:v>
                </c:pt>
                <c:pt idx="245">
                  <c:v>43186.843877314801</c:v>
                </c:pt>
                <c:pt idx="246">
                  <c:v>43186.847349536998</c:v>
                </c:pt>
                <c:pt idx="247">
                  <c:v>43186.850810185198</c:v>
                </c:pt>
                <c:pt idx="248">
                  <c:v>43186.854293981502</c:v>
                </c:pt>
                <c:pt idx="249">
                  <c:v>43186.857766203699</c:v>
                </c:pt>
                <c:pt idx="250">
                  <c:v>43186.861238425903</c:v>
                </c:pt>
                <c:pt idx="251">
                  <c:v>43186.864710648202</c:v>
                </c:pt>
                <c:pt idx="252">
                  <c:v>43186.868182870399</c:v>
                </c:pt>
                <c:pt idx="253">
                  <c:v>43186.871655092596</c:v>
                </c:pt>
                <c:pt idx="254">
                  <c:v>43186.875162037002</c:v>
                </c:pt>
                <c:pt idx="255">
                  <c:v>43186.878611111097</c:v>
                </c:pt>
                <c:pt idx="256">
                  <c:v>43186.882071759297</c:v>
                </c:pt>
                <c:pt idx="257">
                  <c:v>43186.885532407403</c:v>
                </c:pt>
                <c:pt idx="258">
                  <c:v>43186.888113425899</c:v>
                </c:pt>
                <c:pt idx="259">
                  <c:v>43186.889016203699</c:v>
                </c:pt>
                <c:pt idx="260">
                  <c:v>43186.891006944403</c:v>
                </c:pt>
                <c:pt idx="261">
                  <c:v>43186.892476851899</c:v>
                </c:pt>
                <c:pt idx="262">
                  <c:v>43186.895960648202</c:v>
                </c:pt>
                <c:pt idx="263">
                  <c:v>43186.8984837963</c:v>
                </c:pt>
                <c:pt idx="264">
                  <c:v>43186.899444444403</c:v>
                </c:pt>
                <c:pt idx="265">
                  <c:v>43186.902905092596</c:v>
                </c:pt>
                <c:pt idx="266">
                  <c:v>43186.906377314801</c:v>
                </c:pt>
                <c:pt idx="267">
                  <c:v>43186.909849536998</c:v>
                </c:pt>
                <c:pt idx="268">
                  <c:v>43186.913310185198</c:v>
                </c:pt>
                <c:pt idx="269">
                  <c:v>43186.916828703703</c:v>
                </c:pt>
                <c:pt idx="270">
                  <c:v>43186.920266203699</c:v>
                </c:pt>
                <c:pt idx="271">
                  <c:v>43186.923738425903</c:v>
                </c:pt>
                <c:pt idx="272">
                  <c:v>43186.927199074104</c:v>
                </c:pt>
                <c:pt idx="273">
                  <c:v>43186.930694444403</c:v>
                </c:pt>
                <c:pt idx="274">
                  <c:v>43186.934155092596</c:v>
                </c:pt>
                <c:pt idx="275">
                  <c:v>43186.937615740702</c:v>
                </c:pt>
                <c:pt idx="276">
                  <c:v>43186.941099536998</c:v>
                </c:pt>
                <c:pt idx="277">
                  <c:v>43186.944583333301</c:v>
                </c:pt>
                <c:pt idx="278">
                  <c:v>43186.948032407403</c:v>
                </c:pt>
                <c:pt idx="279">
                  <c:v>43186.951516203699</c:v>
                </c:pt>
                <c:pt idx="280">
                  <c:v>43186.954988425903</c:v>
                </c:pt>
                <c:pt idx="281">
                  <c:v>43186.958495370403</c:v>
                </c:pt>
                <c:pt idx="282">
                  <c:v>43186.961921296301</c:v>
                </c:pt>
                <c:pt idx="283">
                  <c:v>43186.965393518498</c:v>
                </c:pt>
                <c:pt idx="284">
                  <c:v>43186.968865740702</c:v>
                </c:pt>
                <c:pt idx="285">
                  <c:v>43186.972349536998</c:v>
                </c:pt>
                <c:pt idx="286">
                  <c:v>43186.9757986111</c:v>
                </c:pt>
                <c:pt idx="287">
                  <c:v>43186.979293981502</c:v>
                </c:pt>
                <c:pt idx="288">
                  <c:v>43186.982766203699</c:v>
                </c:pt>
                <c:pt idx="289">
                  <c:v>43186.986215277801</c:v>
                </c:pt>
                <c:pt idx="290">
                  <c:v>43186.989710648202</c:v>
                </c:pt>
                <c:pt idx="291">
                  <c:v>43186.993182870399</c:v>
                </c:pt>
                <c:pt idx="292">
                  <c:v>43186.996655092596</c:v>
                </c:pt>
              </c:numCache>
            </c:numRef>
          </c:cat>
          <c:val>
            <c:numRef>
              <c:f>'SQL Results'!$E$2:$E$290</c:f>
              <c:numCache>
                <c:formatCode>General</c:formatCode>
                <c:ptCount val="144"/>
                <c:pt idx="0">
                  <c:v>32.851760864257798</c:v>
                </c:pt>
                <c:pt idx="1">
                  <c:v>31.3002109527588</c:v>
                </c:pt>
                <c:pt idx="2">
                  <c:v>29.7729682922363</c:v>
                </c:pt>
                <c:pt idx="3">
                  <c:v>29.7801609039307</c:v>
                </c:pt>
                <c:pt idx="4">
                  <c:v>29.7706108093262</c:v>
                </c:pt>
                <c:pt idx="5">
                  <c:v>29.775899887085</c:v>
                </c:pt>
                <c:pt idx="6">
                  <c:v>29.732170104980501</c:v>
                </c:pt>
                <c:pt idx="7">
                  <c:v>29.729167938232401</c:v>
                </c:pt>
                <c:pt idx="8">
                  <c:v>29.665205001831101</c:v>
                </c:pt>
                <c:pt idx="9">
                  <c:v>54.306758880615199</c:v>
                </c:pt>
                <c:pt idx="10">
                  <c:v>29.775920867919901</c:v>
                </c:pt>
                <c:pt idx="11">
                  <c:v>28.4209690093994</c:v>
                </c:pt>
                <c:pt idx="12">
                  <c:v>28.4814968109131</c:v>
                </c:pt>
                <c:pt idx="13">
                  <c:v>28.039012908935501</c:v>
                </c:pt>
                <c:pt idx="14">
                  <c:v>28.005210876464801</c:v>
                </c:pt>
                <c:pt idx="15">
                  <c:v>26.772443771362301</c:v>
                </c:pt>
                <c:pt idx="16">
                  <c:v>28.683572769165</c:v>
                </c:pt>
                <c:pt idx="17">
                  <c:v>28.7032070159912</c:v>
                </c:pt>
                <c:pt idx="18">
                  <c:v>28.257389068603501</c:v>
                </c:pt>
                <c:pt idx="19">
                  <c:v>29.5226535797119</c:v>
                </c:pt>
                <c:pt idx="20">
                  <c:v>29.917436599731399</c:v>
                </c:pt>
                <c:pt idx="21">
                  <c:v>30.055498123168899</c:v>
                </c:pt>
                <c:pt idx="22">
                  <c:v>53.666885375976598</c:v>
                </c:pt>
                <c:pt idx="23">
                  <c:v>54.713294982910199</c:v>
                </c:pt>
                <c:pt idx="24">
                  <c:v>51.631946563720703</c:v>
                </c:pt>
                <c:pt idx="25">
                  <c:v>28.8961277008057</c:v>
                </c:pt>
                <c:pt idx="26">
                  <c:v>29.222639083862301</c:v>
                </c:pt>
                <c:pt idx="27">
                  <c:v>29.1576442718506</c:v>
                </c:pt>
                <c:pt idx="28">
                  <c:v>29.161117553710898</c:v>
                </c:pt>
                <c:pt idx="29">
                  <c:v>29.393022537231399</c:v>
                </c:pt>
                <c:pt idx="30">
                  <c:v>29.586555480956999</c:v>
                </c:pt>
                <c:pt idx="31">
                  <c:v>29.477138519287099</c:v>
                </c:pt>
                <c:pt idx="32">
                  <c:v>35.388771057128899</c:v>
                </c:pt>
                <c:pt idx="33">
                  <c:v>54.681449890136697</c:v>
                </c:pt>
                <c:pt idx="34">
                  <c:v>42.908275604247997</c:v>
                </c:pt>
                <c:pt idx="35">
                  <c:v>147.05703735351599</c:v>
                </c:pt>
                <c:pt idx="36">
                  <c:v>63.989120483398402</c:v>
                </c:pt>
                <c:pt idx="37">
                  <c:v>32.416347503662102</c:v>
                </c:pt>
                <c:pt idx="38">
                  <c:v>32.619907379150398</c:v>
                </c:pt>
                <c:pt idx="39">
                  <c:v>30.4861030578613</c:v>
                </c:pt>
                <c:pt idx="40">
                  <c:v>51.368816375732401</c:v>
                </c:pt>
                <c:pt idx="41">
                  <c:v>63.673435211181598</c:v>
                </c:pt>
                <c:pt idx="42">
                  <c:v>62.019542694091797</c:v>
                </c:pt>
                <c:pt idx="43">
                  <c:v>61.755661010742202</c:v>
                </c:pt>
                <c:pt idx="44">
                  <c:v>63.964389801025398</c:v>
                </c:pt>
                <c:pt idx="45">
                  <c:v>65.919937133789105</c:v>
                </c:pt>
                <c:pt idx="46">
                  <c:v>75.778762817382798</c:v>
                </c:pt>
                <c:pt idx="47">
                  <c:v>77.513130187988295</c:v>
                </c:pt>
                <c:pt idx="48">
                  <c:v>83.446701049804702</c:v>
                </c:pt>
                <c:pt idx="49">
                  <c:v>59.882312774658203</c:v>
                </c:pt>
                <c:pt idx="50">
                  <c:v>85.179710388183594</c:v>
                </c:pt>
                <c:pt idx="51">
                  <c:v>97.544059753417997</c:v>
                </c:pt>
                <c:pt idx="52">
                  <c:v>84.371368408203097</c:v>
                </c:pt>
                <c:pt idx="53">
                  <c:v>177.532470703125</c:v>
                </c:pt>
                <c:pt idx="54">
                  <c:v>104.455116271973</c:v>
                </c:pt>
                <c:pt idx="55">
                  <c:v>173.50416564941401</c:v>
                </c:pt>
                <c:pt idx="56">
                  <c:v>300.00054931640602</c:v>
                </c:pt>
                <c:pt idx="57">
                  <c:v>152.77770996093801</c:v>
                </c:pt>
                <c:pt idx="58">
                  <c:v>130.28895568847699</c:v>
                </c:pt>
                <c:pt idx="59">
                  <c:v>86.357704162597699</c:v>
                </c:pt>
                <c:pt idx="60">
                  <c:v>137.12075805664099</c:v>
                </c:pt>
                <c:pt idx="61">
                  <c:v>98.8236083984375</c:v>
                </c:pt>
                <c:pt idx="62">
                  <c:v>124.846244812012</c:v>
                </c:pt>
                <c:pt idx="63">
                  <c:v>155.11064147949199</c:v>
                </c:pt>
                <c:pt idx="64">
                  <c:v>110.20196533203099</c:v>
                </c:pt>
                <c:pt idx="65">
                  <c:v>122.34129333496099</c:v>
                </c:pt>
                <c:pt idx="66">
                  <c:v>121.71450042724599</c:v>
                </c:pt>
                <c:pt idx="67">
                  <c:v>114.626838684082</c:v>
                </c:pt>
                <c:pt idx="68">
                  <c:v>114.49258422851599</c:v>
                </c:pt>
                <c:pt idx="69">
                  <c:v>55.207908630371101</c:v>
                </c:pt>
                <c:pt idx="70">
                  <c:v>74.429473876953097</c:v>
                </c:pt>
                <c:pt idx="71">
                  <c:v>66.441452026367202</c:v>
                </c:pt>
                <c:pt idx="72">
                  <c:v>67.425880432128906</c:v>
                </c:pt>
                <c:pt idx="73">
                  <c:v>35.688838958740199</c:v>
                </c:pt>
                <c:pt idx="74">
                  <c:v>61.9336967468262</c:v>
                </c:pt>
                <c:pt idx="75">
                  <c:v>61.9067573547363</c:v>
                </c:pt>
                <c:pt idx="76">
                  <c:v>35.823959350585902</c:v>
                </c:pt>
                <c:pt idx="77">
                  <c:v>61.908302307128899</c:v>
                </c:pt>
                <c:pt idx="78">
                  <c:v>63.062252044677699</c:v>
                </c:pt>
                <c:pt idx="79">
                  <c:v>36.619586944580099</c:v>
                </c:pt>
                <c:pt idx="80">
                  <c:v>33.189861297607401</c:v>
                </c:pt>
                <c:pt idx="81">
                  <c:v>88.277900695800795</c:v>
                </c:pt>
                <c:pt idx="82">
                  <c:v>92.805313110351605</c:v>
                </c:pt>
                <c:pt idx="83">
                  <c:v>45.808673858642599</c:v>
                </c:pt>
                <c:pt idx="84">
                  <c:v>70.297050476074205</c:v>
                </c:pt>
                <c:pt idx="85">
                  <c:v>54.173389434814503</c:v>
                </c:pt>
                <c:pt idx="86">
                  <c:v>39.838016510009801</c:v>
                </c:pt>
                <c:pt idx="87">
                  <c:v>45.694564819335902</c:v>
                </c:pt>
                <c:pt idx="88">
                  <c:v>42.657627105712898</c:v>
                </c:pt>
                <c:pt idx="89">
                  <c:v>34.313846588134801</c:v>
                </c:pt>
                <c:pt idx="90">
                  <c:v>30.856388092041001</c:v>
                </c:pt>
                <c:pt idx="91">
                  <c:v>30.205457687377901</c:v>
                </c:pt>
                <c:pt idx="92">
                  <c:v>29.387134552001999</c:v>
                </c:pt>
                <c:pt idx="93">
                  <c:v>27.1630249023438</c:v>
                </c:pt>
                <c:pt idx="94">
                  <c:v>27.266605377197301</c:v>
                </c:pt>
                <c:pt idx="95">
                  <c:v>26.929113388061499</c:v>
                </c:pt>
                <c:pt idx="96">
                  <c:v>28.9428596496582</c:v>
                </c:pt>
                <c:pt idx="97">
                  <c:v>27.191188812255898</c:v>
                </c:pt>
                <c:pt idx="98">
                  <c:v>26.8125</c:v>
                </c:pt>
                <c:pt idx="99">
                  <c:v>27.4215412139893</c:v>
                </c:pt>
                <c:pt idx="100">
                  <c:v>30.0220241546631</c:v>
                </c:pt>
                <c:pt idx="101">
                  <c:v>82.625923156738295</c:v>
                </c:pt>
                <c:pt idx="102">
                  <c:v>33.747512817382798</c:v>
                </c:pt>
                <c:pt idx="103">
                  <c:v>32.885387420654297</c:v>
                </c:pt>
                <c:pt idx="104">
                  <c:v>22.370389938354499</c:v>
                </c:pt>
                <c:pt idx="105">
                  <c:v>20.928846359252901</c:v>
                </c:pt>
                <c:pt idx="106">
                  <c:v>22.404045104980501</c:v>
                </c:pt>
                <c:pt idx="107">
                  <c:v>22.405107498168899</c:v>
                </c:pt>
                <c:pt idx="108">
                  <c:v>22.506710052490199</c:v>
                </c:pt>
                <c:pt idx="109">
                  <c:v>22.176275253295898</c:v>
                </c:pt>
                <c:pt idx="110">
                  <c:v>27.781126022338899</c:v>
                </c:pt>
                <c:pt idx="111">
                  <c:v>20.8489780426025</c:v>
                </c:pt>
                <c:pt idx="112">
                  <c:v>21.9708442687988</c:v>
                </c:pt>
                <c:pt idx="113">
                  <c:v>22.291885375976602</c:v>
                </c:pt>
                <c:pt idx="114">
                  <c:v>22.377058029174801</c:v>
                </c:pt>
                <c:pt idx="115">
                  <c:v>22.354824066162099</c:v>
                </c:pt>
                <c:pt idx="116">
                  <c:v>20.601169586181602</c:v>
                </c:pt>
                <c:pt idx="117">
                  <c:v>19.960443496704102</c:v>
                </c:pt>
                <c:pt idx="118">
                  <c:v>20.000125885009801</c:v>
                </c:pt>
                <c:pt idx="119">
                  <c:v>19.8694858551025</c:v>
                </c:pt>
                <c:pt idx="120">
                  <c:v>20.394096374511701</c:v>
                </c:pt>
                <c:pt idx="121">
                  <c:v>20.311552047729499</c:v>
                </c:pt>
                <c:pt idx="122">
                  <c:v>18.359022140502901</c:v>
                </c:pt>
                <c:pt idx="123">
                  <c:v>18.409166336059599</c:v>
                </c:pt>
                <c:pt idx="124">
                  <c:v>18.296195983886701</c:v>
                </c:pt>
                <c:pt idx="125">
                  <c:v>16.524162292480501</c:v>
                </c:pt>
                <c:pt idx="126">
                  <c:v>16.492855072021499</c:v>
                </c:pt>
                <c:pt idx="127">
                  <c:v>16.630615234375</c:v>
                </c:pt>
                <c:pt idx="128">
                  <c:v>16.010738372802699</c:v>
                </c:pt>
                <c:pt idx="129">
                  <c:v>15.383716583251999</c:v>
                </c:pt>
                <c:pt idx="130">
                  <c:v>15.073921203613301</c:v>
                </c:pt>
                <c:pt idx="131">
                  <c:v>15.1394596099854</c:v>
                </c:pt>
                <c:pt idx="132">
                  <c:v>15.223824501037599</c:v>
                </c:pt>
                <c:pt idx="133">
                  <c:v>15.053321838378899</c:v>
                </c:pt>
                <c:pt idx="134">
                  <c:v>18.434268951416001</c:v>
                </c:pt>
                <c:pt idx="135">
                  <c:v>18.477003097534201</c:v>
                </c:pt>
                <c:pt idx="136">
                  <c:v>17.241033554077099</c:v>
                </c:pt>
                <c:pt idx="137">
                  <c:v>14.624000549316399</c:v>
                </c:pt>
                <c:pt idx="138">
                  <c:v>14.442985534668001</c:v>
                </c:pt>
                <c:pt idx="139">
                  <c:v>14.0245561599731</c:v>
                </c:pt>
                <c:pt idx="140">
                  <c:v>13.5737714767456</c:v>
                </c:pt>
                <c:pt idx="141">
                  <c:v>13.369347572326699</c:v>
                </c:pt>
                <c:pt idx="142">
                  <c:v>13.357500076293899</c:v>
                </c:pt>
                <c:pt idx="143">
                  <c:v>12.3043556213379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'SQL Results'!$J$1</c:f>
              <c:strCache>
                <c:ptCount val="1"/>
                <c:pt idx="0">
                  <c:v>DCTIE_LMP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'SQL Results'!$J$2:$J$290</c:f>
              <c:numCache>
                <c:formatCode>General</c:formatCode>
                <c:ptCount val="144"/>
                <c:pt idx="0">
                  <c:v>32.881007294311502</c:v>
                </c:pt>
                <c:pt idx="1">
                  <c:v>31.028451669890899</c:v>
                </c:pt>
                <c:pt idx="2">
                  <c:v>30.047201929583601</c:v>
                </c:pt>
                <c:pt idx="3">
                  <c:v>30.209909513566501</c:v>
                </c:pt>
                <c:pt idx="4">
                  <c:v>30.046121271276501</c:v>
                </c:pt>
                <c:pt idx="5">
                  <c:v>30.070567405477799</c:v>
                </c:pt>
                <c:pt idx="6">
                  <c:v>30.037850380584</c:v>
                </c:pt>
                <c:pt idx="7">
                  <c:v>30.034497247566001</c:v>
                </c:pt>
                <c:pt idx="8">
                  <c:v>30.0262092537737</c:v>
                </c:pt>
                <c:pt idx="9">
                  <c:v>724.32955959671006</c:v>
                </c:pt>
                <c:pt idx="10">
                  <c:v>30.043044946823098</c:v>
                </c:pt>
                <c:pt idx="11">
                  <c:v>28.904197827742099</c:v>
                </c:pt>
                <c:pt idx="12">
                  <c:v>29.089297843246499</c:v>
                </c:pt>
                <c:pt idx="13">
                  <c:v>28.055842437171901</c:v>
                </c:pt>
                <c:pt idx="14">
                  <c:v>28.360128085544101</c:v>
                </c:pt>
                <c:pt idx="15">
                  <c:v>29.767600596504199</c:v>
                </c:pt>
                <c:pt idx="16">
                  <c:v>30.2369763989639</c:v>
                </c:pt>
                <c:pt idx="17">
                  <c:v>30.255154706764198</c:v>
                </c:pt>
                <c:pt idx="18">
                  <c:v>29.7928102046967</c:v>
                </c:pt>
                <c:pt idx="19">
                  <c:v>29.987616290305901</c:v>
                </c:pt>
                <c:pt idx="20">
                  <c:v>30.0959350631714</c:v>
                </c:pt>
                <c:pt idx="21">
                  <c:v>46.028366474113497</c:v>
                </c:pt>
                <c:pt idx="22">
                  <c:v>721.28648773508098</c:v>
                </c:pt>
                <c:pt idx="23">
                  <c:v>728.229255096207</c:v>
                </c:pt>
                <c:pt idx="24">
                  <c:v>662.02446690872205</c:v>
                </c:pt>
                <c:pt idx="25">
                  <c:v>30.454758338222501</c:v>
                </c:pt>
                <c:pt idx="26">
                  <c:v>30.8416168556023</c:v>
                </c:pt>
                <c:pt idx="27">
                  <c:v>30.743252732334099</c:v>
                </c:pt>
                <c:pt idx="28">
                  <c:v>30.733503950901</c:v>
                </c:pt>
                <c:pt idx="29">
                  <c:v>30.987268009758001</c:v>
                </c:pt>
                <c:pt idx="30">
                  <c:v>31.2369799940872</c:v>
                </c:pt>
                <c:pt idx="31">
                  <c:v>31.0772207694244</c:v>
                </c:pt>
                <c:pt idx="32">
                  <c:v>198.587639144745</c:v>
                </c:pt>
                <c:pt idx="33">
                  <c:v>727.93253141601599</c:v>
                </c:pt>
                <c:pt idx="34">
                  <c:v>387.39235718483002</c:v>
                </c:pt>
                <c:pt idx="35">
                  <c:v>863.925470886536</c:v>
                </c:pt>
                <c:pt idx="36">
                  <c:v>752.13358271678896</c:v>
                </c:pt>
                <c:pt idx="37">
                  <c:v>46.968536777019501</c:v>
                </c:pt>
                <c:pt idx="38">
                  <c:v>47.329971170997602</c:v>
                </c:pt>
                <c:pt idx="39">
                  <c:v>44.6769191602707</c:v>
                </c:pt>
                <c:pt idx="40">
                  <c:v>552.690069312383</c:v>
                </c:pt>
                <c:pt idx="41">
                  <c:v>752.27914381011999</c:v>
                </c:pt>
                <c:pt idx="42">
                  <c:v>750.18226557655305</c:v>
                </c:pt>
                <c:pt idx="43">
                  <c:v>749.75598044708295</c:v>
                </c:pt>
                <c:pt idx="44">
                  <c:v>752.05099244819598</c:v>
                </c:pt>
                <c:pt idx="45">
                  <c:v>753.73169160888699</c:v>
                </c:pt>
                <c:pt idx="46">
                  <c:v>765.03217985889398</c:v>
                </c:pt>
                <c:pt idx="47">
                  <c:v>767.22482419776895</c:v>
                </c:pt>
                <c:pt idx="48">
                  <c:v>778.01216325447103</c:v>
                </c:pt>
                <c:pt idx="49">
                  <c:v>600.10266830673095</c:v>
                </c:pt>
                <c:pt idx="50">
                  <c:v>784.90326405109397</c:v>
                </c:pt>
                <c:pt idx="51">
                  <c:v>553.61404521606403</c:v>
                </c:pt>
                <c:pt idx="52">
                  <c:v>470.77787583049798</c:v>
                </c:pt>
                <c:pt idx="53">
                  <c:v>883.21465838539098</c:v>
                </c:pt>
                <c:pt idx="54">
                  <c:v>802.12940474922198</c:v>
                </c:pt>
                <c:pt idx="55">
                  <c:v>854.53541973846404</c:v>
                </c:pt>
                <c:pt idx="56">
                  <c:v>976.59682392944296</c:v>
                </c:pt>
                <c:pt idx="57">
                  <c:v>833.98068515167199</c:v>
                </c:pt>
                <c:pt idx="58">
                  <c:v>140.60807307189901</c:v>
                </c:pt>
                <c:pt idx="59">
                  <c:v>80.3051913386536</c:v>
                </c:pt>
                <c:pt idx="60">
                  <c:v>145.78353171905499</c:v>
                </c:pt>
                <c:pt idx="61">
                  <c:v>1087.30714984467</c:v>
                </c:pt>
                <c:pt idx="62">
                  <c:v>1135.02379697784</c:v>
                </c:pt>
                <c:pt idx="63">
                  <c:v>2070.5547304644801</c:v>
                </c:pt>
                <c:pt idx="64">
                  <c:v>515.28896405944897</c:v>
                </c:pt>
                <c:pt idx="65">
                  <c:v>807.98025508575404</c:v>
                </c:pt>
                <c:pt idx="66">
                  <c:v>807.47641165237405</c:v>
                </c:pt>
                <c:pt idx="67">
                  <c:v>800.61876059104895</c:v>
                </c:pt>
                <c:pt idx="68">
                  <c:v>800.38412844101003</c:v>
                </c:pt>
                <c:pt idx="69">
                  <c:v>449.44162613342201</c:v>
                </c:pt>
                <c:pt idx="70">
                  <c:v>764.04145307220494</c:v>
                </c:pt>
                <c:pt idx="71">
                  <c:v>755.10184407501197</c:v>
                </c:pt>
                <c:pt idx="72">
                  <c:v>756.51861748611498</c:v>
                </c:pt>
                <c:pt idx="73">
                  <c:v>195.72606956266401</c:v>
                </c:pt>
                <c:pt idx="74">
                  <c:v>735.25969733352599</c:v>
                </c:pt>
                <c:pt idx="75">
                  <c:v>735.22210341278105</c:v>
                </c:pt>
                <c:pt idx="76">
                  <c:v>37.353717891387902</c:v>
                </c:pt>
                <c:pt idx="77">
                  <c:v>735.258664025803</c:v>
                </c:pt>
                <c:pt idx="78">
                  <c:v>735.99706949890106</c:v>
                </c:pt>
                <c:pt idx="79">
                  <c:v>200.75695987029999</c:v>
                </c:pt>
                <c:pt idx="80">
                  <c:v>34.5783386206055</c:v>
                </c:pt>
                <c:pt idx="81">
                  <c:v>763.53979068359399</c:v>
                </c:pt>
                <c:pt idx="82">
                  <c:v>768.53448519287099</c:v>
                </c:pt>
                <c:pt idx="83">
                  <c:v>48.492216446533199</c:v>
                </c:pt>
                <c:pt idx="84">
                  <c:v>74.193880836181606</c:v>
                </c:pt>
                <c:pt idx="85">
                  <c:v>444.79573742431597</c:v>
                </c:pt>
                <c:pt idx="86">
                  <c:v>42.733403378906303</c:v>
                </c:pt>
                <c:pt idx="87">
                  <c:v>48.867671766357397</c:v>
                </c:pt>
                <c:pt idx="88">
                  <c:v>45.658012381591803</c:v>
                </c:pt>
                <c:pt idx="89">
                  <c:v>36.918830889892597</c:v>
                </c:pt>
                <c:pt idx="90">
                  <c:v>33.281886296997101</c:v>
                </c:pt>
                <c:pt idx="91">
                  <c:v>32.461222487182603</c:v>
                </c:pt>
                <c:pt idx="92">
                  <c:v>31.5586822790527</c:v>
                </c:pt>
                <c:pt idx="93">
                  <c:v>29.101257933349601</c:v>
                </c:pt>
                <c:pt idx="94">
                  <c:v>29.0923303149414</c:v>
                </c:pt>
                <c:pt idx="95">
                  <c:v>28.7515345446777</c:v>
                </c:pt>
                <c:pt idx="96">
                  <c:v>30.747624005127001</c:v>
                </c:pt>
                <c:pt idx="97">
                  <c:v>28.500798112792999</c:v>
                </c:pt>
                <c:pt idx="98">
                  <c:v>28.032402172851601</c:v>
                </c:pt>
                <c:pt idx="99">
                  <c:v>28.669709952087398</c:v>
                </c:pt>
                <c:pt idx="100">
                  <c:v>29.3233390240479</c:v>
                </c:pt>
                <c:pt idx="101">
                  <c:v>828.30238855102505</c:v>
                </c:pt>
                <c:pt idx="102">
                  <c:v>210.33796928588899</c:v>
                </c:pt>
                <c:pt idx="103">
                  <c:v>194.04373708805099</c:v>
                </c:pt>
                <c:pt idx="104">
                  <c:v>25.467687717552199</c:v>
                </c:pt>
                <c:pt idx="105">
                  <c:v>20.222350329017601</c:v>
                </c:pt>
                <c:pt idx="106">
                  <c:v>26.565407372779799</c:v>
                </c:pt>
                <c:pt idx="107">
                  <c:v>27.624986001834898</c:v>
                </c:pt>
                <c:pt idx="108">
                  <c:v>26.499812344284098</c:v>
                </c:pt>
                <c:pt idx="109">
                  <c:v>26.6215510006332</c:v>
                </c:pt>
                <c:pt idx="110">
                  <c:v>176.710162715683</c:v>
                </c:pt>
                <c:pt idx="111">
                  <c:v>27.169397866992998</c:v>
                </c:pt>
                <c:pt idx="112">
                  <c:v>27.4932021696854</c:v>
                </c:pt>
                <c:pt idx="113">
                  <c:v>26.169467995309802</c:v>
                </c:pt>
                <c:pt idx="114">
                  <c:v>26.246978698730501</c:v>
                </c:pt>
                <c:pt idx="115">
                  <c:v>26.464688740234401</c:v>
                </c:pt>
                <c:pt idx="116">
                  <c:v>25.032285525226602</c:v>
                </c:pt>
                <c:pt idx="117">
                  <c:v>24.2461451618958</c:v>
                </c:pt>
                <c:pt idx="118">
                  <c:v>24.292167239475301</c:v>
                </c:pt>
                <c:pt idx="119">
                  <c:v>24.3169868164062</c:v>
                </c:pt>
                <c:pt idx="120">
                  <c:v>24.9367670791245</c:v>
                </c:pt>
                <c:pt idx="121">
                  <c:v>27.153139099426301</c:v>
                </c:pt>
                <c:pt idx="122">
                  <c:v>28.8747931227112</c:v>
                </c:pt>
                <c:pt idx="123">
                  <c:v>27.630963034668</c:v>
                </c:pt>
                <c:pt idx="124">
                  <c:v>29.457793553924599</c:v>
                </c:pt>
                <c:pt idx="125">
                  <c:v>24.3716920980835</c:v>
                </c:pt>
                <c:pt idx="126">
                  <c:v>23.811821784200699</c:v>
                </c:pt>
                <c:pt idx="127">
                  <c:v>24.342667301855101</c:v>
                </c:pt>
                <c:pt idx="128">
                  <c:v>23.659665451269099</c:v>
                </c:pt>
                <c:pt idx="129">
                  <c:v>23.2543106455994</c:v>
                </c:pt>
                <c:pt idx="130">
                  <c:v>22.9279579011822</c:v>
                </c:pt>
                <c:pt idx="131">
                  <c:v>22.425283842983202</c:v>
                </c:pt>
                <c:pt idx="132">
                  <c:v>22.829450308837899</c:v>
                </c:pt>
                <c:pt idx="133">
                  <c:v>23.013478496284499</c:v>
                </c:pt>
                <c:pt idx="134">
                  <c:v>156.64609012413001</c:v>
                </c:pt>
                <c:pt idx="135">
                  <c:v>156.65390511013001</c:v>
                </c:pt>
                <c:pt idx="136">
                  <c:v>114.653770179291</c:v>
                </c:pt>
                <c:pt idx="137">
                  <c:v>26.911843851509101</c:v>
                </c:pt>
                <c:pt idx="138">
                  <c:v>26.910602868435401</c:v>
                </c:pt>
                <c:pt idx="139">
                  <c:v>25.372981664733899</c:v>
                </c:pt>
                <c:pt idx="140">
                  <c:v>25.4586372125816</c:v>
                </c:pt>
                <c:pt idx="141">
                  <c:v>25.411775611152599</c:v>
                </c:pt>
                <c:pt idx="142">
                  <c:v>20.8950411515045</c:v>
                </c:pt>
                <c:pt idx="143">
                  <c:v>19.5722945298767</c:v>
                </c:pt>
              </c:numCache>
            </c:numRef>
          </c:val>
          <c:smooth val="0"/>
        </c:ser>
        <c:ser>
          <c:idx val="2"/>
          <c:order val="4"/>
          <c:tx>
            <c:strRef>
              <c:f>'SQL Results'!$H$1</c:f>
              <c:strCache>
                <c:ptCount val="1"/>
                <c:pt idx="0">
                  <c:v>XNED258:BURNS_RIOHONDO_1 Shadow Price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'[1]SQL Results'!$B$2:$B$294</c:f>
              <c:numCache>
                <c:formatCode>General</c:formatCode>
                <c:ptCount val="293"/>
                <c:pt idx="0">
                  <c:v>43186.000173611101</c:v>
                </c:pt>
                <c:pt idx="1">
                  <c:v>43186.003599536998</c:v>
                </c:pt>
                <c:pt idx="2">
                  <c:v>43186.007060185198</c:v>
                </c:pt>
                <c:pt idx="3">
                  <c:v>43186.010543981502</c:v>
                </c:pt>
                <c:pt idx="4">
                  <c:v>43186.014016203699</c:v>
                </c:pt>
                <c:pt idx="5">
                  <c:v>43186.017476851899</c:v>
                </c:pt>
                <c:pt idx="6">
                  <c:v>43186.020937499998</c:v>
                </c:pt>
                <c:pt idx="7">
                  <c:v>43186.024432870399</c:v>
                </c:pt>
                <c:pt idx="8">
                  <c:v>43186.027916666702</c:v>
                </c:pt>
                <c:pt idx="9">
                  <c:v>43186.031377314801</c:v>
                </c:pt>
                <c:pt idx="10">
                  <c:v>43186.034849536998</c:v>
                </c:pt>
                <c:pt idx="11">
                  <c:v>43186.038321759297</c:v>
                </c:pt>
                <c:pt idx="12">
                  <c:v>43186.0418055556</c:v>
                </c:pt>
                <c:pt idx="13">
                  <c:v>43186.045266203699</c:v>
                </c:pt>
                <c:pt idx="14">
                  <c:v>43186.048726851899</c:v>
                </c:pt>
                <c:pt idx="15">
                  <c:v>43186.052199074104</c:v>
                </c:pt>
                <c:pt idx="16">
                  <c:v>43186.055682870399</c:v>
                </c:pt>
                <c:pt idx="17">
                  <c:v>43186.059143518498</c:v>
                </c:pt>
                <c:pt idx="18">
                  <c:v>43186.062615740702</c:v>
                </c:pt>
                <c:pt idx="19">
                  <c:v>43186.066099536998</c:v>
                </c:pt>
                <c:pt idx="20">
                  <c:v>43186.069560185198</c:v>
                </c:pt>
                <c:pt idx="21">
                  <c:v>43186.073032407403</c:v>
                </c:pt>
                <c:pt idx="22">
                  <c:v>43186.076516203699</c:v>
                </c:pt>
                <c:pt idx="23">
                  <c:v>43186.079976851899</c:v>
                </c:pt>
                <c:pt idx="24">
                  <c:v>43186.083483796298</c:v>
                </c:pt>
                <c:pt idx="25">
                  <c:v>43186.086944444403</c:v>
                </c:pt>
                <c:pt idx="26">
                  <c:v>43186.090416666702</c:v>
                </c:pt>
                <c:pt idx="27">
                  <c:v>43186.093877314801</c:v>
                </c:pt>
                <c:pt idx="28">
                  <c:v>43186.097361111097</c:v>
                </c:pt>
                <c:pt idx="29">
                  <c:v>43186.100821759297</c:v>
                </c:pt>
                <c:pt idx="30">
                  <c:v>43186.104282407403</c:v>
                </c:pt>
                <c:pt idx="31">
                  <c:v>43186.1077546296</c:v>
                </c:pt>
                <c:pt idx="32">
                  <c:v>43186.111226851899</c:v>
                </c:pt>
                <c:pt idx="33">
                  <c:v>43186.114699074104</c:v>
                </c:pt>
                <c:pt idx="34">
                  <c:v>43186.118194444403</c:v>
                </c:pt>
                <c:pt idx="35">
                  <c:v>43186.121643518498</c:v>
                </c:pt>
                <c:pt idx="36">
                  <c:v>43186.125150462998</c:v>
                </c:pt>
                <c:pt idx="37">
                  <c:v>43186.128599536998</c:v>
                </c:pt>
                <c:pt idx="38">
                  <c:v>43186.132071759297</c:v>
                </c:pt>
                <c:pt idx="39">
                  <c:v>43186.135543981502</c:v>
                </c:pt>
                <c:pt idx="40">
                  <c:v>43186.139016203699</c:v>
                </c:pt>
                <c:pt idx="41">
                  <c:v>43186.142465277801</c:v>
                </c:pt>
                <c:pt idx="42">
                  <c:v>43186.145949074104</c:v>
                </c:pt>
                <c:pt idx="43">
                  <c:v>43186.149409722202</c:v>
                </c:pt>
                <c:pt idx="44">
                  <c:v>43186.152893518498</c:v>
                </c:pt>
                <c:pt idx="45">
                  <c:v>43186.156365740702</c:v>
                </c:pt>
                <c:pt idx="46">
                  <c:v>43186.159861111097</c:v>
                </c:pt>
                <c:pt idx="47">
                  <c:v>43186.163321759297</c:v>
                </c:pt>
                <c:pt idx="48">
                  <c:v>43186.1668055556</c:v>
                </c:pt>
                <c:pt idx="49">
                  <c:v>43186.170266203699</c:v>
                </c:pt>
                <c:pt idx="50">
                  <c:v>43186.173726851899</c:v>
                </c:pt>
                <c:pt idx="51">
                  <c:v>43186.177199074104</c:v>
                </c:pt>
                <c:pt idx="52">
                  <c:v>43186.180682870399</c:v>
                </c:pt>
                <c:pt idx="53">
                  <c:v>43186.184155092596</c:v>
                </c:pt>
                <c:pt idx="54">
                  <c:v>43186.1876388889</c:v>
                </c:pt>
                <c:pt idx="55">
                  <c:v>43186.191099536998</c:v>
                </c:pt>
                <c:pt idx="56">
                  <c:v>43186.194571759297</c:v>
                </c:pt>
                <c:pt idx="57">
                  <c:v>43186.198032407403</c:v>
                </c:pt>
                <c:pt idx="58">
                  <c:v>43186.201527777797</c:v>
                </c:pt>
                <c:pt idx="59">
                  <c:v>43186.204988425903</c:v>
                </c:pt>
                <c:pt idx="60">
                  <c:v>43186.208495370403</c:v>
                </c:pt>
                <c:pt idx="61">
                  <c:v>43186.211921296301</c:v>
                </c:pt>
                <c:pt idx="62">
                  <c:v>43186.215381944399</c:v>
                </c:pt>
                <c:pt idx="63">
                  <c:v>43186.218865740702</c:v>
                </c:pt>
                <c:pt idx="64">
                  <c:v>43186.222349536998</c:v>
                </c:pt>
                <c:pt idx="65">
                  <c:v>43186.225810185198</c:v>
                </c:pt>
                <c:pt idx="66">
                  <c:v>43186.229293981502</c:v>
                </c:pt>
                <c:pt idx="67">
                  <c:v>43186.232766203699</c:v>
                </c:pt>
                <c:pt idx="68">
                  <c:v>43186.236238425903</c:v>
                </c:pt>
                <c:pt idx="69">
                  <c:v>43186.239699074104</c:v>
                </c:pt>
                <c:pt idx="70">
                  <c:v>43186.243182870399</c:v>
                </c:pt>
                <c:pt idx="71">
                  <c:v>43186.246655092596</c:v>
                </c:pt>
                <c:pt idx="72">
                  <c:v>43186.250162037002</c:v>
                </c:pt>
                <c:pt idx="73">
                  <c:v>43186.253611111097</c:v>
                </c:pt>
                <c:pt idx="74">
                  <c:v>43186.257060185198</c:v>
                </c:pt>
                <c:pt idx="75">
                  <c:v>43186.260532407403</c:v>
                </c:pt>
                <c:pt idx="76">
                  <c:v>43186.264016203699</c:v>
                </c:pt>
                <c:pt idx="77">
                  <c:v>43186.267488425903</c:v>
                </c:pt>
                <c:pt idx="78">
                  <c:v>43186.270960648202</c:v>
                </c:pt>
                <c:pt idx="79">
                  <c:v>43186.274432870399</c:v>
                </c:pt>
                <c:pt idx="80">
                  <c:v>43186.277905092596</c:v>
                </c:pt>
                <c:pt idx="81">
                  <c:v>43186.281377314801</c:v>
                </c:pt>
                <c:pt idx="82">
                  <c:v>43186.284849536998</c:v>
                </c:pt>
                <c:pt idx="83">
                  <c:v>43186.288321759297</c:v>
                </c:pt>
                <c:pt idx="84">
                  <c:v>43186.291817129597</c:v>
                </c:pt>
                <c:pt idx="85">
                  <c:v>43186.295266203699</c:v>
                </c:pt>
                <c:pt idx="86">
                  <c:v>43186.298715277801</c:v>
                </c:pt>
                <c:pt idx="87">
                  <c:v>43186.302199074104</c:v>
                </c:pt>
                <c:pt idx="88">
                  <c:v>43186.305682870399</c:v>
                </c:pt>
                <c:pt idx="89">
                  <c:v>43186.309155092596</c:v>
                </c:pt>
                <c:pt idx="90">
                  <c:v>43186.312627314801</c:v>
                </c:pt>
                <c:pt idx="91">
                  <c:v>43186.316099536998</c:v>
                </c:pt>
                <c:pt idx="92">
                  <c:v>43186.319583333301</c:v>
                </c:pt>
                <c:pt idx="93">
                  <c:v>43186.323032407403</c:v>
                </c:pt>
                <c:pt idx="94">
                  <c:v>43186.326516203699</c:v>
                </c:pt>
                <c:pt idx="95">
                  <c:v>43186.329976851899</c:v>
                </c:pt>
                <c:pt idx="96">
                  <c:v>43186.333483796298</c:v>
                </c:pt>
                <c:pt idx="97">
                  <c:v>43186.336932870399</c:v>
                </c:pt>
                <c:pt idx="98">
                  <c:v>43186.340393518498</c:v>
                </c:pt>
                <c:pt idx="99">
                  <c:v>43186.343877314801</c:v>
                </c:pt>
                <c:pt idx="100">
                  <c:v>43186.347349536998</c:v>
                </c:pt>
                <c:pt idx="101">
                  <c:v>43186.3507986111</c:v>
                </c:pt>
                <c:pt idx="102">
                  <c:v>43186.354293981502</c:v>
                </c:pt>
                <c:pt idx="103">
                  <c:v>43186.357766203699</c:v>
                </c:pt>
                <c:pt idx="104">
                  <c:v>43186.361226851899</c:v>
                </c:pt>
                <c:pt idx="105">
                  <c:v>43186.364710648202</c:v>
                </c:pt>
                <c:pt idx="106">
                  <c:v>43186.368194444403</c:v>
                </c:pt>
                <c:pt idx="107">
                  <c:v>43186.371655092596</c:v>
                </c:pt>
                <c:pt idx="108">
                  <c:v>43186.375162037002</c:v>
                </c:pt>
                <c:pt idx="109">
                  <c:v>43186.378599536998</c:v>
                </c:pt>
                <c:pt idx="110">
                  <c:v>43186.3820486111</c:v>
                </c:pt>
                <c:pt idx="111">
                  <c:v>43186.385543981502</c:v>
                </c:pt>
                <c:pt idx="112">
                  <c:v>43186.389016203699</c:v>
                </c:pt>
                <c:pt idx="113">
                  <c:v>43186.392488425903</c:v>
                </c:pt>
                <c:pt idx="114">
                  <c:v>43186.395972222199</c:v>
                </c:pt>
                <c:pt idx="115">
                  <c:v>43186.399432870399</c:v>
                </c:pt>
                <c:pt idx="116">
                  <c:v>43186.402905092596</c:v>
                </c:pt>
                <c:pt idx="117">
                  <c:v>43186.406365740702</c:v>
                </c:pt>
                <c:pt idx="118">
                  <c:v>43186.409849536998</c:v>
                </c:pt>
                <c:pt idx="119">
                  <c:v>43186.413321759297</c:v>
                </c:pt>
                <c:pt idx="120">
                  <c:v>43186.416817129597</c:v>
                </c:pt>
                <c:pt idx="121">
                  <c:v>43186.420266203699</c:v>
                </c:pt>
                <c:pt idx="122">
                  <c:v>43186.423750000002</c:v>
                </c:pt>
                <c:pt idx="123">
                  <c:v>43186.427199074104</c:v>
                </c:pt>
                <c:pt idx="124">
                  <c:v>43186.430706018502</c:v>
                </c:pt>
                <c:pt idx="125">
                  <c:v>43186.434131944399</c:v>
                </c:pt>
                <c:pt idx="126">
                  <c:v>43186.437743055598</c:v>
                </c:pt>
                <c:pt idx="127">
                  <c:v>43186.441099536998</c:v>
                </c:pt>
                <c:pt idx="128">
                  <c:v>43186.444560185198</c:v>
                </c:pt>
                <c:pt idx="129">
                  <c:v>43186.448020833297</c:v>
                </c:pt>
                <c:pt idx="130">
                  <c:v>43186.451516203699</c:v>
                </c:pt>
                <c:pt idx="131">
                  <c:v>43186.454988425903</c:v>
                </c:pt>
                <c:pt idx="132">
                  <c:v>43186.458495370403</c:v>
                </c:pt>
                <c:pt idx="133">
                  <c:v>43186.461932870399</c:v>
                </c:pt>
                <c:pt idx="134">
                  <c:v>43186.465393518498</c:v>
                </c:pt>
                <c:pt idx="135">
                  <c:v>43186.468981481499</c:v>
                </c:pt>
                <c:pt idx="136">
                  <c:v>43186.472349536998</c:v>
                </c:pt>
                <c:pt idx="137">
                  <c:v>43186.475810185198</c:v>
                </c:pt>
                <c:pt idx="138">
                  <c:v>43186.479293981502</c:v>
                </c:pt>
                <c:pt idx="139">
                  <c:v>43186.482766203699</c:v>
                </c:pt>
                <c:pt idx="140">
                  <c:v>43186.486226851899</c:v>
                </c:pt>
                <c:pt idx="141">
                  <c:v>43186.489687499998</c:v>
                </c:pt>
                <c:pt idx="142">
                  <c:v>43186.493287037003</c:v>
                </c:pt>
                <c:pt idx="143">
                  <c:v>43186.496643518498</c:v>
                </c:pt>
                <c:pt idx="144">
                  <c:v>43186.500150462998</c:v>
                </c:pt>
                <c:pt idx="145">
                  <c:v>43186.503692129598</c:v>
                </c:pt>
                <c:pt idx="146">
                  <c:v>43186.507060185198</c:v>
                </c:pt>
                <c:pt idx="147">
                  <c:v>43186.510532407403</c:v>
                </c:pt>
                <c:pt idx="148">
                  <c:v>43186.5141435185</c:v>
                </c:pt>
                <c:pt idx="149">
                  <c:v>43186.517488425903</c:v>
                </c:pt>
                <c:pt idx="150">
                  <c:v>43186.520960648202</c:v>
                </c:pt>
                <c:pt idx="151">
                  <c:v>43186.524432870399</c:v>
                </c:pt>
                <c:pt idx="152">
                  <c:v>43186.527893518498</c:v>
                </c:pt>
                <c:pt idx="153">
                  <c:v>43186.531365740702</c:v>
                </c:pt>
                <c:pt idx="154">
                  <c:v>43186.534849536998</c:v>
                </c:pt>
                <c:pt idx="155">
                  <c:v>43186.538310185198</c:v>
                </c:pt>
                <c:pt idx="156">
                  <c:v>43186.541828703703</c:v>
                </c:pt>
                <c:pt idx="157">
                  <c:v>43186.545266203699</c:v>
                </c:pt>
                <c:pt idx="158">
                  <c:v>43186.548738425903</c:v>
                </c:pt>
                <c:pt idx="159">
                  <c:v>43186.552210648202</c:v>
                </c:pt>
                <c:pt idx="160">
                  <c:v>43186.555682870399</c:v>
                </c:pt>
                <c:pt idx="161">
                  <c:v>43186.559143518498</c:v>
                </c:pt>
                <c:pt idx="162">
                  <c:v>43186.562627314801</c:v>
                </c:pt>
                <c:pt idx="163">
                  <c:v>43186.566099536998</c:v>
                </c:pt>
                <c:pt idx="164">
                  <c:v>43186.569571759297</c:v>
                </c:pt>
                <c:pt idx="165">
                  <c:v>43186.573043981502</c:v>
                </c:pt>
                <c:pt idx="166">
                  <c:v>43186.576527777797</c:v>
                </c:pt>
                <c:pt idx="167">
                  <c:v>43186.579988425903</c:v>
                </c:pt>
                <c:pt idx="168">
                  <c:v>43186.583483796298</c:v>
                </c:pt>
                <c:pt idx="169">
                  <c:v>43186.586944444403</c:v>
                </c:pt>
                <c:pt idx="170">
                  <c:v>43186.590405092596</c:v>
                </c:pt>
                <c:pt idx="171">
                  <c:v>43186.593877314801</c:v>
                </c:pt>
                <c:pt idx="172">
                  <c:v>43186.597349536998</c:v>
                </c:pt>
                <c:pt idx="173">
                  <c:v>43186.600810185198</c:v>
                </c:pt>
                <c:pt idx="174">
                  <c:v>43186.6043055556</c:v>
                </c:pt>
                <c:pt idx="175">
                  <c:v>43186.607766203699</c:v>
                </c:pt>
                <c:pt idx="176">
                  <c:v>43186.611226851899</c:v>
                </c:pt>
                <c:pt idx="177">
                  <c:v>43186.614699074104</c:v>
                </c:pt>
                <c:pt idx="178">
                  <c:v>43186.618182870399</c:v>
                </c:pt>
                <c:pt idx="179">
                  <c:v>43186.621631944399</c:v>
                </c:pt>
                <c:pt idx="180">
                  <c:v>43186.625150462998</c:v>
                </c:pt>
                <c:pt idx="181">
                  <c:v>43186.628587963001</c:v>
                </c:pt>
                <c:pt idx="182">
                  <c:v>43186.632071759297</c:v>
                </c:pt>
                <c:pt idx="183">
                  <c:v>43186.635543981502</c:v>
                </c:pt>
                <c:pt idx="184">
                  <c:v>43186.639016203699</c:v>
                </c:pt>
                <c:pt idx="185">
                  <c:v>43186.642488425903</c:v>
                </c:pt>
                <c:pt idx="186">
                  <c:v>43186.645960648202</c:v>
                </c:pt>
                <c:pt idx="187">
                  <c:v>43186.649432870399</c:v>
                </c:pt>
                <c:pt idx="188">
                  <c:v>43186.652893518498</c:v>
                </c:pt>
                <c:pt idx="189">
                  <c:v>43186.656377314801</c:v>
                </c:pt>
                <c:pt idx="190">
                  <c:v>43186.659849536998</c:v>
                </c:pt>
                <c:pt idx="191">
                  <c:v>43186.663333333301</c:v>
                </c:pt>
                <c:pt idx="192">
                  <c:v>43186.666840277801</c:v>
                </c:pt>
                <c:pt idx="193">
                  <c:v>43186.670266203699</c:v>
                </c:pt>
                <c:pt idx="194">
                  <c:v>43186.673726851899</c:v>
                </c:pt>
                <c:pt idx="195">
                  <c:v>43186.677210648202</c:v>
                </c:pt>
                <c:pt idx="196">
                  <c:v>43186.680682870399</c:v>
                </c:pt>
                <c:pt idx="197">
                  <c:v>43186.684155092596</c:v>
                </c:pt>
                <c:pt idx="198">
                  <c:v>43186.687627314801</c:v>
                </c:pt>
                <c:pt idx="199">
                  <c:v>43186.691099536998</c:v>
                </c:pt>
                <c:pt idx="200">
                  <c:v>43186.694571759297</c:v>
                </c:pt>
                <c:pt idx="201">
                  <c:v>43186.698032407403</c:v>
                </c:pt>
                <c:pt idx="202">
                  <c:v>43186.701516203699</c:v>
                </c:pt>
                <c:pt idx="203">
                  <c:v>43186.704965277801</c:v>
                </c:pt>
                <c:pt idx="204">
                  <c:v>43186.708483796298</c:v>
                </c:pt>
                <c:pt idx="205">
                  <c:v>43186.711932870399</c:v>
                </c:pt>
                <c:pt idx="206">
                  <c:v>43186.715381944399</c:v>
                </c:pt>
                <c:pt idx="207">
                  <c:v>43186.718865740702</c:v>
                </c:pt>
                <c:pt idx="208">
                  <c:v>43186.722349536998</c:v>
                </c:pt>
                <c:pt idx="209">
                  <c:v>43186.725833333301</c:v>
                </c:pt>
                <c:pt idx="210">
                  <c:v>43186.729293981502</c:v>
                </c:pt>
                <c:pt idx="211">
                  <c:v>43186.732766203699</c:v>
                </c:pt>
                <c:pt idx="212">
                  <c:v>43186.736226851899</c:v>
                </c:pt>
                <c:pt idx="213">
                  <c:v>43186.739699074104</c:v>
                </c:pt>
                <c:pt idx="214">
                  <c:v>43186.743171296301</c:v>
                </c:pt>
                <c:pt idx="215">
                  <c:v>43186.746655092596</c:v>
                </c:pt>
                <c:pt idx="216">
                  <c:v>43186.750162037002</c:v>
                </c:pt>
                <c:pt idx="217">
                  <c:v>43186.753599536998</c:v>
                </c:pt>
                <c:pt idx="218">
                  <c:v>43186.757060185198</c:v>
                </c:pt>
                <c:pt idx="219">
                  <c:v>43186.760543981502</c:v>
                </c:pt>
                <c:pt idx="220">
                  <c:v>43186.764016203699</c:v>
                </c:pt>
                <c:pt idx="221">
                  <c:v>43186.767488425903</c:v>
                </c:pt>
                <c:pt idx="222">
                  <c:v>43186.770960648202</c:v>
                </c:pt>
                <c:pt idx="223">
                  <c:v>43186.774432870399</c:v>
                </c:pt>
                <c:pt idx="224">
                  <c:v>43186.777905092596</c:v>
                </c:pt>
                <c:pt idx="225">
                  <c:v>43186.779837962997</c:v>
                </c:pt>
                <c:pt idx="226">
                  <c:v>43186.780057870397</c:v>
                </c:pt>
                <c:pt idx="227">
                  <c:v>43186.781377314801</c:v>
                </c:pt>
                <c:pt idx="228">
                  <c:v>43186.784861111097</c:v>
                </c:pt>
                <c:pt idx="229">
                  <c:v>43186.788321759297</c:v>
                </c:pt>
                <c:pt idx="230">
                  <c:v>43186.7918055556</c:v>
                </c:pt>
                <c:pt idx="231">
                  <c:v>43186.795266203699</c:v>
                </c:pt>
                <c:pt idx="232">
                  <c:v>43186.798738425903</c:v>
                </c:pt>
                <c:pt idx="233">
                  <c:v>43186.802199074104</c:v>
                </c:pt>
                <c:pt idx="234">
                  <c:v>43186.805682870399</c:v>
                </c:pt>
                <c:pt idx="235">
                  <c:v>43186.809155092596</c:v>
                </c:pt>
                <c:pt idx="236">
                  <c:v>43186.812627314801</c:v>
                </c:pt>
                <c:pt idx="237">
                  <c:v>43186.816099536998</c:v>
                </c:pt>
                <c:pt idx="238">
                  <c:v>43186.819560185198</c:v>
                </c:pt>
                <c:pt idx="239">
                  <c:v>43186.823032407403</c:v>
                </c:pt>
                <c:pt idx="240">
                  <c:v>43186.826516203699</c:v>
                </c:pt>
                <c:pt idx="241">
                  <c:v>43186.829988425903</c:v>
                </c:pt>
                <c:pt idx="242">
                  <c:v>43186.8335069444</c:v>
                </c:pt>
                <c:pt idx="243">
                  <c:v>43186.836932870399</c:v>
                </c:pt>
                <c:pt idx="244">
                  <c:v>43186.840405092596</c:v>
                </c:pt>
                <c:pt idx="245">
                  <c:v>43186.843877314801</c:v>
                </c:pt>
                <c:pt idx="246">
                  <c:v>43186.847349536998</c:v>
                </c:pt>
                <c:pt idx="247">
                  <c:v>43186.850810185198</c:v>
                </c:pt>
                <c:pt idx="248">
                  <c:v>43186.854293981502</c:v>
                </c:pt>
                <c:pt idx="249">
                  <c:v>43186.857766203699</c:v>
                </c:pt>
                <c:pt idx="250">
                  <c:v>43186.861238425903</c:v>
                </c:pt>
                <c:pt idx="251">
                  <c:v>43186.864710648202</c:v>
                </c:pt>
                <c:pt idx="252">
                  <c:v>43186.868182870399</c:v>
                </c:pt>
                <c:pt idx="253">
                  <c:v>43186.871655092596</c:v>
                </c:pt>
                <c:pt idx="254">
                  <c:v>43186.875162037002</c:v>
                </c:pt>
                <c:pt idx="255">
                  <c:v>43186.878611111097</c:v>
                </c:pt>
                <c:pt idx="256">
                  <c:v>43186.882071759297</c:v>
                </c:pt>
                <c:pt idx="257">
                  <c:v>43186.885532407403</c:v>
                </c:pt>
                <c:pt idx="258">
                  <c:v>43186.888113425899</c:v>
                </c:pt>
                <c:pt idx="259">
                  <c:v>43186.889016203699</c:v>
                </c:pt>
                <c:pt idx="260">
                  <c:v>43186.891006944403</c:v>
                </c:pt>
                <c:pt idx="261">
                  <c:v>43186.892476851899</c:v>
                </c:pt>
                <c:pt idx="262">
                  <c:v>43186.895960648202</c:v>
                </c:pt>
                <c:pt idx="263">
                  <c:v>43186.8984837963</c:v>
                </c:pt>
                <c:pt idx="264">
                  <c:v>43186.899444444403</c:v>
                </c:pt>
                <c:pt idx="265">
                  <c:v>43186.902905092596</c:v>
                </c:pt>
                <c:pt idx="266">
                  <c:v>43186.906377314801</c:v>
                </c:pt>
                <c:pt idx="267">
                  <c:v>43186.909849536998</c:v>
                </c:pt>
                <c:pt idx="268">
                  <c:v>43186.913310185198</c:v>
                </c:pt>
                <c:pt idx="269">
                  <c:v>43186.916828703703</c:v>
                </c:pt>
                <c:pt idx="270">
                  <c:v>43186.920266203699</c:v>
                </c:pt>
                <c:pt idx="271">
                  <c:v>43186.923738425903</c:v>
                </c:pt>
                <c:pt idx="272">
                  <c:v>43186.927199074104</c:v>
                </c:pt>
                <c:pt idx="273">
                  <c:v>43186.930694444403</c:v>
                </c:pt>
                <c:pt idx="274">
                  <c:v>43186.934155092596</c:v>
                </c:pt>
                <c:pt idx="275">
                  <c:v>43186.937615740702</c:v>
                </c:pt>
                <c:pt idx="276">
                  <c:v>43186.941099536998</c:v>
                </c:pt>
                <c:pt idx="277">
                  <c:v>43186.944583333301</c:v>
                </c:pt>
                <c:pt idx="278">
                  <c:v>43186.948032407403</c:v>
                </c:pt>
                <c:pt idx="279">
                  <c:v>43186.951516203699</c:v>
                </c:pt>
                <c:pt idx="280">
                  <c:v>43186.954988425903</c:v>
                </c:pt>
                <c:pt idx="281">
                  <c:v>43186.958495370403</c:v>
                </c:pt>
                <c:pt idx="282">
                  <c:v>43186.961921296301</c:v>
                </c:pt>
                <c:pt idx="283">
                  <c:v>43186.965393518498</c:v>
                </c:pt>
                <c:pt idx="284">
                  <c:v>43186.968865740702</c:v>
                </c:pt>
                <c:pt idx="285">
                  <c:v>43186.972349536998</c:v>
                </c:pt>
                <c:pt idx="286">
                  <c:v>43186.9757986111</c:v>
                </c:pt>
                <c:pt idx="287">
                  <c:v>43186.979293981502</c:v>
                </c:pt>
                <c:pt idx="288">
                  <c:v>43186.982766203699</c:v>
                </c:pt>
                <c:pt idx="289">
                  <c:v>43186.986215277801</c:v>
                </c:pt>
                <c:pt idx="290">
                  <c:v>43186.989710648202</c:v>
                </c:pt>
                <c:pt idx="291">
                  <c:v>43186.993182870399</c:v>
                </c:pt>
                <c:pt idx="292">
                  <c:v>43186.996655092596</c:v>
                </c:pt>
              </c:numCache>
            </c:numRef>
          </c:cat>
          <c:val>
            <c:numRef>
              <c:f>'SQL Results'!$H$2:$H$290</c:f>
              <c:numCache>
                <c:formatCode>General</c:formatCode>
                <c:ptCount val="144"/>
                <c:pt idx="0">
                  <c:v>0</c:v>
                </c:pt>
                <c:pt idx="1">
                  <c:v>3.95051074028015</c:v>
                </c:pt>
                <c:pt idx="2">
                  <c:v>1.1964133977889999</c:v>
                </c:pt>
                <c:pt idx="3">
                  <c:v>1.9226990938186601</c:v>
                </c:pt>
                <c:pt idx="4">
                  <c:v>1.1999523639678999</c:v>
                </c:pt>
                <c:pt idx="5">
                  <c:v>1.2923105955123899</c:v>
                </c:pt>
                <c:pt idx="6">
                  <c:v>1.3441008329391499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62">
                  <c:v>1266.58569335937</c:v>
                </c:pt>
                <c:pt idx="63">
                  <c:v>3500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101">
                  <c:v>3500</c:v>
                </c:pt>
                <c:pt idx="102">
                  <c:v>834.93713378906295</c:v>
                </c:pt>
                <c:pt idx="103">
                  <c:v>762.61090087890602</c:v>
                </c:pt>
                <c:pt idx="104">
                  <c:v>17.996623992919901</c:v>
                </c:pt>
                <c:pt idx="105">
                  <c:v>0</c:v>
                </c:pt>
                <c:pt idx="106">
                  <c:v>30.268562316894499</c:v>
                </c:pt>
                <c:pt idx="107">
                  <c:v>35.616733551025398</c:v>
                </c:pt>
                <c:pt idx="108">
                  <c:v>18.5072631835938</c:v>
                </c:pt>
                <c:pt idx="109">
                  <c:v>20.608995437622099</c:v>
                </c:pt>
                <c:pt idx="110">
                  <c:v>694.05969238281295</c:v>
                </c:pt>
                <c:pt idx="111">
                  <c:v>12.377287864685099</c:v>
                </c:pt>
                <c:pt idx="112">
                  <c:v>18.135097503662099</c:v>
                </c:pt>
                <c:pt idx="122">
                  <c:v>14.7295074462891</c:v>
                </c:pt>
                <c:pt idx="123">
                  <c:v>47.544155120849602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622.01690673828102</c:v>
                </c:pt>
                <c:pt idx="135">
                  <c:v>622.09942626953102</c:v>
                </c:pt>
                <c:pt idx="136">
                  <c:v>427.14593505859398</c:v>
                </c:pt>
                <c:pt idx="137">
                  <c:v>21.0314750671387</c:v>
                </c:pt>
                <c:pt idx="138">
                  <c:v>21.1891384124756</c:v>
                </c:pt>
                <c:pt idx="139">
                  <c:v>16.936485290527301</c:v>
                </c:pt>
                <c:pt idx="140">
                  <c:v>19.0043125152588</c:v>
                </c:pt>
                <c:pt idx="141">
                  <c:v>20.497734069824201</c:v>
                </c:pt>
                <c:pt idx="142">
                  <c:v>0</c:v>
                </c:pt>
                <c:pt idx="143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859360"/>
        <c:axId val="367858968"/>
      </c:lineChart>
      <c:catAx>
        <c:axId val="364581768"/>
        <c:scaling>
          <c:orientation val="minMax"/>
        </c:scaling>
        <c:delete val="0"/>
        <c:axPos val="b"/>
        <c:numFmt formatCode="h: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581376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364581376"/>
        <c:scaling>
          <c:orientation val="minMax"/>
          <c:max val="3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DC Tie Export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4581768"/>
        <c:crossesAt val="1"/>
        <c:crossBetween val="between"/>
      </c:valAx>
      <c:valAx>
        <c:axId val="367858968"/>
        <c:scaling>
          <c:orientation val="minMax"/>
          <c:max val="7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AEC7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00AEC7"/>
                    </a:solidFill>
                  </a:rPr>
                  <a:t>Price ($/MWh)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00AEC7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AEC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7859360"/>
        <c:crosses val="max"/>
        <c:crossBetween val="between"/>
      </c:valAx>
      <c:catAx>
        <c:axId val="367859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7858968"/>
        <c:crosses val="autoZero"/>
        <c:auto val="0"/>
        <c:lblAlgn val="ctr"/>
        <c:lblOffset val="100"/>
        <c:noMultiLvlLbl val="0"/>
      </c:cat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0038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rgbClr val="00AEC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6.435673665791776E-2"/>
          <c:y val="0.82279582799590323"/>
          <c:w val="0.86804510848527672"/>
          <c:h val="0.129394743856316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43"/>
                <c:pt idx="0">
                  <c:v>43564.500231481485</c:v>
                </c:pt>
                <c:pt idx="1">
                  <c:v>43564.503622685188</c:v>
                </c:pt>
                <c:pt idx="2">
                  <c:v>43564.507094907407</c:v>
                </c:pt>
                <c:pt idx="3">
                  <c:v>43564.510578703703</c:v>
                </c:pt>
                <c:pt idx="4">
                  <c:v>43564.514039351852</c:v>
                </c:pt>
                <c:pt idx="5">
                  <c:v>43564.517569444448</c:v>
                </c:pt>
                <c:pt idx="6">
                  <c:v>43564.521006944444</c:v>
                </c:pt>
                <c:pt idx="7">
                  <c:v>43564.524467592593</c:v>
                </c:pt>
                <c:pt idx="8">
                  <c:v>43564.527928240743</c:v>
                </c:pt>
                <c:pt idx="9">
                  <c:v>43564.531400462962</c:v>
                </c:pt>
                <c:pt idx="10">
                  <c:v>43564.53497685185</c:v>
                </c:pt>
                <c:pt idx="11">
                  <c:v>43564.538356481484</c:v>
                </c:pt>
                <c:pt idx="12">
                  <c:v>43564.541886574072</c:v>
                </c:pt>
                <c:pt idx="13">
                  <c:v>43564.545300925929</c:v>
                </c:pt>
                <c:pt idx="14">
                  <c:v>43564.548761574071</c:v>
                </c:pt>
                <c:pt idx="15">
                  <c:v>43564.552256944444</c:v>
                </c:pt>
                <c:pt idx="16">
                  <c:v>43564.555752314816</c:v>
                </c:pt>
                <c:pt idx="17">
                  <c:v>43564.559212962966</c:v>
                </c:pt>
                <c:pt idx="18">
                  <c:v>43564.562685185185</c:v>
                </c:pt>
                <c:pt idx="19">
                  <c:v>43564.566145833334</c:v>
                </c:pt>
                <c:pt idx="20">
                  <c:v>43564.569618055553</c:v>
                </c:pt>
                <c:pt idx="21">
                  <c:v>43564.57309027778</c:v>
                </c:pt>
                <c:pt idx="22">
                  <c:v>43564.576550925929</c:v>
                </c:pt>
                <c:pt idx="23">
                  <c:v>43564.580034722225</c:v>
                </c:pt>
                <c:pt idx="24">
                  <c:v>43564.58357638889</c:v>
                </c:pt>
                <c:pt idx="25">
                  <c:v>43564.586967592593</c:v>
                </c:pt>
                <c:pt idx="26">
                  <c:v>43564.590462962966</c:v>
                </c:pt>
                <c:pt idx="27">
                  <c:v>43564.593923611108</c:v>
                </c:pt>
                <c:pt idx="28">
                  <c:v>43564.597384259258</c:v>
                </c:pt>
                <c:pt idx="29">
                  <c:v>43564.60083333333</c:v>
                </c:pt>
                <c:pt idx="30">
                  <c:v>43564.604351851849</c:v>
                </c:pt>
                <c:pt idx="31">
                  <c:v>43564.607789351852</c:v>
                </c:pt>
                <c:pt idx="32">
                  <c:v>43564.611273148148</c:v>
                </c:pt>
                <c:pt idx="33">
                  <c:v>43564.614733796298</c:v>
                </c:pt>
                <c:pt idx="34">
                  <c:v>43564.618206018517</c:v>
                </c:pt>
                <c:pt idx="35">
                  <c:v>43564.621689814812</c:v>
                </c:pt>
                <c:pt idx="36">
                  <c:v>43564.625243055554</c:v>
                </c:pt>
                <c:pt idx="37">
                  <c:v>43564.628645833334</c:v>
                </c:pt>
                <c:pt idx="38">
                  <c:v>43564.632106481484</c:v>
                </c:pt>
                <c:pt idx="39">
                  <c:v>43564.635567129626</c:v>
                </c:pt>
                <c:pt idx="40">
                  <c:v>43564.639050925929</c:v>
                </c:pt>
                <c:pt idx="41">
                  <c:v>43564.642523148148</c:v>
                </c:pt>
                <c:pt idx="42">
                  <c:v>43564.646041666667</c:v>
                </c:pt>
                <c:pt idx="43">
                  <c:v>43564.649456018517</c:v>
                </c:pt>
                <c:pt idx="44">
                  <c:v>43564.652939814812</c:v>
                </c:pt>
                <c:pt idx="45">
                  <c:v>43564.656400462962</c:v>
                </c:pt>
                <c:pt idx="46">
                  <c:v>43564.659895833334</c:v>
                </c:pt>
                <c:pt idx="47">
                  <c:v>43564.663356481484</c:v>
                </c:pt>
                <c:pt idx="48">
                  <c:v>43564.666909722226</c:v>
                </c:pt>
                <c:pt idx="49">
                  <c:v>43564.670289351852</c:v>
                </c:pt>
                <c:pt idx="50">
                  <c:v>43564.673773148148</c:v>
                </c:pt>
                <c:pt idx="51">
                  <c:v>43564.67728009259</c:v>
                </c:pt>
                <c:pt idx="52">
                  <c:v>43564.68072916667</c:v>
                </c:pt>
                <c:pt idx="53">
                  <c:v>43564.684189814812</c:v>
                </c:pt>
                <c:pt idx="54">
                  <c:v>43564.687696759262</c:v>
                </c:pt>
                <c:pt idx="55">
                  <c:v>43564.691134259258</c:v>
                </c:pt>
                <c:pt idx="56">
                  <c:v>43564.694606481484</c:v>
                </c:pt>
                <c:pt idx="57">
                  <c:v>43564.69809027778</c:v>
                </c:pt>
                <c:pt idx="58">
                  <c:v>43564.701562499999</c:v>
                </c:pt>
                <c:pt idx="59">
                  <c:v>43564.705023148148</c:v>
                </c:pt>
                <c:pt idx="60">
                  <c:v>43564.708564814813</c:v>
                </c:pt>
                <c:pt idx="61">
                  <c:v>43564.71199074074</c:v>
                </c:pt>
                <c:pt idx="62">
                  <c:v>43564.715451388889</c:v>
                </c:pt>
                <c:pt idx="63">
                  <c:v>43564.718900462962</c:v>
                </c:pt>
                <c:pt idx="64">
                  <c:v>43564.722395833334</c:v>
                </c:pt>
                <c:pt idx="65">
                  <c:v>43564.725844907407</c:v>
                </c:pt>
                <c:pt idx="66">
                  <c:v>43564.729363425926</c:v>
                </c:pt>
                <c:pt idx="67">
                  <c:v>43564.732800925929</c:v>
                </c:pt>
                <c:pt idx="68">
                  <c:v>43564.736273148148</c:v>
                </c:pt>
                <c:pt idx="69">
                  <c:v>43564.739756944444</c:v>
                </c:pt>
                <c:pt idx="70">
                  <c:v>43564.74322916667</c:v>
                </c:pt>
                <c:pt idx="71">
                  <c:v>43564.746701388889</c:v>
                </c:pt>
                <c:pt idx="72">
                  <c:v>43564.750243055554</c:v>
                </c:pt>
                <c:pt idx="73">
                  <c:v>43564.753645833334</c:v>
                </c:pt>
                <c:pt idx="74">
                  <c:v>43564.757106481484</c:v>
                </c:pt>
                <c:pt idx="75">
                  <c:v>43564.760601851849</c:v>
                </c:pt>
                <c:pt idx="76">
                  <c:v>43564.764062499999</c:v>
                </c:pt>
                <c:pt idx="77">
                  <c:v>43564.767511574071</c:v>
                </c:pt>
                <c:pt idx="78">
                  <c:v>43564.771018518521</c:v>
                </c:pt>
                <c:pt idx="79">
                  <c:v>43564.77447916667</c:v>
                </c:pt>
                <c:pt idx="80">
                  <c:v>43564.777939814812</c:v>
                </c:pt>
                <c:pt idx="81">
                  <c:v>43564.781400462962</c:v>
                </c:pt>
                <c:pt idx="82">
                  <c:v>43564.784895833334</c:v>
                </c:pt>
                <c:pt idx="83">
                  <c:v>43564.788368055553</c:v>
                </c:pt>
                <c:pt idx="84">
                  <c:v>43564.791898148149</c:v>
                </c:pt>
                <c:pt idx="85">
                  <c:v>43564.795312499999</c:v>
                </c:pt>
                <c:pt idx="86">
                  <c:v>43564.798784722225</c:v>
                </c:pt>
                <c:pt idx="87">
                  <c:v>43564.802233796298</c:v>
                </c:pt>
                <c:pt idx="88">
                  <c:v>43564.805706018517</c:v>
                </c:pt>
                <c:pt idx="89">
                  <c:v>43564.809201388889</c:v>
                </c:pt>
                <c:pt idx="90">
                  <c:v>43564.812673611108</c:v>
                </c:pt>
                <c:pt idx="91">
                  <c:v>43564.816122685188</c:v>
                </c:pt>
                <c:pt idx="92">
                  <c:v>43564.819594907407</c:v>
                </c:pt>
                <c:pt idx="93">
                  <c:v>43564.823078703703</c:v>
                </c:pt>
                <c:pt idx="94">
                  <c:v>43564.826539351852</c:v>
                </c:pt>
                <c:pt idx="95">
                  <c:v>43564.830046296294</c:v>
                </c:pt>
                <c:pt idx="96">
                  <c:v>43564.83353009259</c:v>
                </c:pt>
                <c:pt idx="97">
                  <c:v>43564.836967592593</c:v>
                </c:pt>
                <c:pt idx="98">
                  <c:v>43564.840439814812</c:v>
                </c:pt>
                <c:pt idx="99">
                  <c:v>43564.843912037039</c:v>
                </c:pt>
                <c:pt idx="100">
                  <c:v>43564.847372685188</c:v>
                </c:pt>
                <c:pt idx="101">
                  <c:v>43564.850856481484</c:v>
                </c:pt>
                <c:pt idx="102">
                  <c:v>43564.854328703703</c:v>
                </c:pt>
                <c:pt idx="103">
                  <c:v>43564.857800925929</c:v>
                </c:pt>
                <c:pt idx="104">
                  <c:v>43564.861273148148</c:v>
                </c:pt>
                <c:pt idx="105">
                  <c:v>43564.864745370367</c:v>
                </c:pt>
                <c:pt idx="106">
                  <c:v>43564.868217592593</c:v>
                </c:pt>
                <c:pt idx="107">
                  <c:v>43564.871701388889</c:v>
                </c:pt>
                <c:pt idx="108">
                  <c:v>43564.875208333331</c:v>
                </c:pt>
                <c:pt idx="109">
                  <c:v>43564.878634259258</c:v>
                </c:pt>
                <c:pt idx="110">
                  <c:v>43564.882094907407</c:v>
                </c:pt>
                <c:pt idx="111">
                  <c:v>43564.885578703703</c:v>
                </c:pt>
                <c:pt idx="112">
                  <c:v>43564.889050925929</c:v>
                </c:pt>
                <c:pt idx="113">
                  <c:v>43564.892511574071</c:v>
                </c:pt>
                <c:pt idx="114">
                  <c:v>43564.895995370367</c:v>
                </c:pt>
                <c:pt idx="115">
                  <c:v>43564.899467592593</c:v>
                </c:pt>
                <c:pt idx="116">
                  <c:v>43564.902939814812</c:v>
                </c:pt>
                <c:pt idx="117">
                  <c:v>43564.906400462962</c:v>
                </c:pt>
                <c:pt idx="118">
                  <c:v>43564.909884259258</c:v>
                </c:pt>
                <c:pt idx="119">
                  <c:v>43564.913344907407</c:v>
                </c:pt>
                <c:pt idx="120">
                  <c:v>43564.916921296295</c:v>
                </c:pt>
                <c:pt idx="121">
                  <c:v>43564.920300925929</c:v>
                </c:pt>
                <c:pt idx="122">
                  <c:v>43564.923773148148</c:v>
                </c:pt>
                <c:pt idx="123">
                  <c:v>43564.927268518521</c:v>
                </c:pt>
                <c:pt idx="124">
                  <c:v>43564.93074074074</c:v>
                </c:pt>
                <c:pt idx="125">
                  <c:v>43564.934189814812</c:v>
                </c:pt>
                <c:pt idx="126">
                  <c:v>43564.937685185185</c:v>
                </c:pt>
                <c:pt idx="127">
                  <c:v>43564.941134259258</c:v>
                </c:pt>
                <c:pt idx="128">
                  <c:v>43564.944606481484</c:v>
                </c:pt>
                <c:pt idx="129">
                  <c:v>43564.948078703703</c:v>
                </c:pt>
                <c:pt idx="130">
                  <c:v>43564.951550925929</c:v>
                </c:pt>
                <c:pt idx="131">
                  <c:v>43564.955034722225</c:v>
                </c:pt>
                <c:pt idx="132">
                  <c:v>43564.958587962959</c:v>
                </c:pt>
                <c:pt idx="133">
                  <c:v>43564.961956018517</c:v>
                </c:pt>
                <c:pt idx="134">
                  <c:v>43564.965428240743</c:v>
                </c:pt>
                <c:pt idx="135">
                  <c:v>43564.968900462962</c:v>
                </c:pt>
                <c:pt idx="136">
                  <c:v>43564.972384259258</c:v>
                </c:pt>
                <c:pt idx="137">
                  <c:v>43564.975844907407</c:v>
                </c:pt>
                <c:pt idx="138">
                  <c:v>43564.979351851849</c:v>
                </c:pt>
                <c:pt idx="139">
                  <c:v>43564.982800925929</c:v>
                </c:pt>
                <c:pt idx="140">
                  <c:v>43564.986261574071</c:v>
                </c:pt>
                <c:pt idx="141">
                  <c:v>43564.989733796298</c:v>
                </c:pt>
                <c:pt idx="142">
                  <c:v>43564.993217592593</c:v>
                </c:pt>
              </c:numCache>
            </c:numRef>
          </c:cat>
          <c:val>
            <c:numRef>
              <c:f>'SQL Results'!$E$2:$E$289</c:f>
              <c:numCache>
                <c:formatCode>General</c:formatCode>
                <c:ptCount val="143"/>
                <c:pt idx="0">
                  <c:v>32.851760864257798</c:v>
                </c:pt>
                <c:pt idx="1">
                  <c:v>31.3002109527588</c:v>
                </c:pt>
                <c:pt idx="2">
                  <c:v>29.7729682922363</c:v>
                </c:pt>
                <c:pt idx="3">
                  <c:v>29.7801609039307</c:v>
                </c:pt>
                <c:pt idx="4">
                  <c:v>29.7706108093262</c:v>
                </c:pt>
                <c:pt idx="5">
                  <c:v>29.775899887085</c:v>
                </c:pt>
                <c:pt idx="6">
                  <c:v>29.732170104980501</c:v>
                </c:pt>
                <c:pt idx="7">
                  <c:v>29.729167938232401</c:v>
                </c:pt>
                <c:pt idx="8">
                  <c:v>29.665205001831101</c:v>
                </c:pt>
                <c:pt idx="9">
                  <c:v>54.306758880615199</c:v>
                </c:pt>
                <c:pt idx="10">
                  <c:v>29.775920867919901</c:v>
                </c:pt>
                <c:pt idx="11">
                  <c:v>28.4209690093994</c:v>
                </c:pt>
                <c:pt idx="12">
                  <c:v>28.4814968109131</c:v>
                </c:pt>
                <c:pt idx="13">
                  <c:v>28.039012908935501</c:v>
                </c:pt>
                <c:pt idx="14">
                  <c:v>28.005210876464801</c:v>
                </c:pt>
                <c:pt idx="15">
                  <c:v>26.772443771362301</c:v>
                </c:pt>
                <c:pt idx="16">
                  <c:v>28.683572769165</c:v>
                </c:pt>
                <c:pt idx="17">
                  <c:v>28.7032070159912</c:v>
                </c:pt>
                <c:pt idx="18">
                  <c:v>28.257389068603501</c:v>
                </c:pt>
                <c:pt idx="19">
                  <c:v>29.5226535797119</c:v>
                </c:pt>
                <c:pt idx="20">
                  <c:v>29.917436599731399</c:v>
                </c:pt>
                <c:pt idx="21">
                  <c:v>30.055498123168899</c:v>
                </c:pt>
                <c:pt idx="22">
                  <c:v>53.666885375976598</c:v>
                </c:pt>
                <c:pt idx="23">
                  <c:v>54.713294982910199</c:v>
                </c:pt>
                <c:pt idx="24">
                  <c:v>51.631946563720703</c:v>
                </c:pt>
                <c:pt idx="25">
                  <c:v>28.8961277008057</c:v>
                </c:pt>
                <c:pt idx="26">
                  <c:v>29.222639083862301</c:v>
                </c:pt>
                <c:pt idx="27">
                  <c:v>29.1576442718506</c:v>
                </c:pt>
                <c:pt idx="28">
                  <c:v>29.161117553710898</c:v>
                </c:pt>
                <c:pt idx="29">
                  <c:v>29.393022537231399</c:v>
                </c:pt>
                <c:pt idx="30">
                  <c:v>29.586555480956999</c:v>
                </c:pt>
                <c:pt idx="31">
                  <c:v>29.477138519287099</c:v>
                </c:pt>
                <c:pt idx="32">
                  <c:v>35.388771057128899</c:v>
                </c:pt>
                <c:pt idx="33">
                  <c:v>54.681449890136697</c:v>
                </c:pt>
                <c:pt idx="34">
                  <c:v>42.908275604247997</c:v>
                </c:pt>
                <c:pt idx="35">
                  <c:v>147.05703735351599</c:v>
                </c:pt>
                <c:pt idx="36">
                  <c:v>63.989120483398402</c:v>
                </c:pt>
                <c:pt idx="37">
                  <c:v>32.416347503662102</c:v>
                </c:pt>
                <c:pt idx="38">
                  <c:v>32.619907379150398</c:v>
                </c:pt>
                <c:pt idx="39">
                  <c:v>30.4861030578613</c:v>
                </c:pt>
                <c:pt idx="40">
                  <c:v>51.368816375732401</c:v>
                </c:pt>
                <c:pt idx="41">
                  <c:v>63.673435211181598</c:v>
                </c:pt>
                <c:pt idx="42">
                  <c:v>62.019542694091797</c:v>
                </c:pt>
                <c:pt idx="43">
                  <c:v>61.755661010742202</c:v>
                </c:pt>
                <c:pt idx="44">
                  <c:v>63.964389801025398</c:v>
                </c:pt>
                <c:pt idx="45">
                  <c:v>65.919937133789105</c:v>
                </c:pt>
                <c:pt idx="46">
                  <c:v>75.778762817382798</c:v>
                </c:pt>
                <c:pt idx="47">
                  <c:v>77.513130187988295</c:v>
                </c:pt>
                <c:pt idx="48">
                  <c:v>83.446701049804702</c:v>
                </c:pt>
                <c:pt idx="49">
                  <c:v>59.882312774658203</c:v>
                </c:pt>
                <c:pt idx="50">
                  <c:v>85.179710388183594</c:v>
                </c:pt>
                <c:pt idx="51">
                  <c:v>97.544059753417997</c:v>
                </c:pt>
                <c:pt idx="52">
                  <c:v>84.371368408203097</c:v>
                </c:pt>
                <c:pt idx="53">
                  <c:v>177.532470703125</c:v>
                </c:pt>
                <c:pt idx="54">
                  <c:v>104.455116271973</c:v>
                </c:pt>
                <c:pt idx="55">
                  <c:v>173.50416564941401</c:v>
                </c:pt>
                <c:pt idx="56">
                  <c:v>300.00054931640602</c:v>
                </c:pt>
                <c:pt idx="57">
                  <c:v>152.77770996093801</c:v>
                </c:pt>
                <c:pt idx="58">
                  <c:v>130.28895568847699</c:v>
                </c:pt>
                <c:pt idx="59">
                  <c:v>86.357704162597699</c:v>
                </c:pt>
                <c:pt idx="60">
                  <c:v>137.12075805664099</c:v>
                </c:pt>
                <c:pt idx="61">
                  <c:v>98.8236083984375</c:v>
                </c:pt>
                <c:pt idx="62">
                  <c:v>124.846244812012</c:v>
                </c:pt>
                <c:pt idx="63">
                  <c:v>155.11064147949199</c:v>
                </c:pt>
                <c:pt idx="64">
                  <c:v>110.20196533203099</c:v>
                </c:pt>
                <c:pt idx="65">
                  <c:v>122.34129333496099</c:v>
                </c:pt>
                <c:pt idx="66">
                  <c:v>121.71450042724599</c:v>
                </c:pt>
                <c:pt idx="67">
                  <c:v>114.626838684082</c:v>
                </c:pt>
                <c:pt idx="68">
                  <c:v>114.49258422851599</c:v>
                </c:pt>
                <c:pt idx="69">
                  <c:v>55.207908630371101</c:v>
                </c:pt>
                <c:pt idx="70">
                  <c:v>74.429473876953097</c:v>
                </c:pt>
                <c:pt idx="71">
                  <c:v>66.441452026367202</c:v>
                </c:pt>
                <c:pt idx="72">
                  <c:v>67.425880432128906</c:v>
                </c:pt>
                <c:pt idx="73">
                  <c:v>35.688838958740199</c:v>
                </c:pt>
                <c:pt idx="74">
                  <c:v>61.9336967468262</c:v>
                </c:pt>
                <c:pt idx="75">
                  <c:v>61.9067573547363</c:v>
                </c:pt>
                <c:pt idx="76">
                  <c:v>35.823959350585902</c:v>
                </c:pt>
                <c:pt idx="77">
                  <c:v>61.908302307128899</c:v>
                </c:pt>
                <c:pt idx="78">
                  <c:v>63.062252044677699</c:v>
                </c:pt>
                <c:pt idx="79">
                  <c:v>36.619586944580099</c:v>
                </c:pt>
                <c:pt idx="80">
                  <c:v>33.189861297607401</c:v>
                </c:pt>
                <c:pt idx="81">
                  <c:v>88.277900695800795</c:v>
                </c:pt>
                <c:pt idx="82">
                  <c:v>92.805313110351605</c:v>
                </c:pt>
                <c:pt idx="83">
                  <c:v>45.808673858642599</c:v>
                </c:pt>
                <c:pt idx="84">
                  <c:v>70.297050476074205</c:v>
                </c:pt>
                <c:pt idx="85">
                  <c:v>54.173389434814503</c:v>
                </c:pt>
                <c:pt idx="86">
                  <c:v>39.838016510009801</c:v>
                </c:pt>
                <c:pt idx="87">
                  <c:v>45.694564819335902</c:v>
                </c:pt>
                <c:pt idx="88">
                  <c:v>42.657627105712898</c:v>
                </c:pt>
                <c:pt idx="89">
                  <c:v>34.313846588134801</c:v>
                </c:pt>
                <c:pt idx="90">
                  <c:v>30.856388092041001</c:v>
                </c:pt>
                <c:pt idx="91">
                  <c:v>30.205457687377901</c:v>
                </c:pt>
                <c:pt idx="92">
                  <c:v>29.387134552001999</c:v>
                </c:pt>
                <c:pt idx="93">
                  <c:v>27.1630249023438</c:v>
                </c:pt>
                <c:pt idx="94">
                  <c:v>27.266605377197301</c:v>
                </c:pt>
                <c:pt idx="95">
                  <c:v>26.929113388061499</c:v>
                </c:pt>
                <c:pt idx="96">
                  <c:v>28.9428596496582</c:v>
                </c:pt>
                <c:pt idx="97">
                  <c:v>27.191188812255898</c:v>
                </c:pt>
                <c:pt idx="98">
                  <c:v>26.8125</c:v>
                </c:pt>
                <c:pt idx="99">
                  <c:v>27.4215412139893</c:v>
                </c:pt>
                <c:pt idx="100">
                  <c:v>30.0220241546631</c:v>
                </c:pt>
                <c:pt idx="101">
                  <c:v>82.625923156738295</c:v>
                </c:pt>
                <c:pt idx="102">
                  <c:v>33.747512817382798</c:v>
                </c:pt>
                <c:pt idx="103">
                  <c:v>32.885387420654297</c:v>
                </c:pt>
                <c:pt idx="104">
                  <c:v>22.370389938354499</c:v>
                </c:pt>
                <c:pt idx="105">
                  <c:v>20.928846359252901</c:v>
                </c:pt>
                <c:pt idx="106">
                  <c:v>22.404045104980501</c:v>
                </c:pt>
                <c:pt idx="107">
                  <c:v>22.405107498168899</c:v>
                </c:pt>
                <c:pt idx="108">
                  <c:v>22.506710052490199</c:v>
                </c:pt>
                <c:pt idx="109">
                  <c:v>22.176275253295898</c:v>
                </c:pt>
                <c:pt idx="110">
                  <c:v>27.781126022338899</c:v>
                </c:pt>
                <c:pt idx="111">
                  <c:v>20.8489780426025</c:v>
                </c:pt>
                <c:pt idx="112">
                  <c:v>21.9708442687988</c:v>
                </c:pt>
                <c:pt idx="113">
                  <c:v>22.291885375976602</c:v>
                </c:pt>
                <c:pt idx="114">
                  <c:v>22.377058029174801</c:v>
                </c:pt>
                <c:pt idx="115">
                  <c:v>22.354824066162099</c:v>
                </c:pt>
                <c:pt idx="116">
                  <c:v>20.601169586181602</c:v>
                </c:pt>
                <c:pt idx="117">
                  <c:v>19.960443496704102</c:v>
                </c:pt>
                <c:pt idx="118">
                  <c:v>20.000125885009801</c:v>
                </c:pt>
                <c:pt idx="119">
                  <c:v>19.8694858551025</c:v>
                </c:pt>
                <c:pt idx="120">
                  <c:v>20.394096374511701</c:v>
                </c:pt>
                <c:pt idx="121">
                  <c:v>20.311552047729499</c:v>
                </c:pt>
                <c:pt idx="122">
                  <c:v>18.359022140502901</c:v>
                </c:pt>
                <c:pt idx="123">
                  <c:v>18.409166336059599</c:v>
                </c:pt>
                <c:pt idx="124">
                  <c:v>18.296195983886701</c:v>
                </c:pt>
                <c:pt idx="125">
                  <c:v>16.524162292480501</c:v>
                </c:pt>
                <c:pt idx="126">
                  <c:v>16.492855072021499</c:v>
                </c:pt>
                <c:pt idx="127">
                  <c:v>16.630615234375</c:v>
                </c:pt>
                <c:pt idx="128">
                  <c:v>16.010738372802699</c:v>
                </c:pt>
                <c:pt idx="129">
                  <c:v>15.383716583251999</c:v>
                </c:pt>
                <c:pt idx="130">
                  <c:v>15.073921203613301</c:v>
                </c:pt>
                <c:pt idx="131">
                  <c:v>15.1394596099854</c:v>
                </c:pt>
                <c:pt idx="132">
                  <c:v>15.223824501037599</c:v>
                </c:pt>
                <c:pt idx="133">
                  <c:v>15.053321838378899</c:v>
                </c:pt>
                <c:pt idx="134">
                  <c:v>18.434268951416001</c:v>
                </c:pt>
                <c:pt idx="135">
                  <c:v>18.477003097534201</c:v>
                </c:pt>
                <c:pt idx="136">
                  <c:v>17.241033554077099</c:v>
                </c:pt>
                <c:pt idx="137">
                  <c:v>14.624000549316399</c:v>
                </c:pt>
                <c:pt idx="138">
                  <c:v>14.442985534668001</c:v>
                </c:pt>
                <c:pt idx="139">
                  <c:v>14.0245561599731</c:v>
                </c:pt>
                <c:pt idx="140">
                  <c:v>13.5737714767456</c:v>
                </c:pt>
                <c:pt idx="141">
                  <c:v>13.369347572326699</c:v>
                </c:pt>
                <c:pt idx="142">
                  <c:v>13.357500076293899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'SQL Results'!$K$1</c:f>
              <c:strCache>
                <c:ptCount val="1"/>
                <c:pt idx="0">
                  <c:v>HB_SOUTH_LMP</c:v>
                </c:pt>
              </c:strCache>
            </c:strRef>
          </c:tx>
          <c:spPr>
            <a:ln w="28575" cap="rnd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43"/>
                <c:pt idx="0">
                  <c:v>43564.500231481485</c:v>
                </c:pt>
                <c:pt idx="1">
                  <c:v>43564.503622685188</c:v>
                </c:pt>
                <c:pt idx="2">
                  <c:v>43564.507094907407</c:v>
                </c:pt>
                <c:pt idx="3">
                  <c:v>43564.510578703703</c:v>
                </c:pt>
                <c:pt idx="4">
                  <c:v>43564.514039351852</c:v>
                </c:pt>
                <c:pt idx="5">
                  <c:v>43564.517569444448</c:v>
                </c:pt>
                <c:pt idx="6">
                  <c:v>43564.521006944444</c:v>
                </c:pt>
                <c:pt idx="7">
                  <c:v>43564.524467592593</c:v>
                </c:pt>
                <c:pt idx="8">
                  <c:v>43564.527928240743</c:v>
                </c:pt>
                <c:pt idx="9">
                  <c:v>43564.531400462962</c:v>
                </c:pt>
                <c:pt idx="10">
                  <c:v>43564.53497685185</c:v>
                </c:pt>
                <c:pt idx="11">
                  <c:v>43564.538356481484</c:v>
                </c:pt>
                <c:pt idx="12">
                  <c:v>43564.541886574072</c:v>
                </c:pt>
                <c:pt idx="13">
                  <c:v>43564.545300925929</c:v>
                </c:pt>
                <c:pt idx="14">
                  <c:v>43564.548761574071</c:v>
                </c:pt>
                <c:pt idx="15">
                  <c:v>43564.552256944444</c:v>
                </c:pt>
                <c:pt idx="16">
                  <c:v>43564.555752314816</c:v>
                </c:pt>
                <c:pt idx="17">
                  <c:v>43564.559212962966</c:v>
                </c:pt>
                <c:pt idx="18">
                  <c:v>43564.562685185185</c:v>
                </c:pt>
                <c:pt idx="19">
                  <c:v>43564.566145833334</c:v>
                </c:pt>
                <c:pt idx="20">
                  <c:v>43564.569618055553</c:v>
                </c:pt>
                <c:pt idx="21">
                  <c:v>43564.57309027778</c:v>
                </c:pt>
                <c:pt idx="22">
                  <c:v>43564.576550925929</c:v>
                </c:pt>
                <c:pt idx="23">
                  <c:v>43564.580034722225</c:v>
                </c:pt>
                <c:pt idx="24">
                  <c:v>43564.58357638889</c:v>
                </c:pt>
                <c:pt idx="25">
                  <c:v>43564.586967592593</c:v>
                </c:pt>
                <c:pt idx="26">
                  <c:v>43564.590462962966</c:v>
                </c:pt>
                <c:pt idx="27">
                  <c:v>43564.593923611108</c:v>
                </c:pt>
                <c:pt idx="28">
                  <c:v>43564.597384259258</c:v>
                </c:pt>
                <c:pt idx="29">
                  <c:v>43564.60083333333</c:v>
                </c:pt>
                <c:pt idx="30">
                  <c:v>43564.604351851849</c:v>
                </c:pt>
                <c:pt idx="31">
                  <c:v>43564.607789351852</c:v>
                </c:pt>
                <c:pt idx="32">
                  <c:v>43564.611273148148</c:v>
                </c:pt>
                <c:pt idx="33">
                  <c:v>43564.614733796298</c:v>
                </c:pt>
                <c:pt idx="34">
                  <c:v>43564.618206018517</c:v>
                </c:pt>
                <c:pt idx="35">
                  <c:v>43564.621689814812</c:v>
                </c:pt>
                <c:pt idx="36">
                  <c:v>43564.625243055554</c:v>
                </c:pt>
                <c:pt idx="37">
                  <c:v>43564.628645833334</c:v>
                </c:pt>
                <c:pt idx="38">
                  <c:v>43564.632106481484</c:v>
                </c:pt>
                <c:pt idx="39">
                  <c:v>43564.635567129626</c:v>
                </c:pt>
                <c:pt idx="40">
                  <c:v>43564.639050925929</c:v>
                </c:pt>
                <c:pt idx="41">
                  <c:v>43564.642523148148</c:v>
                </c:pt>
                <c:pt idx="42">
                  <c:v>43564.646041666667</c:v>
                </c:pt>
                <c:pt idx="43">
                  <c:v>43564.649456018517</c:v>
                </c:pt>
                <c:pt idx="44">
                  <c:v>43564.652939814812</c:v>
                </c:pt>
                <c:pt idx="45">
                  <c:v>43564.656400462962</c:v>
                </c:pt>
                <c:pt idx="46">
                  <c:v>43564.659895833334</c:v>
                </c:pt>
                <c:pt idx="47">
                  <c:v>43564.663356481484</c:v>
                </c:pt>
                <c:pt idx="48">
                  <c:v>43564.666909722226</c:v>
                </c:pt>
                <c:pt idx="49">
                  <c:v>43564.670289351852</c:v>
                </c:pt>
                <c:pt idx="50">
                  <c:v>43564.673773148148</c:v>
                </c:pt>
                <c:pt idx="51">
                  <c:v>43564.67728009259</c:v>
                </c:pt>
                <c:pt idx="52">
                  <c:v>43564.68072916667</c:v>
                </c:pt>
                <c:pt idx="53">
                  <c:v>43564.684189814812</c:v>
                </c:pt>
                <c:pt idx="54">
                  <c:v>43564.687696759262</c:v>
                </c:pt>
                <c:pt idx="55">
                  <c:v>43564.691134259258</c:v>
                </c:pt>
                <c:pt idx="56">
                  <c:v>43564.694606481484</c:v>
                </c:pt>
                <c:pt idx="57">
                  <c:v>43564.69809027778</c:v>
                </c:pt>
                <c:pt idx="58">
                  <c:v>43564.701562499999</c:v>
                </c:pt>
                <c:pt idx="59">
                  <c:v>43564.705023148148</c:v>
                </c:pt>
                <c:pt idx="60">
                  <c:v>43564.708564814813</c:v>
                </c:pt>
                <c:pt idx="61">
                  <c:v>43564.71199074074</c:v>
                </c:pt>
                <c:pt idx="62">
                  <c:v>43564.715451388889</c:v>
                </c:pt>
                <c:pt idx="63">
                  <c:v>43564.718900462962</c:v>
                </c:pt>
                <c:pt idx="64">
                  <c:v>43564.722395833334</c:v>
                </c:pt>
                <c:pt idx="65">
                  <c:v>43564.725844907407</c:v>
                </c:pt>
                <c:pt idx="66">
                  <c:v>43564.729363425926</c:v>
                </c:pt>
                <c:pt idx="67">
                  <c:v>43564.732800925929</c:v>
                </c:pt>
                <c:pt idx="68">
                  <c:v>43564.736273148148</c:v>
                </c:pt>
                <c:pt idx="69">
                  <c:v>43564.739756944444</c:v>
                </c:pt>
                <c:pt idx="70">
                  <c:v>43564.74322916667</c:v>
                </c:pt>
                <c:pt idx="71">
                  <c:v>43564.746701388889</c:v>
                </c:pt>
                <c:pt idx="72">
                  <c:v>43564.750243055554</c:v>
                </c:pt>
                <c:pt idx="73">
                  <c:v>43564.753645833334</c:v>
                </c:pt>
                <c:pt idx="74">
                  <c:v>43564.757106481484</c:v>
                </c:pt>
                <c:pt idx="75">
                  <c:v>43564.760601851849</c:v>
                </c:pt>
                <c:pt idx="76">
                  <c:v>43564.764062499999</c:v>
                </c:pt>
                <c:pt idx="77">
                  <c:v>43564.767511574071</c:v>
                </c:pt>
                <c:pt idx="78">
                  <c:v>43564.771018518521</c:v>
                </c:pt>
                <c:pt idx="79">
                  <c:v>43564.77447916667</c:v>
                </c:pt>
                <c:pt idx="80">
                  <c:v>43564.777939814812</c:v>
                </c:pt>
                <c:pt idx="81">
                  <c:v>43564.781400462962</c:v>
                </c:pt>
                <c:pt idx="82">
                  <c:v>43564.784895833334</c:v>
                </c:pt>
                <c:pt idx="83">
                  <c:v>43564.788368055553</c:v>
                </c:pt>
                <c:pt idx="84">
                  <c:v>43564.791898148149</c:v>
                </c:pt>
                <c:pt idx="85">
                  <c:v>43564.795312499999</c:v>
                </c:pt>
                <c:pt idx="86">
                  <c:v>43564.798784722225</c:v>
                </c:pt>
                <c:pt idx="87">
                  <c:v>43564.802233796298</c:v>
                </c:pt>
                <c:pt idx="88">
                  <c:v>43564.805706018517</c:v>
                </c:pt>
                <c:pt idx="89">
                  <c:v>43564.809201388889</c:v>
                </c:pt>
                <c:pt idx="90">
                  <c:v>43564.812673611108</c:v>
                </c:pt>
                <c:pt idx="91">
                  <c:v>43564.816122685188</c:v>
                </c:pt>
                <c:pt idx="92">
                  <c:v>43564.819594907407</c:v>
                </c:pt>
                <c:pt idx="93">
                  <c:v>43564.823078703703</c:v>
                </c:pt>
                <c:pt idx="94">
                  <c:v>43564.826539351852</c:v>
                </c:pt>
                <c:pt idx="95">
                  <c:v>43564.830046296294</c:v>
                </c:pt>
                <c:pt idx="96">
                  <c:v>43564.83353009259</c:v>
                </c:pt>
                <c:pt idx="97">
                  <c:v>43564.836967592593</c:v>
                </c:pt>
                <c:pt idx="98">
                  <c:v>43564.840439814812</c:v>
                </c:pt>
                <c:pt idx="99">
                  <c:v>43564.843912037039</c:v>
                </c:pt>
                <c:pt idx="100">
                  <c:v>43564.847372685188</c:v>
                </c:pt>
                <c:pt idx="101">
                  <c:v>43564.850856481484</c:v>
                </c:pt>
                <c:pt idx="102">
                  <c:v>43564.854328703703</c:v>
                </c:pt>
                <c:pt idx="103">
                  <c:v>43564.857800925929</c:v>
                </c:pt>
                <c:pt idx="104">
                  <c:v>43564.861273148148</c:v>
                </c:pt>
                <c:pt idx="105">
                  <c:v>43564.864745370367</c:v>
                </c:pt>
                <c:pt idx="106">
                  <c:v>43564.868217592593</c:v>
                </c:pt>
                <c:pt idx="107">
                  <c:v>43564.871701388889</c:v>
                </c:pt>
                <c:pt idx="108">
                  <c:v>43564.875208333331</c:v>
                </c:pt>
                <c:pt idx="109">
                  <c:v>43564.878634259258</c:v>
                </c:pt>
                <c:pt idx="110">
                  <c:v>43564.882094907407</c:v>
                </c:pt>
                <c:pt idx="111">
                  <c:v>43564.885578703703</c:v>
                </c:pt>
                <c:pt idx="112">
                  <c:v>43564.889050925929</c:v>
                </c:pt>
                <c:pt idx="113">
                  <c:v>43564.892511574071</c:v>
                </c:pt>
                <c:pt idx="114">
                  <c:v>43564.895995370367</c:v>
                </c:pt>
                <c:pt idx="115">
                  <c:v>43564.899467592593</c:v>
                </c:pt>
                <c:pt idx="116">
                  <c:v>43564.902939814812</c:v>
                </c:pt>
                <c:pt idx="117">
                  <c:v>43564.906400462962</c:v>
                </c:pt>
                <c:pt idx="118">
                  <c:v>43564.909884259258</c:v>
                </c:pt>
                <c:pt idx="119">
                  <c:v>43564.913344907407</c:v>
                </c:pt>
                <c:pt idx="120">
                  <c:v>43564.916921296295</c:v>
                </c:pt>
                <c:pt idx="121">
                  <c:v>43564.920300925929</c:v>
                </c:pt>
                <c:pt idx="122">
                  <c:v>43564.923773148148</c:v>
                </c:pt>
                <c:pt idx="123">
                  <c:v>43564.927268518521</c:v>
                </c:pt>
                <c:pt idx="124">
                  <c:v>43564.93074074074</c:v>
                </c:pt>
                <c:pt idx="125">
                  <c:v>43564.934189814812</c:v>
                </c:pt>
                <c:pt idx="126">
                  <c:v>43564.937685185185</c:v>
                </c:pt>
                <c:pt idx="127">
                  <c:v>43564.941134259258</c:v>
                </c:pt>
                <c:pt idx="128">
                  <c:v>43564.944606481484</c:v>
                </c:pt>
                <c:pt idx="129">
                  <c:v>43564.948078703703</c:v>
                </c:pt>
                <c:pt idx="130">
                  <c:v>43564.951550925929</c:v>
                </c:pt>
                <c:pt idx="131">
                  <c:v>43564.955034722225</c:v>
                </c:pt>
                <c:pt idx="132">
                  <c:v>43564.958587962959</c:v>
                </c:pt>
                <c:pt idx="133">
                  <c:v>43564.961956018517</c:v>
                </c:pt>
                <c:pt idx="134">
                  <c:v>43564.965428240743</c:v>
                </c:pt>
                <c:pt idx="135">
                  <c:v>43564.968900462962</c:v>
                </c:pt>
                <c:pt idx="136">
                  <c:v>43564.972384259258</c:v>
                </c:pt>
                <c:pt idx="137">
                  <c:v>43564.975844907407</c:v>
                </c:pt>
                <c:pt idx="138">
                  <c:v>43564.979351851849</c:v>
                </c:pt>
                <c:pt idx="139">
                  <c:v>43564.982800925929</c:v>
                </c:pt>
                <c:pt idx="140">
                  <c:v>43564.986261574071</c:v>
                </c:pt>
                <c:pt idx="141">
                  <c:v>43564.989733796298</c:v>
                </c:pt>
                <c:pt idx="142">
                  <c:v>43564.993217592593</c:v>
                </c:pt>
              </c:numCache>
            </c:numRef>
          </c:cat>
          <c:val>
            <c:numRef>
              <c:f>'SQL Results'!$K$2:$K$289</c:f>
              <c:numCache>
                <c:formatCode>General</c:formatCode>
                <c:ptCount val="143"/>
                <c:pt idx="0">
                  <c:v>32.881007294311502</c:v>
                </c:pt>
                <c:pt idx="1">
                  <c:v>30.172470338807202</c:v>
                </c:pt>
                <c:pt idx="2">
                  <c:v>29.779757396073901</c:v>
                </c:pt>
                <c:pt idx="3">
                  <c:v>29.780106381051802</c:v>
                </c:pt>
                <c:pt idx="4">
                  <c:v>29.7778778813651</c:v>
                </c:pt>
                <c:pt idx="5">
                  <c:v>29.7816806264623</c:v>
                </c:pt>
                <c:pt idx="6">
                  <c:v>29.737392876985702</c:v>
                </c:pt>
                <c:pt idx="7">
                  <c:v>29.7328421060847</c:v>
                </c:pt>
                <c:pt idx="8">
                  <c:v>29.6659012547542</c:v>
                </c:pt>
                <c:pt idx="9">
                  <c:v>19.544890241871499</c:v>
                </c:pt>
                <c:pt idx="10">
                  <c:v>29.780842868455</c:v>
                </c:pt>
                <c:pt idx="11">
                  <c:v>28.413775794082799</c:v>
                </c:pt>
                <c:pt idx="12">
                  <c:v>28.468378550134599</c:v>
                </c:pt>
                <c:pt idx="13">
                  <c:v>28.055842437171901</c:v>
                </c:pt>
                <c:pt idx="14">
                  <c:v>28.005238551959</c:v>
                </c:pt>
                <c:pt idx="15">
                  <c:v>29.076935624494901</c:v>
                </c:pt>
                <c:pt idx="16">
                  <c:v>29.396336969788599</c:v>
                </c:pt>
                <c:pt idx="17">
                  <c:v>29.413954475001201</c:v>
                </c:pt>
                <c:pt idx="18">
                  <c:v>28.945585476472399</c:v>
                </c:pt>
                <c:pt idx="19">
                  <c:v>29.6936933774812</c:v>
                </c:pt>
                <c:pt idx="20">
                  <c:v>30.109009573871401</c:v>
                </c:pt>
                <c:pt idx="21">
                  <c:v>29.438190620016801</c:v>
                </c:pt>
                <c:pt idx="22">
                  <c:v>19.957069415891699</c:v>
                </c:pt>
                <c:pt idx="23">
                  <c:v>21.3939155696083</c:v>
                </c:pt>
                <c:pt idx="24">
                  <c:v>21.625095414992298</c:v>
                </c:pt>
                <c:pt idx="25">
                  <c:v>29.600143124622299</c:v>
                </c:pt>
                <c:pt idx="26">
                  <c:v>29.9532130493408</c:v>
                </c:pt>
                <c:pt idx="27">
                  <c:v>29.874135947727599</c:v>
                </c:pt>
                <c:pt idx="28">
                  <c:v>29.8729308661541</c:v>
                </c:pt>
                <c:pt idx="29">
                  <c:v>30.114238160883499</c:v>
                </c:pt>
                <c:pt idx="30">
                  <c:v>30.331216876381799</c:v>
                </c:pt>
                <c:pt idx="31">
                  <c:v>30.2004187600179</c:v>
                </c:pt>
                <c:pt idx="32">
                  <c:v>28.066842238758198</c:v>
                </c:pt>
                <c:pt idx="33">
                  <c:v>21.8860938370307</c:v>
                </c:pt>
                <c:pt idx="34">
                  <c:v>26.626364959747299</c:v>
                </c:pt>
                <c:pt idx="35">
                  <c:v>133.29643517536101</c:v>
                </c:pt>
                <c:pt idx="36">
                  <c:v>37.681072253741497</c:v>
                </c:pt>
                <c:pt idx="37">
                  <c:v>38.582477370026602</c:v>
                </c:pt>
                <c:pt idx="38">
                  <c:v>38.836835195553398</c:v>
                </c:pt>
                <c:pt idx="39">
                  <c:v>36.475434223362001</c:v>
                </c:pt>
                <c:pt idx="40">
                  <c:v>33.727347754173898</c:v>
                </c:pt>
                <c:pt idx="41">
                  <c:v>37.7891702408971</c:v>
                </c:pt>
                <c:pt idx="42">
                  <c:v>35.892039857079901</c:v>
                </c:pt>
                <c:pt idx="43">
                  <c:v>35.5118305640719</c:v>
                </c:pt>
                <c:pt idx="44">
                  <c:v>37.561259847567499</c:v>
                </c:pt>
                <c:pt idx="45">
                  <c:v>39.110243078400998</c:v>
                </c:pt>
                <c:pt idx="46">
                  <c:v>49.237898566661997</c:v>
                </c:pt>
                <c:pt idx="47">
                  <c:v>51.1721060930102</c:v>
                </c:pt>
                <c:pt idx="48">
                  <c:v>59.903957954410203</c:v>
                </c:pt>
                <c:pt idx="49">
                  <c:v>40.4312450980253</c:v>
                </c:pt>
                <c:pt idx="50">
                  <c:v>64.842797177385506</c:v>
                </c:pt>
                <c:pt idx="51">
                  <c:v>94.481293841816594</c:v>
                </c:pt>
                <c:pt idx="52">
                  <c:v>80.174553341881193</c:v>
                </c:pt>
                <c:pt idx="53">
                  <c:v>160.417622413202</c:v>
                </c:pt>
                <c:pt idx="54">
                  <c:v>81.398770363399393</c:v>
                </c:pt>
                <c:pt idx="55">
                  <c:v>145.81134521726</c:v>
                </c:pt>
                <c:pt idx="56">
                  <c:v>268.08332918383002</c:v>
                </c:pt>
                <c:pt idx="57">
                  <c:v>125.226238299242</c:v>
                </c:pt>
                <c:pt idx="58">
                  <c:v>136.46599460824399</c:v>
                </c:pt>
                <c:pt idx="59">
                  <c:v>80.189026262112506</c:v>
                </c:pt>
                <c:pt idx="60">
                  <c:v>141.55681433594901</c:v>
                </c:pt>
                <c:pt idx="61">
                  <c:v>63.475104640932003</c:v>
                </c:pt>
                <c:pt idx="62">
                  <c:v>88.326672114956295</c:v>
                </c:pt>
                <c:pt idx="63">
                  <c:v>90.253299745847897</c:v>
                </c:pt>
                <c:pt idx="64">
                  <c:v>100.640763411067</c:v>
                </c:pt>
                <c:pt idx="65">
                  <c:v>99.009939111902</c:v>
                </c:pt>
                <c:pt idx="66">
                  <c:v>98.495892277841904</c:v>
                </c:pt>
                <c:pt idx="67">
                  <c:v>91.640225951108604</c:v>
                </c:pt>
                <c:pt idx="68">
                  <c:v>91.418512679057997</c:v>
                </c:pt>
                <c:pt idx="69">
                  <c:v>35.977417006120199</c:v>
                </c:pt>
                <c:pt idx="70">
                  <c:v>48.269209292476802</c:v>
                </c:pt>
                <c:pt idx="71">
                  <c:v>40.236629849127098</c:v>
                </c:pt>
                <c:pt idx="72">
                  <c:v>42.111613246175601</c:v>
                </c:pt>
                <c:pt idx="73">
                  <c:v>28.2463737303983</c:v>
                </c:pt>
                <c:pt idx="74">
                  <c:v>30.2971780750939</c:v>
                </c:pt>
                <c:pt idx="75">
                  <c:v>30.2779967245995</c:v>
                </c:pt>
                <c:pt idx="76">
                  <c:v>37.2164182392942</c:v>
                </c:pt>
                <c:pt idx="77">
                  <c:v>30.309274934135701</c:v>
                </c:pt>
                <c:pt idx="78">
                  <c:v>31.0932512545461</c:v>
                </c:pt>
                <c:pt idx="79">
                  <c:v>29.391100207567799</c:v>
                </c:pt>
                <c:pt idx="80">
                  <c:v>34.445207225219697</c:v>
                </c:pt>
                <c:pt idx="81">
                  <c:v>58.3887881275162</c:v>
                </c:pt>
                <c:pt idx="82">
                  <c:v>63.362850589914601</c:v>
                </c:pt>
                <c:pt idx="83">
                  <c:v>48.240451240415503</c:v>
                </c:pt>
                <c:pt idx="84">
                  <c:v>73.836563020810999</c:v>
                </c:pt>
                <c:pt idx="85">
                  <c:v>37.052282621668702</c:v>
                </c:pt>
                <c:pt idx="86">
                  <c:v>42.465765282348599</c:v>
                </c:pt>
                <c:pt idx="87">
                  <c:v>48.563007655576598</c:v>
                </c:pt>
                <c:pt idx="88">
                  <c:v>45.374469005890901</c:v>
                </c:pt>
                <c:pt idx="89">
                  <c:v>36.673607999070697</c:v>
                </c:pt>
                <c:pt idx="90">
                  <c:v>33.046643110983602</c:v>
                </c:pt>
                <c:pt idx="91">
                  <c:v>32.2484995679932</c:v>
                </c:pt>
                <c:pt idx="92">
                  <c:v>31.347742052372102</c:v>
                </c:pt>
                <c:pt idx="93">
                  <c:v>28.917285739615199</c:v>
                </c:pt>
                <c:pt idx="94">
                  <c:v>28.9197219238842</c:v>
                </c:pt>
                <c:pt idx="95">
                  <c:v>28.5796767568172</c:v>
                </c:pt>
                <c:pt idx="96">
                  <c:v>30.5767983566422</c:v>
                </c:pt>
                <c:pt idx="97">
                  <c:v>28.378175932377999</c:v>
                </c:pt>
                <c:pt idx="98">
                  <c:v>27.9174747016562</c:v>
                </c:pt>
                <c:pt idx="99">
                  <c:v>28.551243478444</c:v>
                </c:pt>
                <c:pt idx="100">
                  <c:v>29.3371409005501</c:v>
                </c:pt>
                <c:pt idx="101">
                  <c:v>45.9555780908006</c:v>
                </c:pt>
                <c:pt idx="102">
                  <c:v>23.736498316404301</c:v>
                </c:pt>
                <c:pt idx="103">
                  <c:v>23.605659305654001</c:v>
                </c:pt>
                <c:pt idx="104">
                  <c:v>21.462217403242299</c:v>
                </c:pt>
                <c:pt idx="105">
                  <c:v>20.236204934572999</c:v>
                </c:pt>
                <c:pt idx="106">
                  <c:v>19.8432503560086</c:v>
                </c:pt>
                <c:pt idx="107">
                  <c:v>19.709237456211099</c:v>
                </c:pt>
                <c:pt idx="108">
                  <c:v>22.3625470920671</c:v>
                </c:pt>
                <c:pt idx="109">
                  <c:v>22.0143891291542</c:v>
                </c:pt>
                <c:pt idx="110">
                  <c:v>21.5533087901951</c:v>
                </c:pt>
                <c:pt idx="111">
                  <c:v>19.5416964447382</c:v>
                </c:pt>
                <c:pt idx="112">
                  <c:v>20.492143575215898</c:v>
                </c:pt>
                <c:pt idx="113">
                  <c:v>20.9592008512376</c:v>
                </c:pt>
                <c:pt idx="114">
                  <c:v>21.037417557023598</c:v>
                </c:pt>
                <c:pt idx="115">
                  <c:v>20.768098144175401</c:v>
                </c:pt>
                <c:pt idx="116">
                  <c:v>19.120052863141801</c:v>
                </c:pt>
                <c:pt idx="117">
                  <c:v>18.530109139862098</c:v>
                </c:pt>
                <c:pt idx="118">
                  <c:v>18.566431437630801</c:v>
                </c:pt>
                <c:pt idx="119">
                  <c:v>18.3851522950991</c:v>
                </c:pt>
                <c:pt idx="120">
                  <c:v>18.878895709068299</c:v>
                </c:pt>
                <c:pt idx="121">
                  <c:v>19.4659013783596</c:v>
                </c:pt>
                <c:pt idx="122">
                  <c:v>18.1392304057456</c:v>
                </c:pt>
                <c:pt idx="123">
                  <c:v>18.507623018487202</c:v>
                </c:pt>
                <c:pt idx="124">
                  <c:v>18.005400019047599</c:v>
                </c:pt>
                <c:pt idx="125">
                  <c:v>17.755075700112901</c:v>
                </c:pt>
                <c:pt idx="126">
                  <c:v>17.237794974931699</c:v>
                </c:pt>
                <c:pt idx="127">
                  <c:v>17.599362015404601</c:v>
                </c:pt>
                <c:pt idx="128">
                  <c:v>17.073755208263002</c:v>
                </c:pt>
                <c:pt idx="129">
                  <c:v>16.7980621152123</c:v>
                </c:pt>
                <c:pt idx="130">
                  <c:v>16.543947409645899</c:v>
                </c:pt>
                <c:pt idx="131">
                  <c:v>16.063856058130401</c:v>
                </c:pt>
                <c:pt idx="132">
                  <c:v>16.426906342932501</c:v>
                </c:pt>
                <c:pt idx="133">
                  <c:v>16.620572489435201</c:v>
                </c:pt>
                <c:pt idx="134">
                  <c:v>16.086882492055601</c:v>
                </c:pt>
                <c:pt idx="135">
                  <c:v>16.075883284398198</c:v>
                </c:pt>
                <c:pt idx="136">
                  <c:v>16.1350480054539</c:v>
                </c:pt>
                <c:pt idx="137">
                  <c:v>16.1250233988726</c:v>
                </c:pt>
                <c:pt idx="138">
                  <c:v>16.110404209956101</c:v>
                </c:pt>
                <c:pt idx="139">
                  <c:v>15.559921831506699</c:v>
                </c:pt>
                <c:pt idx="140">
                  <c:v>15.360110077234999</c:v>
                </c:pt>
                <c:pt idx="141">
                  <c:v>15.0512645969159</c:v>
                </c:pt>
                <c:pt idx="142">
                  <c:v>14.9440647068826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'SQL Results'!$L$1</c:f>
              <c:strCache>
                <c:ptCount val="1"/>
                <c:pt idx="0">
                  <c:v>LZ_SOUTH_LMP</c:v>
                </c:pt>
              </c:strCache>
            </c:strRef>
          </c:tx>
          <c:spPr>
            <a:ln w="28575" cap="rnd">
              <a:solidFill>
                <a:schemeClr val="tx2">
                  <a:lumMod val="7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143"/>
                <c:pt idx="0">
                  <c:v>43564.500231481485</c:v>
                </c:pt>
                <c:pt idx="1">
                  <c:v>43564.503622685188</c:v>
                </c:pt>
                <c:pt idx="2">
                  <c:v>43564.507094907407</c:v>
                </c:pt>
                <c:pt idx="3">
                  <c:v>43564.510578703703</c:v>
                </c:pt>
                <c:pt idx="4">
                  <c:v>43564.514039351852</c:v>
                </c:pt>
                <c:pt idx="5">
                  <c:v>43564.517569444448</c:v>
                </c:pt>
                <c:pt idx="6">
                  <c:v>43564.521006944444</c:v>
                </c:pt>
                <c:pt idx="7">
                  <c:v>43564.524467592593</c:v>
                </c:pt>
                <c:pt idx="8">
                  <c:v>43564.527928240743</c:v>
                </c:pt>
                <c:pt idx="9">
                  <c:v>43564.531400462962</c:v>
                </c:pt>
                <c:pt idx="10">
                  <c:v>43564.53497685185</c:v>
                </c:pt>
                <c:pt idx="11">
                  <c:v>43564.538356481484</c:v>
                </c:pt>
                <c:pt idx="12">
                  <c:v>43564.541886574072</c:v>
                </c:pt>
                <c:pt idx="13">
                  <c:v>43564.545300925929</c:v>
                </c:pt>
                <c:pt idx="14">
                  <c:v>43564.548761574071</c:v>
                </c:pt>
                <c:pt idx="15">
                  <c:v>43564.552256944444</c:v>
                </c:pt>
                <c:pt idx="16">
                  <c:v>43564.555752314816</c:v>
                </c:pt>
                <c:pt idx="17">
                  <c:v>43564.559212962966</c:v>
                </c:pt>
                <c:pt idx="18">
                  <c:v>43564.562685185185</c:v>
                </c:pt>
                <c:pt idx="19">
                  <c:v>43564.566145833334</c:v>
                </c:pt>
                <c:pt idx="20">
                  <c:v>43564.569618055553</c:v>
                </c:pt>
                <c:pt idx="21">
                  <c:v>43564.57309027778</c:v>
                </c:pt>
                <c:pt idx="22">
                  <c:v>43564.576550925929</c:v>
                </c:pt>
                <c:pt idx="23">
                  <c:v>43564.580034722225</c:v>
                </c:pt>
                <c:pt idx="24">
                  <c:v>43564.58357638889</c:v>
                </c:pt>
                <c:pt idx="25">
                  <c:v>43564.586967592593</c:v>
                </c:pt>
                <c:pt idx="26">
                  <c:v>43564.590462962966</c:v>
                </c:pt>
                <c:pt idx="27">
                  <c:v>43564.593923611108</c:v>
                </c:pt>
                <c:pt idx="28">
                  <c:v>43564.597384259258</c:v>
                </c:pt>
                <c:pt idx="29">
                  <c:v>43564.60083333333</c:v>
                </c:pt>
                <c:pt idx="30">
                  <c:v>43564.604351851849</c:v>
                </c:pt>
                <c:pt idx="31">
                  <c:v>43564.607789351852</c:v>
                </c:pt>
                <c:pt idx="32">
                  <c:v>43564.611273148148</c:v>
                </c:pt>
                <c:pt idx="33">
                  <c:v>43564.614733796298</c:v>
                </c:pt>
                <c:pt idx="34">
                  <c:v>43564.618206018517</c:v>
                </c:pt>
                <c:pt idx="35">
                  <c:v>43564.621689814812</c:v>
                </c:pt>
                <c:pt idx="36">
                  <c:v>43564.625243055554</c:v>
                </c:pt>
                <c:pt idx="37">
                  <c:v>43564.628645833334</c:v>
                </c:pt>
                <c:pt idx="38">
                  <c:v>43564.632106481484</c:v>
                </c:pt>
                <c:pt idx="39">
                  <c:v>43564.635567129626</c:v>
                </c:pt>
                <c:pt idx="40">
                  <c:v>43564.639050925929</c:v>
                </c:pt>
                <c:pt idx="41">
                  <c:v>43564.642523148148</c:v>
                </c:pt>
                <c:pt idx="42">
                  <c:v>43564.646041666667</c:v>
                </c:pt>
                <c:pt idx="43">
                  <c:v>43564.649456018517</c:v>
                </c:pt>
                <c:pt idx="44">
                  <c:v>43564.652939814812</c:v>
                </c:pt>
                <c:pt idx="45">
                  <c:v>43564.656400462962</c:v>
                </c:pt>
                <c:pt idx="46">
                  <c:v>43564.659895833334</c:v>
                </c:pt>
                <c:pt idx="47">
                  <c:v>43564.663356481484</c:v>
                </c:pt>
                <c:pt idx="48">
                  <c:v>43564.666909722226</c:v>
                </c:pt>
                <c:pt idx="49">
                  <c:v>43564.670289351852</c:v>
                </c:pt>
                <c:pt idx="50">
                  <c:v>43564.673773148148</c:v>
                </c:pt>
                <c:pt idx="51">
                  <c:v>43564.67728009259</c:v>
                </c:pt>
                <c:pt idx="52">
                  <c:v>43564.68072916667</c:v>
                </c:pt>
                <c:pt idx="53">
                  <c:v>43564.684189814812</c:v>
                </c:pt>
                <c:pt idx="54">
                  <c:v>43564.687696759262</c:v>
                </c:pt>
                <c:pt idx="55">
                  <c:v>43564.691134259258</c:v>
                </c:pt>
                <c:pt idx="56">
                  <c:v>43564.694606481484</c:v>
                </c:pt>
                <c:pt idx="57">
                  <c:v>43564.69809027778</c:v>
                </c:pt>
                <c:pt idx="58">
                  <c:v>43564.701562499999</c:v>
                </c:pt>
                <c:pt idx="59">
                  <c:v>43564.705023148148</c:v>
                </c:pt>
                <c:pt idx="60">
                  <c:v>43564.708564814813</c:v>
                </c:pt>
                <c:pt idx="61">
                  <c:v>43564.71199074074</c:v>
                </c:pt>
                <c:pt idx="62">
                  <c:v>43564.715451388889</c:v>
                </c:pt>
                <c:pt idx="63">
                  <c:v>43564.718900462962</c:v>
                </c:pt>
                <c:pt idx="64">
                  <c:v>43564.722395833334</c:v>
                </c:pt>
                <c:pt idx="65">
                  <c:v>43564.725844907407</c:v>
                </c:pt>
                <c:pt idx="66">
                  <c:v>43564.729363425926</c:v>
                </c:pt>
                <c:pt idx="67">
                  <c:v>43564.732800925929</c:v>
                </c:pt>
                <c:pt idx="68">
                  <c:v>43564.736273148148</c:v>
                </c:pt>
                <c:pt idx="69">
                  <c:v>43564.739756944444</c:v>
                </c:pt>
                <c:pt idx="70">
                  <c:v>43564.74322916667</c:v>
                </c:pt>
                <c:pt idx="71">
                  <c:v>43564.746701388889</c:v>
                </c:pt>
                <c:pt idx="72">
                  <c:v>43564.750243055554</c:v>
                </c:pt>
                <c:pt idx="73">
                  <c:v>43564.753645833334</c:v>
                </c:pt>
                <c:pt idx="74">
                  <c:v>43564.757106481484</c:v>
                </c:pt>
                <c:pt idx="75">
                  <c:v>43564.760601851849</c:v>
                </c:pt>
                <c:pt idx="76">
                  <c:v>43564.764062499999</c:v>
                </c:pt>
                <c:pt idx="77">
                  <c:v>43564.767511574071</c:v>
                </c:pt>
                <c:pt idx="78">
                  <c:v>43564.771018518521</c:v>
                </c:pt>
                <c:pt idx="79">
                  <c:v>43564.77447916667</c:v>
                </c:pt>
                <c:pt idx="80">
                  <c:v>43564.777939814812</c:v>
                </c:pt>
                <c:pt idx="81">
                  <c:v>43564.781400462962</c:v>
                </c:pt>
                <c:pt idx="82">
                  <c:v>43564.784895833334</c:v>
                </c:pt>
                <c:pt idx="83">
                  <c:v>43564.788368055553</c:v>
                </c:pt>
                <c:pt idx="84">
                  <c:v>43564.791898148149</c:v>
                </c:pt>
                <c:pt idx="85">
                  <c:v>43564.795312499999</c:v>
                </c:pt>
                <c:pt idx="86">
                  <c:v>43564.798784722225</c:v>
                </c:pt>
                <c:pt idx="87">
                  <c:v>43564.802233796298</c:v>
                </c:pt>
                <c:pt idx="88">
                  <c:v>43564.805706018517</c:v>
                </c:pt>
                <c:pt idx="89">
                  <c:v>43564.809201388889</c:v>
                </c:pt>
                <c:pt idx="90">
                  <c:v>43564.812673611108</c:v>
                </c:pt>
                <c:pt idx="91">
                  <c:v>43564.816122685188</c:v>
                </c:pt>
                <c:pt idx="92">
                  <c:v>43564.819594907407</c:v>
                </c:pt>
                <c:pt idx="93">
                  <c:v>43564.823078703703</c:v>
                </c:pt>
                <c:pt idx="94">
                  <c:v>43564.826539351852</c:v>
                </c:pt>
                <c:pt idx="95">
                  <c:v>43564.830046296294</c:v>
                </c:pt>
                <c:pt idx="96">
                  <c:v>43564.83353009259</c:v>
                </c:pt>
                <c:pt idx="97">
                  <c:v>43564.836967592593</c:v>
                </c:pt>
                <c:pt idx="98">
                  <c:v>43564.840439814812</c:v>
                </c:pt>
                <c:pt idx="99">
                  <c:v>43564.843912037039</c:v>
                </c:pt>
                <c:pt idx="100">
                  <c:v>43564.847372685188</c:v>
                </c:pt>
                <c:pt idx="101">
                  <c:v>43564.850856481484</c:v>
                </c:pt>
                <c:pt idx="102">
                  <c:v>43564.854328703703</c:v>
                </c:pt>
                <c:pt idx="103">
                  <c:v>43564.857800925929</c:v>
                </c:pt>
                <c:pt idx="104">
                  <c:v>43564.861273148148</c:v>
                </c:pt>
                <c:pt idx="105">
                  <c:v>43564.864745370367</c:v>
                </c:pt>
                <c:pt idx="106">
                  <c:v>43564.868217592593</c:v>
                </c:pt>
                <c:pt idx="107">
                  <c:v>43564.871701388889</c:v>
                </c:pt>
                <c:pt idx="108">
                  <c:v>43564.875208333331</c:v>
                </c:pt>
                <c:pt idx="109">
                  <c:v>43564.878634259258</c:v>
                </c:pt>
                <c:pt idx="110">
                  <c:v>43564.882094907407</c:v>
                </c:pt>
                <c:pt idx="111">
                  <c:v>43564.885578703703</c:v>
                </c:pt>
                <c:pt idx="112">
                  <c:v>43564.889050925929</c:v>
                </c:pt>
                <c:pt idx="113">
                  <c:v>43564.892511574071</c:v>
                </c:pt>
                <c:pt idx="114">
                  <c:v>43564.895995370367</c:v>
                </c:pt>
                <c:pt idx="115">
                  <c:v>43564.899467592593</c:v>
                </c:pt>
                <c:pt idx="116">
                  <c:v>43564.902939814812</c:v>
                </c:pt>
                <c:pt idx="117">
                  <c:v>43564.906400462962</c:v>
                </c:pt>
                <c:pt idx="118">
                  <c:v>43564.909884259258</c:v>
                </c:pt>
                <c:pt idx="119">
                  <c:v>43564.913344907407</c:v>
                </c:pt>
                <c:pt idx="120">
                  <c:v>43564.916921296295</c:v>
                </c:pt>
                <c:pt idx="121">
                  <c:v>43564.920300925929</c:v>
                </c:pt>
                <c:pt idx="122">
                  <c:v>43564.923773148148</c:v>
                </c:pt>
                <c:pt idx="123">
                  <c:v>43564.927268518521</c:v>
                </c:pt>
                <c:pt idx="124">
                  <c:v>43564.93074074074</c:v>
                </c:pt>
                <c:pt idx="125">
                  <c:v>43564.934189814812</c:v>
                </c:pt>
                <c:pt idx="126">
                  <c:v>43564.937685185185</c:v>
                </c:pt>
                <c:pt idx="127">
                  <c:v>43564.941134259258</c:v>
                </c:pt>
                <c:pt idx="128">
                  <c:v>43564.944606481484</c:v>
                </c:pt>
                <c:pt idx="129">
                  <c:v>43564.948078703703</c:v>
                </c:pt>
                <c:pt idx="130">
                  <c:v>43564.951550925929</c:v>
                </c:pt>
                <c:pt idx="131">
                  <c:v>43564.955034722225</c:v>
                </c:pt>
                <c:pt idx="132">
                  <c:v>43564.958587962959</c:v>
                </c:pt>
                <c:pt idx="133">
                  <c:v>43564.961956018517</c:v>
                </c:pt>
                <c:pt idx="134">
                  <c:v>43564.965428240743</c:v>
                </c:pt>
                <c:pt idx="135">
                  <c:v>43564.968900462962</c:v>
                </c:pt>
                <c:pt idx="136">
                  <c:v>43564.972384259258</c:v>
                </c:pt>
                <c:pt idx="137">
                  <c:v>43564.975844907407</c:v>
                </c:pt>
                <c:pt idx="138">
                  <c:v>43564.979351851849</c:v>
                </c:pt>
                <c:pt idx="139">
                  <c:v>43564.982800925929</c:v>
                </c:pt>
                <c:pt idx="140">
                  <c:v>43564.986261574071</c:v>
                </c:pt>
                <c:pt idx="141">
                  <c:v>43564.989733796298</c:v>
                </c:pt>
                <c:pt idx="142">
                  <c:v>43564.993217592593</c:v>
                </c:pt>
              </c:numCache>
            </c:numRef>
          </c:cat>
          <c:val>
            <c:numRef>
              <c:f>'SQL Results'!$L$2:$L$289</c:f>
              <c:numCache>
                <c:formatCode>General</c:formatCode>
                <c:ptCount val="143"/>
                <c:pt idx="0">
                  <c:v>32.881007294311502</c:v>
                </c:pt>
                <c:pt idx="1">
                  <c:v>30.352511909403098</c:v>
                </c:pt>
                <c:pt idx="2">
                  <c:v>29.834865656146199</c:v>
                </c:pt>
                <c:pt idx="3">
                  <c:v>29.869102957963801</c:v>
                </c:pt>
                <c:pt idx="4">
                  <c:v>29.8329111538871</c:v>
                </c:pt>
                <c:pt idx="5">
                  <c:v>29.841218074330399</c:v>
                </c:pt>
                <c:pt idx="6">
                  <c:v>29.799458977937402</c:v>
                </c:pt>
                <c:pt idx="7">
                  <c:v>29.812765608011102</c:v>
                </c:pt>
                <c:pt idx="8">
                  <c:v>29.7616460726511</c:v>
                </c:pt>
                <c:pt idx="9">
                  <c:v>206.17717455633999</c:v>
                </c:pt>
                <c:pt idx="10">
                  <c:v>29.850213684205201</c:v>
                </c:pt>
                <c:pt idx="11">
                  <c:v>28.543131860993899</c:v>
                </c:pt>
                <c:pt idx="12">
                  <c:v>28.6350738376115</c:v>
                </c:pt>
                <c:pt idx="13">
                  <c:v>28.055842437171901</c:v>
                </c:pt>
                <c:pt idx="14">
                  <c:v>28.101177123531901</c:v>
                </c:pt>
                <c:pt idx="15">
                  <c:v>29.469337535141602</c:v>
                </c:pt>
                <c:pt idx="16">
                  <c:v>29.939776856355699</c:v>
                </c:pt>
                <c:pt idx="17">
                  <c:v>29.963078155114001</c:v>
                </c:pt>
                <c:pt idx="18">
                  <c:v>29.4960832270075</c:v>
                </c:pt>
                <c:pt idx="19">
                  <c:v>29.763033579134099</c:v>
                </c:pt>
                <c:pt idx="20">
                  <c:v>30.094331454205602</c:v>
                </c:pt>
                <c:pt idx="21">
                  <c:v>33.9700793748137</c:v>
                </c:pt>
                <c:pt idx="22">
                  <c:v>211.797611261767</c:v>
                </c:pt>
                <c:pt idx="23">
                  <c:v>218.659721975781</c:v>
                </c:pt>
                <c:pt idx="24">
                  <c:v>199.749128154609</c:v>
                </c:pt>
                <c:pt idx="25">
                  <c:v>30.140106796407199</c:v>
                </c:pt>
                <c:pt idx="26">
                  <c:v>30.5130337174242</c:v>
                </c:pt>
                <c:pt idx="27">
                  <c:v>30.429750106860698</c:v>
                </c:pt>
                <c:pt idx="28">
                  <c:v>30.428439692371999</c:v>
                </c:pt>
                <c:pt idx="29">
                  <c:v>30.6735360793087</c:v>
                </c:pt>
                <c:pt idx="30">
                  <c:v>30.9140370364718</c:v>
                </c:pt>
                <c:pt idx="31">
                  <c:v>30.779696636938901</c:v>
                </c:pt>
                <c:pt idx="32">
                  <c:v>76.231152771692294</c:v>
                </c:pt>
                <c:pt idx="33">
                  <c:v>224.31684476941501</c:v>
                </c:pt>
                <c:pt idx="34">
                  <c:v>129.253486259721</c:v>
                </c:pt>
                <c:pt idx="35">
                  <c:v>361.58990709527097</c:v>
                </c:pt>
                <c:pt idx="36">
                  <c:v>249.69629388347499</c:v>
                </c:pt>
                <c:pt idx="37">
                  <c:v>49.823820448667199</c:v>
                </c:pt>
                <c:pt idx="38">
                  <c:v>50.186652598477899</c:v>
                </c:pt>
                <c:pt idx="39">
                  <c:v>47.455733549617001</c:v>
                </c:pt>
                <c:pt idx="40">
                  <c:v>190.541694440893</c:v>
                </c:pt>
                <c:pt idx="41">
                  <c:v>248.74552468083601</c:v>
                </c:pt>
                <c:pt idx="42">
                  <c:v>246.47710597839301</c:v>
                </c:pt>
                <c:pt idx="43">
                  <c:v>245.97769178914601</c:v>
                </c:pt>
                <c:pt idx="44">
                  <c:v>248.68144376339399</c:v>
                </c:pt>
                <c:pt idx="45">
                  <c:v>251.941093720738</c:v>
                </c:pt>
                <c:pt idx="46">
                  <c:v>262.13846807264099</c:v>
                </c:pt>
                <c:pt idx="47">
                  <c:v>264.88620467599901</c:v>
                </c:pt>
                <c:pt idx="48">
                  <c:v>277.823479351743</c:v>
                </c:pt>
                <c:pt idx="49">
                  <c:v>210.32104479044699</c:v>
                </c:pt>
                <c:pt idx="50">
                  <c:v>287.66685265734901</c:v>
                </c:pt>
                <c:pt idx="51">
                  <c:v>249.03138267048101</c:v>
                </c:pt>
                <c:pt idx="52">
                  <c:v>209.706055340473</c:v>
                </c:pt>
                <c:pt idx="53">
                  <c:v>391.75392597698499</c:v>
                </c:pt>
                <c:pt idx="54">
                  <c:v>304.38667127707498</c:v>
                </c:pt>
                <c:pt idx="55">
                  <c:v>360.59476391423402</c:v>
                </c:pt>
                <c:pt idx="56">
                  <c:v>482.06271329466199</c:v>
                </c:pt>
                <c:pt idx="57">
                  <c:v>339.97987470086798</c:v>
                </c:pt>
                <c:pt idx="58">
                  <c:v>152.562376082436</c:v>
                </c:pt>
                <c:pt idx="59">
                  <c:v>79.9886644112173</c:v>
                </c:pt>
                <c:pt idx="60">
                  <c:v>157.38414356483099</c:v>
                </c:pt>
                <c:pt idx="61">
                  <c:v>342.00624851785</c:v>
                </c:pt>
                <c:pt idx="62">
                  <c:v>381.19820634118503</c:v>
                </c:pt>
                <c:pt idx="63">
                  <c:v>596.69506653140797</c:v>
                </c:pt>
                <c:pt idx="64">
                  <c:v>227.95474254375</c:v>
                </c:pt>
                <c:pt idx="65">
                  <c:v>307.41585630404199</c:v>
                </c:pt>
                <c:pt idx="66">
                  <c:v>306.60945887846998</c:v>
                </c:pt>
                <c:pt idx="67">
                  <c:v>300.03045859411998</c:v>
                </c:pt>
                <c:pt idx="68">
                  <c:v>300.21097911111599</c:v>
                </c:pt>
                <c:pt idx="69">
                  <c:v>149.52252195525401</c:v>
                </c:pt>
                <c:pt idx="70">
                  <c:v>259.64053344184902</c:v>
                </c:pt>
                <c:pt idx="71">
                  <c:v>251.19410343536501</c:v>
                </c:pt>
                <c:pt idx="72">
                  <c:v>251.32272300723099</c:v>
                </c:pt>
                <c:pt idx="73">
                  <c:v>73.057816040862306</c:v>
                </c:pt>
                <c:pt idx="74">
                  <c:v>224.437509638687</c:v>
                </c:pt>
                <c:pt idx="75">
                  <c:v>224.723005950111</c:v>
                </c:pt>
                <c:pt idx="76">
                  <c:v>37.429769092653302</c:v>
                </c:pt>
                <c:pt idx="77">
                  <c:v>225.394193991604</c:v>
                </c:pt>
                <c:pt idx="78">
                  <c:v>225.51724215990399</c:v>
                </c:pt>
                <c:pt idx="79">
                  <c:v>75.631335125529702</c:v>
                </c:pt>
                <c:pt idx="80">
                  <c:v>34.649047376690703</c:v>
                </c:pt>
                <c:pt idx="81">
                  <c:v>253.15159467156701</c:v>
                </c:pt>
                <c:pt idx="82">
                  <c:v>257.83704875724499</c:v>
                </c:pt>
                <c:pt idx="83">
                  <c:v>48.6216745630283</c:v>
                </c:pt>
                <c:pt idx="84">
                  <c:v>74.386116233931901</c:v>
                </c:pt>
                <c:pt idx="85">
                  <c:v>151.425660072233</c:v>
                </c:pt>
                <c:pt idx="86">
                  <c:v>42.873530725917199</c:v>
                </c:pt>
                <c:pt idx="87">
                  <c:v>49.016163441428901</c:v>
                </c:pt>
                <c:pt idx="88">
                  <c:v>45.802004632258402</c:v>
                </c:pt>
                <c:pt idx="89">
                  <c:v>37.042835773567496</c:v>
                </c:pt>
                <c:pt idx="90">
                  <c:v>33.390003487599799</c:v>
                </c:pt>
                <c:pt idx="91">
                  <c:v>32.563571735513101</c:v>
                </c:pt>
                <c:pt idx="92">
                  <c:v>31.6561180433226</c:v>
                </c:pt>
                <c:pt idx="93">
                  <c:v>29.1860463198018</c:v>
                </c:pt>
                <c:pt idx="94">
                  <c:v>29.1756664197619</c:v>
                </c:pt>
                <c:pt idx="95">
                  <c:v>28.832658294655801</c:v>
                </c:pt>
                <c:pt idx="96">
                  <c:v>30.821101057646899</c:v>
                </c:pt>
                <c:pt idx="97">
                  <c:v>28.553353987556498</c:v>
                </c:pt>
                <c:pt idx="98">
                  <c:v>28.077841156285398</c:v>
                </c:pt>
                <c:pt idx="99">
                  <c:v>28.720636905313999</c:v>
                </c:pt>
                <c:pt idx="100">
                  <c:v>29.301825090532599</c:v>
                </c:pt>
                <c:pt idx="101">
                  <c:v>210.01680078540599</c:v>
                </c:pt>
                <c:pt idx="102">
                  <c:v>63.029024790866998</c:v>
                </c:pt>
                <c:pt idx="103">
                  <c:v>59.790920264630302</c:v>
                </c:pt>
                <c:pt idx="104">
                  <c:v>22.246778691296502</c:v>
                </c:pt>
                <c:pt idx="105">
                  <c:v>20.1689795209805</c:v>
                </c:pt>
                <c:pt idx="106">
                  <c:v>21.128898486893799</c:v>
                </c:pt>
                <c:pt idx="107">
                  <c:v>21.247600832769798</c:v>
                </c:pt>
                <c:pt idx="108">
                  <c:v>23.2078872075286</c:v>
                </c:pt>
                <c:pt idx="109">
                  <c:v>22.947786208909701</c:v>
                </c:pt>
                <c:pt idx="110">
                  <c:v>54.343465974909201</c:v>
                </c:pt>
                <c:pt idx="111">
                  <c:v>20.903608571434699</c:v>
                </c:pt>
                <c:pt idx="112">
                  <c:v>21.819555606057101</c:v>
                </c:pt>
                <c:pt idx="113">
                  <c:v>21.949354241112399</c:v>
                </c:pt>
                <c:pt idx="114">
                  <c:v>22.038142278906498</c:v>
                </c:pt>
                <c:pt idx="115">
                  <c:v>21.886211655476501</c:v>
                </c:pt>
                <c:pt idx="116">
                  <c:v>20.265893384052202</c:v>
                </c:pt>
                <c:pt idx="117">
                  <c:v>19.616592754057599</c:v>
                </c:pt>
                <c:pt idx="118">
                  <c:v>19.6594726942437</c:v>
                </c:pt>
                <c:pt idx="119">
                  <c:v>19.509687622477099</c:v>
                </c:pt>
                <c:pt idx="120">
                  <c:v>20.022303807064102</c:v>
                </c:pt>
                <c:pt idx="121">
                  <c:v>21.452624275963199</c:v>
                </c:pt>
                <c:pt idx="122">
                  <c:v>21.016028916007699</c:v>
                </c:pt>
                <c:pt idx="123">
                  <c:v>21.0849565963291</c:v>
                </c:pt>
                <c:pt idx="124">
                  <c:v>21.065059343729601</c:v>
                </c:pt>
                <c:pt idx="125">
                  <c:v>18.946366124554899</c:v>
                </c:pt>
                <c:pt idx="126">
                  <c:v>18.541715586120802</c:v>
                </c:pt>
                <c:pt idx="127">
                  <c:v>19.294814644662502</c:v>
                </c:pt>
                <c:pt idx="128">
                  <c:v>18.736856869623601</c:v>
                </c:pt>
                <c:pt idx="129">
                  <c:v>18.4810052522629</c:v>
                </c:pt>
                <c:pt idx="130">
                  <c:v>18.178305543169699</c:v>
                </c:pt>
                <c:pt idx="131">
                  <c:v>17.7190437223061</c:v>
                </c:pt>
                <c:pt idx="132">
                  <c:v>18.083932460081201</c:v>
                </c:pt>
                <c:pt idx="133">
                  <c:v>18.253353858018301</c:v>
                </c:pt>
                <c:pt idx="134">
                  <c:v>44.011064362403701</c:v>
                </c:pt>
                <c:pt idx="135">
                  <c:v>44.451492713102503</c:v>
                </c:pt>
                <c:pt idx="136">
                  <c:v>35.984843839912202</c:v>
                </c:pt>
                <c:pt idx="137">
                  <c:v>18.632449810296499</c:v>
                </c:pt>
                <c:pt idx="138">
                  <c:v>18.615358097405601</c:v>
                </c:pt>
                <c:pt idx="139">
                  <c:v>17.864727750264301</c:v>
                </c:pt>
                <c:pt idx="140">
                  <c:v>17.694201974711198</c:v>
                </c:pt>
                <c:pt idx="141">
                  <c:v>17.422771282549</c:v>
                </c:pt>
                <c:pt idx="142">
                  <c:v>16.4368106454409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'SQL Results'!$J$1</c:f>
              <c:strCache>
                <c:ptCount val="1"/>
                <c:pt idx="0">
                  <c:v>DCTIE_LMP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'SQL Results'!$J$87:$J$259</c:f>
              <c:numCache>
                <c:formatCode>General</c:formatCode>
                <c:ptCount val="113"/>
                <c:pt idx="0">
                  <c:v>32.881007294311502</c:v>
                </c:pt>
                <c:pt idx="1">
                  <c:v>31.028451669890899</c:v>
                </c:pt>
                <c:pt idx="2">
                  <c:v>30.047201929583601</c:v>
                </c:pt>
                <c:pt idx="3">
                  <c:v>30.209909513566501</c:v>
                </c:pt>
                <c:pt idx="4">
                  <c:v>30.046121271276501</c:v>
                </c:pt>
                <c:pt idx="5">
                  <c:v>30.070567405477799</c:v>
                </c:pt>
                <c:pt idx="6">
                  <c:v>30.037850380584</c:v>
                </c:pt>
                <c:pt idx="7">
                  <c:v>30.034497247566001</c:v>
                </c:pt>
                <c:pt idx="8">
                  <c:v>30.0262092537737</c:v>
                </c:pt>
                <c:pt idx="9">
                  <c:v>724.32955959671006</c:v>
                </c:pt>
                <c:pt idx="10">
                  <c:v>30.043044946823098</c:v>
                </c:pt>
                <c:pt idx="11">
                  <c:v>28.904197827742099</c:v>
                </c:pt>
                <c:pt idx="12">
                  <c:v>29.089297843246499</c:v>
                </c:pt>
                <c:pt idx="13">
                  <c:v>28.055842437171901</c:v>
                </c:pt>
                <c:pt idx="14">
                  <c:v>28.360128085544101</c:v>
                </c:pt>
                <c:pt idx="15">
                  <c:v>29.767600596504199</c:v>
                </c:pt>
                <c:pt idx="16">
                  <c:v>30.2369763989639</c:v>
                </c:pt>
                <c:pt idx="17">
                  <c:v>30.255154706764198</c:v>
                </c:pt>
                <c:pt idx="18">
                  <c:v>29.7928102046967</c:v>
                </c:pt>
                <c:pt idx="19">
                  <c:v>29.987616290305901</c:v>
                </c:pt>
                <c:pt idx="20">
                  <c:v>30.0959350631714</c:v>
                </c:pt>
                <c:pt idx="21">
                  <c:v>46.028366474113497</c:v>
                </c:pt>
                <c:pt idx="22">
                  <c:v>721.28648773508098</c:v>
                </c:pt>
                <c:pt idx="23">
                  <c:v>728.229255096207</c:v>
                </c:pt>
                <c:pt idx="24">
                  <c:v>662.02446690872205</c:v>
                </c:pt>
                <c:pt idx="25">
                  <c:v>30.454758338222501</c:v>
                </c:pt>
                <c:pt idx="26">
                  <c:v>30.8416168556023</c:v>
                </c:pt>
                <c:pt idx="27">
                  <c:v>30.743252732334099</c:v>
                </c:pt>
                <c:pt idx="28">
                  <c:v>30.733503950901</c:v>
                </c:pt>
                <c:pt idx="29">
                  <c:v>30.987268009758001</c:v>
                </c:pt>
                <c:pt idx="30">
                  <c:v>31.2369799940872</c:v>
                </c:pt>
                <c:pt idx="31">
                  <c:v>31.0772207694244</c:v>
                </c:pt>
                <c:pt idx="32">
                  <c:v>198.587639144745</c:v>
                </c:pt>
                <c:pt idx="33">
                  <c:v>727.93253141601599</c:v>
                </c:pt>
                <c:pt idx="34">
                  <c:v>387.39235718483002</c:v>
                </c:pt>
                <c:pt idx="35">
                  <c:v>863.925470886536</c:v>
                </c:pt>
                <c:pt idx="36">
                  <c:v>752.13358271678896</c:v>
                </c:pt>
                <c:pt idx="37">
                  <c:v>46.968536777019501</c:v>
                </c:pt>
                <c:pt idx="38">
                  <c:v>47.329971170997602</c:v>
                </c:pt>
                <c:pt idx="39">
                  <c:v>44.6769191602707</c:v>
                </c:pt>
                <c:pt idx="40">
                  <c:v>552.690069312383</c:v>
                </c:pt>
                <c:pt idx="41">
                  <c:v>752.27914381011999</c:v>
                </c:pt>
                <c:pt idx="42">
                  <c:v>750.18226557655305</c:v>
                </c:pt>
                <c:pt idx="43">
                  <c:v>749.75598044708295</c:v>
                </c:pt>
                <c:pt idx="44">
                  <c:v>752.05099244819598</c:v>
                </c:pt>
                <c:pt idx="45">
                  <c:v>753.73169160888699</c:v>
                </c:pt>
                <c:pt idx="46">
                  <c:v>765.03217985889398</c:v>
                </c:pt>
                <c:pt idx="47">
                  <c:v>767.22482419776895</c:v>
                </c:pt>
                <c:pt idx="48">
                  <c:v>778.01216325447103</c:v>
                </c:pt>
                <c:pt idx="49">
                  <c:v>600.10266830673095</c:v>
                </c:pt>
                <c:pt idx="50">
                  <c:v>784.90326405109397</c:v>
                </c:pt>
                <c:pt idx="51">
                  <c:v>553.61404521606403</c:v>
                </c:pt>
                <c:pt idx="52">
                  <c:v>470.77787583049798</c:v>
                </c:pt>
                <c:pt idx="53">
                  <c:v>883.21465838539098</c:v>
                </c:pt>
                <c:pt idx="54">
                  <c:v>802.12940474922198</c:v>
                </c:pt>
                <c:pt idx="55">
                  <c:v>854.53541973846404</c:v>
                </c:pt>
                <c:pt idx="56">
                  <c:v>976.59682392944296</c:v>
                </c:pt>
                <c:pt idx="57">
                  <c:v>833.98068515167199</c:v>
                </c:pt>
                <c:pt idx="58">
                  <c:v>140.60807307189901</c:v>
                </c:pt>
                <c:pt idx="59">
                  <c:v>80.3051913386536</c:v>
                </c:pt>
                <c:pt idx="60">
                  <c:v>145.78353171905499</c:v>
                </c:pt>
                <c:pt idx="61">
                  <c:v>1087.30714984467</c:v>
                </c:pt>
                <c:pt idx="62">
                  <c:v>1135.02379697784</c:v>
                </c:pt>
                <c:pt idx="63">
                  <c:v>2070.5547304644801</c:v>
                </c:pt>
                <c:pt idx="64">
                  <c:v>515.28896405944897</c:v>
                </c:pt>
                <c:pt idx="65">
                  <c:v>807.98025508575404</c:v>
                </c:pt>
                <c:pt idx="66">
                  <c:v>807.47641165237405</c:v>
                </c:pt>
                <c:pt idx="67">
                  <c:v>800.61876059104895</c:v>
                </c:pt>
                <c:pt idx="68">
                  <c:v>800.38412844101003</c:v>
                </c:pt>
                <c:pt idx="69">
                  <c:v>449.44162613342201</c:v>
                </c:pt>
                <c:pt idx="70">
                  <c:v>764.04145307220494</c:v>
                </c:pt>
                <c:pt idx="71">
                  <c:v>755.10184407501197</c:v>
                </c:pt>
                <c:pt idx="72">
                  <c:v>756.51861748611498</c:v>
                </c:pt>
                <c:pt idx="73">
                  <c:v>195.72606956266401</c:v>
                </c:pt>
                <c:pt idx="74">
                  <c:v>735.25969733352599</c:v>
                </c:pt>
                <c:pt idx="75">
                  <c:v>735.22210341278105</c:v>
                </c:pt>
                <c:pt idx="76">
                  <c:v>37.353717891387902</c:v>
                </c:pt>
                <c:pt idx="77">
                  <c:v>735.258664025803</c:v>
                </c:pt>
                <c:pt idx="78">
                  <c:v>735.99706949890106</c:v>
                </c:pt>
                <c:pt idx="79">
                  <c:v>200.75695987029999</c:v>
                </c:pt>
                <c:pt idx="80">
                  <c:v>34.5783386206055</c:v>
                </c:pt>
                <c:pt idx="81">
                  <c:v>763.53979068359399</c:v>
                </c:pt>
                <c:pt idx="82">
                  <c:v>768.53448519287099</c:v>
                </c:pt>
                <c:pt idx="83">
                  <c:v>48.492216446533199</c:v>
                </c:pt>
                <c:pt idx="84">
                  <c:v>74.193880836181606</c:v>
                </c:pt>
                <c:pt idx="85">
                  <c:v>444.79573742431597</c:v>
                </c:pt>
                <c:pt idx="86">
                  <c:v>42.733403378906303</c:v>
                </c:pt>
                <c:pt idx="87">
                  <c:v>48.867671766357397</c:v>
                </c:pt>
                <c:pt idx="88">
                  <c:v>45.658012381591803</c:v>
                </c:pt>
                <c:pt idx="89">
                  <c:v>36.918830889892597</c:v>
                </c:pt>
                <c:pt idx="90">
                  <c:v>33.281886296997101</c:v>
                </c:pt>
                <c:pt idx="91">
                  <c:v>32.461222487182603</c:v>
                </c:pt>
                <c:pt idx="92">
                  <c:v>31.5586822790527</c:v>
                </c:pt>
                <c:pt idx="93">
                  <c:v>29.101257933349601</c:v>
                </c:pt>
                <c:pt idx="94">
                  <c:v>29.0923303149414</c:v>
                </c:pt>
                <c:pt idx="95">
                  <c:v>28.7515345446777</c:v>
                </c:pt>
                <c:pt idx="96">
                  <c:v>30.747624005127001</c:v>
                </c:pt>
                <c:pt idx="97">
                  <c:v>28.500798112792999</c:v>
                </c:pt>
                <c:pt idx="98">
                  <c:v>28.032402172851601</c:v>
                </c:pt>
                <c:pt idx="99">
                  <c:v>28.669709952087398</c:v>
                </c:pt>
                <c:pt idx="100">
                  <c:v>29.3233390240479</c:v>
                </c:pt>
                <c:pt idx="101">
                  <c:v>828.30238855102505</c:v>
                </c:pt>
                <c:pt idx="102">
                  <c:v>210.33796928588899</c:v>
                </c:pt>
                <c:pt idx="103">
                  <c:v>194.04373708805099</c:v>
                </c:pt>
                <c:pt idx="104">
                  <c:v>25.467687717552199</c:v>
                </c:pt>
                <c:pt idx="105">
                  <c:v>20.222350329017601</c:v>
                </c:pt>
                <c:pt idx="106">
                  <c:v>26.565407372779799</c:v>
                </c:pt>
                <c:pt idx="107">
                  <c:v>27.624986001834898</c:v>
                </c:pt>
                <c:pt idx="108">
                  <c:v>26.499812344284098</c:v>
                </c:pt>
                <c:pt idx="109">
                  <c:v>26.6215510006332</c:v>
                </c:pt>
                <c:pt idx="110">
                  <c:v>176.710162715683</c:v>
                </c:pt>
                <c:pt idx="111">
                  <c:v>27.169397866992998</c:v>
                </c:pt>
                <c:pt idx="112">
                  <c:v>27.4932021696854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7860144"/>
        <c:axId val="367860536"/>
      </c:lineChart>
      <c:catAx>
        <c:axId val="367860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h:mm" sourceLinked="0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7860536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367860536"/>
        <c:scaling>
          <c:orientation val="minMax"/>
          <c:max val="2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Price ($/MWh)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67860144"/>
        <c:crossesAt val="1"/>
        <c:crossBetween val="between"/>
        <c:majorUnit val="300"/>
      </c:valAx>
      <c:spPr>
        <a:noFill/>
        <a:ln w="2540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6.3186305414271976E-2"/>
          <c:y val="0.95046115565570677"/>
          <c:w val="0.8765597200940054"/>
          <c:h val="4.34688056569574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0.54417</cdr:x>
      <cdr:y>0.02854</cdr:y>
    </cdr:from>
    <cdr:to>
      <cdr:x>0.59425</cdr:x>
      <cdr:y>0.78988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713622" y="179113"/>
          <a:ext cx="433796" cy="4778771"/>
        </a:xfrm>
        <a:prstGeom xmlns:a="http://schemas.openxmlformats.org/drawingml/2006/main" prst="rect">
          <a:avLst/>
        </a:prstGeom>
        <a:solidFill xmlns:a="http://schemas.openxmlformats.org/drawingml/2006/main">
          <a:srgbClr val="00AEC7">
            <a:alpha val="14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0.6532</cdr:x>
      <cdr:y>0.07696</cdr:y>
    </cdr:from>
    <cdr:to>
      <cdr:x>0.81609</cdr:x>
      <cdr:y>0.11414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972861" y="412381"/>
          <a:ext cx="1489438" cy="19922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0" dirty="0" smtClean="0"/>
            <a:t>Curtailed 15 MW</a:t>
          </a:r>
          <a:endParaRPr lang="en-US" sz="1400" b="0" dirty="0"/>
        </a:p>
      </cdr:txBody>
    </cdr:sp>
  </cdr:relSizeAnchor>
  <cdr:relSizeAnchor xmlns:cdr="http://schemas.openxmlformats.org/drawingml/2006/chartDrawing">
    <cdr:from>
      <cdr:x>0.59398</cdr:x>
      <cdr:y>0.09339</cdr:y>
    </cdr:from>
    <cdr:to>
      <cdr:x>0.65226</cdr:x>
      <cdr:y>0.09339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H="1" flipV="1">
          <a:off x="5145128" y="586154"/>
          <a:ext cx="504782" cy="3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0.5559</cdr:x>
      <cdr:y>0.07912</cdr:y>
    </cdr:from>
    <cdr:to>
      <cdr:x>0.59211</cdr:x>
      <cdr:y>0.11673</cdr:y>
    </cdr:to>
    <cdr:sp macro="" textlink="">
      <cdr:nvSpPr>
        <cdr:cNvPr id="9" name="Rectangle 8"/>
        <cdr:cNvSpPr/>
      </cdr:nvSpPr>
      <cdr:spPr>
        <a:xfrm xmlns:a="http://schemas.openxmlformats.org/drawingml/2006/main">
          <a:off x="4815234" y="496615"/>
          <a:ext cx="313612" cy="236068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20000"/>
            <a:lumOff val="80000"/>
          </a:schemeClr>
        </a:solidFill>
        <a:ln xmlns:a="http://schemas.openxmlformats.org/drawingml/2006/main"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0.64942</cdr:x>
      <cdr:y>0.27019</cdr:y>
    </cdr:from>
    <cdr:to>
      <cdr:x>0.86249</cdr:x>
      <cdr:y>0.35041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938299" y="1447800"/>
          <a:ext cx="1948312" cy="42984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Curtailment lasted </a:t>
          </a:r>
          <a:r>
            <a:rPr lang="en-US" sz="1400" baseline="0" dirty="0"/>
            <a:t>from 14:16 to 15:00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0.58293</cdr:x>
      <cdr:y>0.16114</cdr:y>
    </cdr:from>
    <cdr:to>
      <cdr:x>0.59398</cdr:x>
      <cdr:y>0.22179</cdr:y>
    </cdr:to>
    <cdr:sp macro="" textlink="">
      <cdr:nvSpPr>
        <cdr:cNvPr id="10" name="Rectangle 9"/>
        <cdr:cNvSpPr/>
      </cdr:nvSpPr>
      <cdr:spPr>
        <a:xfrm xmlns:a="http://schemas.openxmlformats.org/drawingml/2006/main">
          <a:off x="5049390" y="1011441"/>
          <a:ext cx="95738" cy="380674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20000"/>
            <a:lumOff val="80000"/>
          </a:schemeClr>
        </a:solidFill>
        <a:ln xmlns:a="http://schemas.openxmlformats.org/drawingml/2006/main"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0.56602</cdr:x>
      <cdr:y>0.11933</cdr:y>
    </cdr:from>
    <cdr:to>
      <cdr:x>0.59305</cdr:x>
      <cdr:y>0.1588</cdr:y>
    </cdr:to>
    <cdr:sp macro="" textlink="">
      <cdr:nvSpPr>
        <cdr:cNvPr id="11" name="Rectangle 10"/>
        <cdr:cNvSpPr/>
      </cdr:nvSpPr>
      <cdr:spPr>
        <a:xfrm xmlns:a="http://schemas.openxmlformats.org/drawingml/2006/main">
          <a:off x="4902894" y="749002"/>
          <a:ext cx="234093" cy="247743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20000"/>
            <a:lumOff val="80000"/>
          </a:schemeClr>
        </a:solidFill>
        <a:ln xmlns:a="http://schemas.openxmlformats.org/drawingml/2006/main"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0.65226</cdr:x>
      <cdr:y>0.17411</cdr:y>
    </cdr:from>
    <cdr:to>
      <cdr:x>0.81609</cdr:x>
      <cdr:y>0.21141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5964265" y="932948"/>
          <a:ext cx="1498034" cy="19986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0" dirty="0" smtClean="0"/>
            <a:t>Curtailed 30 MW</a:t>
          </a:r>
          <a:endParaRPr lang="en-US" sz="1400" b="0" dirty="0"/>
        </a:p>
      </cdr:txBody>
    </cdr:sp>
  </cdr:relSizeAnchor>
  <cdr:relSizeAnchor xmlns:cdr="http://schemas.openxmlformats.org/drawingml/2006/chartDrawing">
    <cdr:from>
      <cdr:x>0.65226</cdr:x>
      <cdr:y>0.12353</cdr:y>
    </cdr:from>
    <cdr:to>
      <cdr:x>0.81609</cdr:x>
      <cdr:y>0.16083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5964265" y="661921"/>
          <a:ext cx="1498034" cy="19986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0" dirty="0" smtClean="0"/>
            <a:t>Curtailed 20 MW</a:t>
          </a:r>
          <a:endParaRPr lang="en-US" sz="1400" b="0" dirty="0"/>
        </a:p>
      </cdr:txBody>
    </cdr:sp>
  </cdr:relSizeAnchor>
  <cdr:relSizeAnchor xmlns:cdr="http://schemas.openxmlformats.org/drawingml/2006/chartDrawing">
    <cdr:from>
      <cdr:x>0.59586</cdr:x>
      <cdr:y>0.14008</cdr:y>
    </cdr:from>
    <cdr:to>
      <cdr:x>0.65132</cdr:x>
      <cdr:y>0.14008</cdr:y>
    </cdr:to>
    <cdr:cxnSp macro="">
      <cdr:nvCxnSpPr>
        <cdr:cNvPr id="16" name="Straight Arrow Connector 15"/>
        <cdr:cNvCxnSpPr/>
      </cdr:nvCxnSpPr>
      <cdr:spPr>
        <a:xfrm xmlns:a="http://schemas.openxmlformats.org/drawingml/2006/main" flipH="1" flipV="1">
          <a:off x="5161410" y="879231"/>
          <a:ext cx="480357" cy="1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0.59515</cdr:x>
      <cdr:y>0.19097</cdr:y>
    </cdr:from>
    <cdr:to>
      <cdr:x>0.65248</cdr:x>
      <cdr:y>0.19097</cdr:y>
    </cdr:to>
    <cdr:cxnSp macro="">
      <cdr:nvCxnSpPr>
        <cdr:cNvPr id="17" name="Straight Arrow Connector 16"/>
        <cdr:cNvCxnSpPr/>
      </cdr:nvCxnSpPr>
      <cdr:spPr>
        <a:xfrm xmlns:a="http://schemas.openxmlformats.org/drawingml/2006/main" flipH="1">
          <a:off x="5155223" y="1198685"/>
          <a:ext cx="496602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0.59109</cdr:x>
      <cdr:y>0.28441</cdr:y>
    </cdr:from>
    <cdr:to>
      <cdr:x>0.64842</cdr:x>
      <cdr:y>0.28441</cdr:y>
    </cdr:to>
    <cdr:cxnSp macro="">
      <cdr:nvCxnSpPr>
        <cdr:cNvPr id="18" name="Straight Arrow Connector 17"/>
        <cdr:cNvCxnSpPr/>
      </cdr:nvCxnSpPr>
      <cdr:spPr>
        <a:xfrm xmlns:a="http://schemas.openxmlformats.org/drawingml/2006/main" flipH="1">
          <a:off x="5404899" y="1524000"/>
          <a:ext cx="524225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0.6062</cdr:x>
      <cdr:y>0.02075</cdr:y>
    </cdr:from>
    <cdr:to>
      <cdr:x>0.66497</cdr:x>
      <cdr:y>0.93904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5250962" y="130256"/>
          <a:ext cx="509019" cy="5763847"/>
        </a:xfrm>
        <a:prstGeom xmlns:a="http://schemas.openxmlformats.org/drawingml/2006/main" prst="rect">
          <a:avLst/>
        </a:prstGeom>
        <a:solidFill xmlns:a="http://schemas.openxmlformats.org/drawingml/2006/main">
          <a:srgbClr val="00AEC7">
            <a:alpha val="14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0.72767</cdr:x>
      <cdr:y>0.03014</cdr:y>
    </cdr:from>
    <cdr:to>
      <cdr:x>0.94074</cdr:x>
      <cdr:y>0.11036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303108" y="189198"/>
          <a:ext cx="1845661" cy="50352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Curtailment lasted </a:t>
          </a:r>
          <a:r>
            <a:rPr lang="en-US" sz="1400" baseline="0" dirty="0"/>
            <a:t>from 14:16 to 15:00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0.66667</cdr:x>
      <cdr:y>0.05688</cdr:y>
    </cdr:from>
    <cdr:to>
      <cdr:x>0.724</cdr:x>
      <cdr:y>0.05688</cdr:y>
    </cdr:to>
    <cdr:cxnSp macro="">
      <cdr:nvCxnSpPr>
        <cdr:cNvPr id="5" name="Straight Arrow Connector 4"/>
        <cdr:cNvCxnSpPr/>
      </cdr:nvCxnSpPr>
      <cdr:spPr>
        <a:xfrm xmlns:a="http://schemas.openxmlformats.org/drawingml/2006/main" flipH="1">
          <a:off x="6096000" y="304800"/>
          <a:ext cx="524225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0.65789</cdr:x>
      <cdr:y>0.02844</cdr:y>
    </cdr:from>
    <cdr:to>
      <cdr:x>0.74906</cdr:x>
      <cdr:y>0.80934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6015746" y="152400"/>
          <a:ext cx="833659" cy="4184355"/>
        </a:xfrm>
        <a:prstGeom xmlns:a="http://schemas.openxmlformats.org/drawingml/2006/main" prst="rect">
          <a:avLst/>
        </a:prstGeom>
        <a:solidFill xmlns:a="http://schemas.openxmlformats.org/drawingml/2006/main">
          <a:srgbClr val="00AEC7">
            <a:alpha val="14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</cdr:x>
      <cdr:y>0.27022</cdr:y>
    </cdr:from>
    <cdr:to>
      <cdr:x>0.5827</cdr:x>
      <cdr:y>0.3074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657600" y="1447943"/>
          <a:ext cx="1670609" cy="1992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0" dirty="0" smtClean="0"/>
            <a:t>Curtailed 200 MW</a:t>
          </a:r>
          <a:endParaRPr lang="en-US" sz="1400" b="0" dirty="0"/>
        </a:p>
      </cdr:txBody>
    </cdr:sp>
  </cdr:relSizeAnchor>
  <cdr:relSizeAnchor xmlns:cdr="http://schemas.openxmlformats.org/drawingml/2006/chartDrawing">
    <cdr:from>
      <cdr:x>0.58553</cdr:x>
      <cdr:y>0.28794</cdr:y>
    </cdr:from>
    <cdr:to>
      <cdr:x>0.66353</cdr:x>
      <cdr:y>0.28794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V="1">
          <a:off x="5071898" y="1807308"/>
          <a:ext cx="675667" cy="3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0.66492</cdr:x>
      <cdr:y>0.0869</cdr:y>
    </cdr:from>
    <cdr:to>
      <cdr:x>0.68233</cdr:x>
      <cdr:y>0.51881</cdr:y>
    </cdr:to>
    <cdr:sp macro="" textlink="">
      <cdr:nvSpPr>
        <cdr:cNvPr id="9" name="Rectangle 8"/>
        <cdr:cNvSpPr/>
      </cdr:nvSpPr>
      <cdr:spPr>
        <a:xfrm xmlns:a="http://schemas.openxmlformats.org/drawingml/2006/main">
          <a:off x="5759593" y="545460"/>
          <a:ext cx="150792" cy="2710949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20000"/>
            <a:lumOff val="80000"/>
          </a:schemeClr>
        </a:solidFill>
        <a:ln xmlns:a="http://schemas.openxmlformats.org/drawingml/2006/main"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0.37852</cdr:x>
      <cdr:y>0.05503</cdr:y>
    </cdr:from>
    <cdr:to>
      <cdr:x>0.59159</cdr:x>
      <cdr:y>0.13525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278802" y="345385"/>
          <a:ext cx="1845623" cy="50352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Curtailment lasted </a:t>
          </a:r>
          <a:r>
            <a:rPr lang="en-US" sz="1400" baseline="0" dirty="0"/>
            <a:t>from 20:35 to 22:00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0.68444</cdr:x>
      <cdr:y>0.0882</cdr:y>
    </cdr:from>
    <cdr:to>
      <cdr:x>0.74624</cdr:x>
      <cdr:y>0.35409</cdr:y>
    </cdr:to>
    <cdr:sp macro="" textlink="">
      <cdr:nvSpPr>
        <cdr:cNvPr id="11" name="Rectangle 10"/>
        <cdr:cNvSpPr/>
      </cdr:nvSpPr>
      <cdr:spPr>
        <a:xfrm xmlns:a="http://schemas.openxmlformats.org/drawingml/2006/main">
          <a:off x="5928663" y="553591"/>
          <a:ext cx="535311" cy="1668910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20000"/>
            <a:lumOff val="80000"/>
          </a:schemeClr>
        </a:solidFill>
        <a:ln xmlns:a="http://schemas.openxmlformats.org/drawingml/2006/main"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0.77538</cdr:x>
      <cdr:y>0.17022</cdr:y>
    </cdr:from>
    <cdr:to>
      <cdr:x>0.875</cdr:x>
      <cdr:y>0.24254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6716346" y="1068418"/>
          <a:ext cx="862912" cy="45395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="0" dirty="0" smtClean="0"/>
            <a:t>Curtailed </a:t>
          </a:r>
          <a:r>
            <a:rPr lang="en-US" sz="1400" b="0" baseline="0" dirty="0" smtClean="0"/>
            <a:t> 125</a:t>
          </a:r>
          <a:r>
            <a:rPr lang="en-US" sz="1400" b="0" dirty="0" smtClean="0"/>
            <a:t> MW</a:t>
          </a:r>
          <a:endParaRPr lang="en-US" sz="1400" b="0" dirty="0"/>
        </a:p>
      </cdr:txBody>
    </cdr:sp>
  </cdr:relSizeAnchor>
  <cdr:relSizeAnchor xmlns:cdr="http://schemas.openxmlformats.org/drawingml/2006/chartDrawing">
    <cdr:from>
      <cdr:x>0.74364</cdr:x>
      <cdr:y>0.20752</cdr:y>
    </cdr:from>
    <cdr:to>
      <cdr:x>0.77444</cdr:x>
      <cdr:y>0.20752</cdr:y>
    </cdr:to>
    <cdr:cxnSp macro="">
      <cdr:nvCxnSpPr>
        <cdr:cNvPr id="16" name="Straight Arrow Connector 15"/>
        <cdr:cNvCxnSpPr/>
      </cdr:nvCxnSpPr>
      <cdr:spPr>
        <a:xfrm xmlns:a="http://schemas.openxmlformats.org/drawingml/2006/main" flipH="1">
          <a:off x="6799844" y="1111972"/>
          <a:ext cx="281635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0.59167</cdr:x>
      <cdr:y>0.0711</cdr:y>
    </cdr:from>
    <cdr:to>
      <cdr:x>0.65833</cdr:x>
      <cdr:y>0.0711</cdr:y>
    </cdr:to>
    <cdr:cxnSp macro="">
      <cdr:nvCxnSpPr>
        <cdr:cNvPr id="12" name="Straight Arrow Connector 11"/>
        <cdr:cNvCxnSpPr/>
      </cdr:nvCxnSpPr>
      <cdr:spPr>
        <a:xfrm xmlns:a="http://schemas.openxmlformats.org/drawingml/2006/main">
          <a:off x="5410200" y="381000"/>
          <a:ext cx="609600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0.7406</cdr:x>
      <cdr:y>0</cdr:y>
    </cdr:from>
    <cdr:to>
      <cdr:x>0.84774</cdr:x>
      <cdr:y>0.93904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6415102" y="0"/>
          <a:ext cx="928103" cy="5894102"/>
        </a:xfrm>
        <a:prstGeom xmlns:a="http://schemas.openxmlformats.org/drawingml/2006/main" prst="rect">
          <a:avLst/>
        </a:prstGeom>
        <a:solidFill xmlns:a="http://schemas.openxmlformats.org/drawingml/2006/main">
          <a:srgbClr val="00AEC7">
            <a:alpha val="14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0.5115</cdr:x>
      <cdr:y>0.09369</cdr:y>
    </cdr:from>
    <cdr:to>
      <cdr:x>0.70207</cdr:x>
      <cdr:y>0.17391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430679" y="588091"/>
          <a:ext cx="1650667" cy="50351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Curtailment lasted </a:t>
          </a:r>
          <a:r>
            <a:rPr lang="en-US" sz="1400" baseline="0" dirty="0"/>
            <a:t>from 20:35 to 22:00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0.70207</cdr:x>
      <cdr:y>0.12799</cdr:y>
    </cdr:from>
    <cdr:to>
      <cdr:x>0.74583</cdr:x>
      <cdr:y>0.12799</cdr:y>
    </cdr:to>
    <cdr:cxnSp macro="">
      <cdr:nvCxnSpPr>
        <cdr:cNvPr id="5" name="Straight Arrow Connector 4"/>
        <cdr:cNvCxnSpPr>
          <a:stCxn xmlns:a="http://schemas.openxmlformats.org/drawingml/2006/main" id="6" idx="3"/>
        </cdr:cNvCxnSpPr>
      </cdr:nvCxnSpPr>
      <cdr:spPr>
        <a:xfrm xmlns:a="http://schemas.openxmlformats.org/drawingml/2006/main" flipV="1">
          <a:off x="6419728" y="685800"/>
          <a:ext cx="400172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88275"/>
            <a:ext cx="5105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Review of Commercial Impacts of DC Tie Curtailments in April 2019</a:t>
            </a:r>
          </a:p>
          <a:p>
            <a:endParaRPr lang="en-US" b="1" dirty="0" smtClean="0"/>
          </a:p>
          <a:p>
            <a:r>
              <a:rPr lang="en-US" dirty="0"/>
              <a:t>C</a:t>
            </a:r>
            <a:r>
              <a:rPr lang="en-US" dirty="0" smtClean="0"/>
              <a:t>MWG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June </a:t>
            </a:r>
            <a:r>
              <a:rPr lang="en-US" dirty="0" smtClean="0"/>
              <a:t>24</a:t>
            </a:r>
            <a:r>
              <a:rPr lang="en-US" dirty="0" smtClean="0"/>
              <a:t>, </a:t>
            </a:r>
            <a:r>
              <a:rPr lang="en-US" dirty="0" smtClean="0"/>
              <a:t>2019</a:t>
            </a:r>
          </a:p>
          <a:p>
            <a:endParaRPr lang="en-US" dirty="0" smtClean="0"/>
          </a:p>
          <a:p>
            <a:r>
              <a:rPr lang="en-US" dirty="0" smtClean="0"/>
              <a:t>Market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 dirty="0"/>
              <a:t>DC Tie Tag </a:t>
            </a:r>
            <a:r>
              <a:rPr lang="en-US" altLang="en-US" sz="2400" dirty="0" smtClean="0"/>
              <a:t>Curtailments – April 2019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71600" y="4191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415786"/>
              </p:ext>
            </p:extLst>
          </p:nvPr>
        </p:nvGraphicFramePr>
        <p:xfrm>
          <a:off x="609600" y="1052812"/>
          <a:ext cx="7805529" cy="2888660"/>
        </p:xfrm>
        <a:graphic>
          <a:graphicData uri="http://schemas.openxmlformats.org/drawingml/2006/table">
            <a:tbl>
              <a:tblPr firstRow="1" firstCol="1" bandRow="1"/>
              <a:tblGrid>
                <a:gridCol w="1129086"/>
                <a:gridCol w="609600"/>
                <a:gridCol w="1066800"/>
                <a:gridCol w="1143000"/>
                <a:gridCol w="2514600"/>
                <a:gridCol w="1342443"/>
              </a:tblGrid>
              <a:tr h="479379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Curtailing Period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of Tags Curtailed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Initiating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Curtailment </a:t>
                      </a:r>
                      <a:r>
                        <a:rPr lang="en-US" sz="1800" b="1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Reason</a:t>
                      </a:r>
                      <a:endParaRPr lang="en-US" sz="1800" b="1" kern="12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</a:tr>
              <a:tr h="117001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04/08/2019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XNED258, loss of N Edinburg 345/138 kV transformer overloads RIOHONDO – MV_BURNS 138kV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 Congestion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001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04/09/2019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HE21-22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XNED258, loss of N Edinburg 345/138 kV transformer overloads RIOHONDO – MV_BURNS 138kV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 Congestion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62000" y="39414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06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8764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4/8/2019 </a:t>
            </a:r>
            <a:r>
              <a:rPr lang="en-US" altLang="en-US" dirty="0"/>
              <a:t>Curtailment of </a:t>
            </a:r>
            <a:r>
              <a:rPr lang="en-US" altLang="en-US" dirty="0" smtClean="0"/>
              <a:t>DC-R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861924"/>
              </p:ext>
            </p:extLst>
          </p:nvPr>
        </p:nvGraphicFramePr>
        <p:xfrm>
          <a:off x="5301" y="914400"/>
          <a:ext cx="9144000" cy="5358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861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4/8/2019 LMPs Related </a:t>
            </a:r>
            <a:r>
              <a:rPr lang="en-US" altLang="en-US" sz="2400" dirty="0"/>
              <a:t>to </a:t>
            </a:r>
            <a:r>
              <a:rPr lang="en-US" altLang="en-US" sz="2400" dirty="0" smtClean="0"/>
              <a:t>DC-R </a:t>
            </a:r>
            <a:r>
              <a:rPr lang="en-US" altLang="en-US" sz="2400" dirty="0"/>
              <a:t>Curtailment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711827"/>
              </p:ext>
            </p:extLst>
          </p:nvPr>
        </p:nvGraphicFramePr>
        <p:xfrm>
          <a:off x="0" y="914400"/>
          <a:ext cx="9144000" cy="5358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9805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8764"/>
            <a:ext cx="8458200" cy="1143000"/>
          </a:xfrm>
        </p:spPr>
        <p:txBody>
          <a:bodyPr/>
          <a:lstStyle/>
          <a:p>
            <a:r>
              <a:rPr lang="en-US" altLang="en-US" dirty="0" smtClean="0"/>
              <a:t>4/9/2019 </a:t>
            </a:r>
            <a:r>
              <a:rPr lang="en-US" altLang="en-US" dirty="0"/>
              <a:t>Curtailment of </a:t>
            </a:r>
            <a:r>
              <a:rPr lang="en-US" altLang="en-US" dirty="0" smtClean="0"/>
              <a:t>DC-R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32541"/>
              </p:ext>
            </p:extLst>
          </p:nvPr>
        </p:nvGraphicFramePr>
        <p:xfrm>
          <a:off x="0" y="1066800"/>
          <a:ext cx="9144000" cy="5358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352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4/9/2019 LMPs Related </a:t>
            </a:r>
            <a:r>
              <a:rPr lang="en-US" altLang="en-US" sz="2400" dirty="0"/>
              <a:t>to </a:t>
            </a:r>
            <a:r>
              <a:rPr lang="en-US" altLang="en-US" sz="2400" dirty="0" smtClean="0"/>
              <a:t>DC-R </a:t>
            </a:r>
            <a:r>
              <a:rPr lang="en-US" altLang="en-US" sz="2400" dirty="0"/>
              <a:t>Curtailment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062390"/>
              </p:ext>
            </p:extLst>
          </p:nvPr>
        </p:nvGraphicFramePr>
        <p:xfrm>
          <a:off x="38100" y="914400"/>
          <a:ext cx="9144000" cy="5358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27802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16297</TotalTime>
  <Words>170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DC Tie Tag Curtailments – April 2019</vt:lpstr>
      <vt:lpstr>4/8/2019 Curtailment of DC-R</vt:lpstr>
      <vt:lpstr>4/8/2019 LMPs Related to DC-R Curtailment</vt:lpstr>
      <vt:lpstr>4/9/2019 Curtailment of DC-R</vt:lpstr>
      <vt:lpstr>4/9/2019 LMPs Related to DC-R Curtailment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Townsend, Aaron</cp:lastModifiedBy>
  <cp:revision>282</cp:revision>
  <cp:lastPrinted>2019-05-17T14:34:11Z</cp:lastPrinted>
  <dcterms:created xsi:type="dcterms:W3CDTF">2016-01-21T15:20:31Z</dcterms:created>
  <dcterms:modified xsi:type="dcterms:W3CDTF">2019-06-19T22:55:19Z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